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6.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7.xml" ContentType="application/vnd.openxmlformats-officedocument.them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heme/themeOverride1.xml" ContentType="application/vnd.openxmlformats-officedocument.themeOverr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8.xml" ContentType="application/vnd.openxmlformats-officedocument.them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9.xml" ContentType="application/vnd.openxmlformats-officedocument.them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theme/themeOverride2.xml" ContentType="application/vnd.openxmlformats-officedocument.themeOverride+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54.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7.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28.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 id="2147483666" r:id="rId4"/>
    <p:sldMasterId id="2147483740" r:id="rId5"/>
    <p:sldMasterId id="2147483782" r:id="rId6"/>
    <p:sldMasterId id="2147483819" r:id="rId7"/>
    <p:sldMasterId id="2147483855" r:id="rId8"/>
    <p:sldMasterId id="2147483864" r:id="rId9"/>
    <p:sldMasterId id="2147483915" r:id="rId10"/>
    <p:sldMasterId id="2147483925" r:id="rId11"/>
  </p:sldMasterIdLst>
  <p:notesMasterIdLst>
    <p:notesMasterId r:id="rId33"/>
  </p:notesMasterIdLst>
  <p:sldIdLst>
    <p:sldId id="261" r:id="rId12"/>
    <p:sldId id="830" r:id="rId13"/>
    <p:sldId id="831" r:id="rId14"/>
    <p:sldId id="595" r:id="rId15"/>
    <p:sldId id="813" r:id="rId16"/>
    <p:sldId id="1739" r:id="rId17"/>
    <p:sldId id="1728" r:id="rId18"/>
    <p:sldId id="642" r:id="rId19"/>
    <p:sldId id="616" r:id="rId20"/>
    <p:sldId id="804" r:id="rId21"/>
    <p:sldId id="647" r:id="rId22"/>
    <p:sldId id="333" r:id="rId23"/>
    <p:sldId id="798" r:id="rId24"/>
    <p:sldId id="588" r:id="rId25"/>
    <p:sldId id="793" r:id="rId26"/>
    <p:sldId id="701" r:id="rId27"/>
    <p:sldId id="1740" r:id="rId28"/>
    <p:sldId id="790" r:id="rId29"/>
    <p:sldId id="810" r:id="rId30"/>
    <p:sldId id="787" r:id="rId31"/>
    <p:sldId id="808" r:id="rId32"/>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200FF6-6C55-0F89-62F1-C72265547D9C}" name="Līga Mellēna" initials="LM" userId="S::liga.mellena@altum.lv::aceecb0d-ea81-42b2-b35f-998f8eefce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ta Breidaka-Podračika" initials="VBP" lastIdx="1" clrIdx="0">
    <p:extLst>
      <p:ext uri="{19B8F6BF-5375-455C-9EA6-DF929625EA0E}">
        <p15:presenceInfo xmlns:p15="http://schemas.microsoft.com/office/powerpoint/2012/main" userId="S::Vita.Breidaka-Podracika@altum.lv::2c549ed6-89d3-42c5-9f7f-ebc9969d3d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D500"/>
    <a:srgbClr val="6BC2B9"/>
    <a:srgbClr val="CAD400"/>
    <a:srgbClr val="00467F"/>
    <a:srgbClr val="00AC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2A520B-2697-496A-90F6-9249FD0CA958}" v="17" dt="2024-02-28T08:33:31.462"/>
    <p1510:client id="{20A6E589-1388-4F8D-BD80-366AF7BB186A}" v="7" dt="2024-02-28T09:01:12.96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0" autoAdjust="0"/>
    <p:restoredTop sz="79346" autoAdjust="0"/>
  </p:normalViewPr>
  <p:slideViewPr>
    <p:cSldViewPr snapToGrid="0">
      <p:cViewPr varScale="1">
        <p:scale>
          <a:sx n="54" d="100"/>
          <a:sy n="54" d="100"/>
        </p:scale>
        <p:origin x="1428" y="7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microsoft.com/office/2016/11/relationships/changesInfo" Target="changesInfos/changesInfo1.xml"/><Relationship Id="rId21" Type="http://schemas.openxmlformats.org/officeDocument/2006/relationships/slide" Target="slides/slide10.xml"/><Relationship Id="rId34" Type="http://schemas.openxmlformats.org/officeDocument/2006/relationships/commentAuthors" Target="commentAuthors.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Master" Target="slideMasters/slideMaster9.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viewProps" Target="viewProps.xml"/><Relationship Id="rId10" Type="http://schemas.openxmlformats.org/officeDocument/2006/relationships/slideMaster" Target="slideMasters/slideMaster8.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presProps" Target="presProps.xml"/><Relationship Id="rId8" Type="http://schemas.openxmlformats.org/officeDocument/2006/relationships/slideMaster" Target="slideMasters/slideMaster6.xml"/><Relationship Id="rId3" Type="http://schemas.openxmlformats.org/officeDocument/2006/relationships/slideMaster" Target="slideMasters/slideMaster1.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ze Zandberga" userId="S::ilze.zandberga@altum.lv::87e07835-43db-4422-8a8e-f49d90d76b61" providerId="AD" clId="Web-{20A6E589-1388-4F8D-BD80-366AF7BB186A}"/>
    <pc:docChg chg="modSld">
      <pc:chgData name="Ilze Zandberga" userId="S::ilze.zandberga@altum.lv::87e07835-43db-4422-8a8e-f49d90d76b61" providerId="AD" clId="Web-{20A6E589-1388-4F8D-BD80-366AF7BB186A}" dt="2024-02-28T09:01:12.966" v="6" actId="1076"/>
      <pc:docMkLst>
        <pc:docMk/>
      </pc:docMkLst>
      <pc:sldChg chg="modSp">
        <pc:chgData name="Ilze Zandberga" userId="S::ilze.zandberga@altum.lv::87e07835-43db-4422-8a8e-f49d90d76b61" providerId="AD" clId="Web-{20A6E589-1388-4F8D-BD80-366AF7BB186A}" dt="2024-02-28T09:00:55.325" v="3" actId="1076"/>
        <pc:sldMkLst>
          <pc:docMk/>
          <pc:sldMk cId="2898452556" sldId="261"/>
        </pc:sldMkLst>
        <pc:picChg chg="mod">
          <ac:chgData name="Ilze Zandberga" userId="S::ilze.zandberga@altum.lv::87e07835-43db-4422-8a8e-f49d90d76b61" providerId="AD" clId="Web-{20A6E589-1388-4F8D-BD80-366AF7BB186A}" dt="2024-02-28T09:00:55.325" v="3" actId="1076"/>
          <ac:picMkLst>
            <pc:docMk/>
            <pc:sldMk cId="2898452556" sldId="261"/>
            <ac:picMk id="10" creationId="{77026C26-9BFF-6C13-7CF3-EC7EEF74D4B1}"/>
          </ac:picMkLst>
        </pc:picChg>
      </pc:sldChg>
      <pc:sldChg chg="modSp">
        <pc:chgData name="Ilze Zandberga" userId="S::ilze.zandberga@altum.lv::87e07835-43db-4422-8a8e-f49d90d76b61" providerId="AD" clId="Web-{20A6E589-1388-4F8D-BD80-366AF7BB186A}" dt="2024-02-28T09:01:12.966" v="6" actId="1076"/>
        <pc:sldMkLst>
          <pc:docMk/>
          <pc:sldMk cId="2659788252" sldId="808"/>
        </pc:sldMkLst>
        <pc:picChg chg="mod">
          <ac:chgData name="Ilze Zandberga" userId="S::ilze.zandberga@altum.lv::87e07835-43db-4422-8a8e-f49d90d76b61" providerId="AD" clId="Web-{20A6E589-1388-4F8D-BD80-366AF7BB186A}" dt="2024-02-28T09:01:12.966" v="6" actId="1076"/>
          <ac:picMkLst>
            <pc:docMk/>
            <pc:sldMk cId="2659788252" sldId="808"/>
            <ac:picMk id="5" creationId="{CB3E4610-58DF-55E9-4747-B0319A359775}"/>
          </ac:picMkLst>
        </pc:picChg>
      </pc:sldChg>
    </pc:docChg>
  </pc:docChgLst>
  <pc:docChgLst>
    <pc:chgData name="Ilze Zandberga" userId="S::ilze.zandberga@altum.lv::87e07835-43db-4422-8a8e-f49d90d76b61" providerId="AD" clId="Web-{0D2A520B-2697-496A-90F6-9249FD0CA958}"/>
    <pc:docChg chg="addSld delSld modSld">
      <pc:chgData name="Ilze Zandberga" userId="S::ilze.zandberga@altum.lv::87e07835-43db-4422-8a8e-f49d90d76b61" providerId="AD" clId="Web-{0D2A520B-2697-496A-90F6-9249FD0CA958}" dt="2024-02-28T08:33:31.462" v="21" actId="1076"/>
      <pc:docMkLst>
        <pc:docMk/>
      </pc:docMkLst>
      <pc:sldChg chg="del">
        <pc:chgData name="Ilze Zandberga" userId="S::ilze.zandberga@altum.lv::87e07835-43db-4422-8a8e-f49d90d76b61" providerId="AD" clId="Web-{0D2A520B-2697-496A-90F6-9249FD0CA958}" dt="2024-02-28T08:26:25.127" v="1"/>
        <pc:sldMkLst>
          <pc:docMk/>
          <pc:sldMk cId="1475531327" sldId="663"/>
        </pc:sldMkLst>
      </pc:sldChg>
      <pc:sldChg chg="addSp delSp modSp add">
        <pc:chgData name="Ilze Zandberga" userId="S::ilze.zandberga@altum.lv::87e07835-43db-4422-8a8e-f49d90d76b61" providerId="AD" clId="Web-{0D2A520B-2697-496A-90F6-9249FD0CA958}" dt="2024-02-28T08:33:31.462" v="21" actId="1076"/>
        <pc:sldMkLst>
          <pc:docMk/>
          <pc:sldMk cId="789891906" sldId="1740"/>
        </pc:sldMkLst>
        <pc:spChg chg="mod">
          <ac:chgData name="Ilze Zandberga" userId="S::ilze.zandberga@altum.lv::87e07835-43db-4422-8a8e-f49d90d76b61" providerId="AD" clId="Web-{0D2A520B-2697-496A-90F6-9249FD0CA958}" dt="2024-02-28T08:33:25.587" v="20" actId="20577"/>
          <ac:spMkLst>
            <pc:docMk/>
            <pc:sldMk cId="789891906" sldId="1740"/>
            <ac:spMk id="2" creationId="{07D67EAE-36B4-C811-4B44-6E4044FC0773}"/>
          </ac:spMkLst>
        </pc:spChg>
        <pc:spChg chg="mod">
          <ac:chgData name="Ilze Zandberga" userId="S::ilze.zandberga@altum.lv::87e07835-43db-4422-8a8e-f49d90d76b61" providerId="AD" clId="Web-{0D2A520B-2697-496A-90F6-9249FD0CA958}" dt="2024-02-28T08:33:04.493" v="19" actId="20577"/>
          <ac:spMkLst>
            <pc:docMk/>
            <pc:sldMk cId="789891906" sldId="1740"/>
            <ac:spMk id="33" creationId="{22AC2091-BC87-6375-CA4E-ECE67420BE0F}"/>
          </ac:spMkLst>
        </pc:spChg>
        <pc:graphicFrameChg chg="mod">
          <ac:chgData name="Ilze Zandberga" userId="S::ilze.zandberga@altum.lv::87e07835-43db-4422-8a8e-f49d90d76b61" providerId="AD" clId="Web-{0D2A520B-2697-496A-90F6-9249FD0CA958}" dt="2024-02-28T08:32:26.336" v="15" actId="1076"/>
          <ac:graphicFrameMkLst>
            <pc:docMk/>
            <pc:sldMk cId="789891906" sldId="1740"/>
            <ac:graphicFrameMk id="36" creationId="{F89814B3-DD6B-C758-9AB9-50BC029C0197}"/>
          </ac:graphicFrameMkLst>
        </pc:graphicFrameChg>
        <pc:picChg chg="add mod">
          <ac:chgData name="Ilze Zandberga" userId="S::ilze.zandberga@altum.lv::87e07835-43db-4422-8a8e-f49d90d76b61" providerId="AD" clId="Web-{0D2A520B-2697-496A-90F6-9249FD0CA958}" dt="2024-02-28T08:33:31.462" v="21" actId="1076"/>
          <ac:picMkLst>
            <pc:docMk/>
            <pc:sldMk cId="789891906" sldId="1740"/>
            <ac:picMk id="3" creationId="{F98EE363-74F0-6103-E5C6-5F955E83A256}"/>
          </ac:picMkLst>
        </pc:picChg>
        <pc:picChg chg="add del mod">
          <ac:chgData name="Ilze Zandberga" userId="S::ilze.zandberga@altum.lv::87e07835-43db-4422-8a8e-f49d90d76b61" providerId="AD" clId="Web-{0D2A520B-2697-496A-90F6-9249FD0CA958}" dt="2024-02-28T08:30:58.038" v="10"/>
          <ac:picMkLst>
            <pc:docMk/>
            <pc:sldMk cId="789891906" sldId="1740"/>
            <ac:picMk id="5" creationId="{922A7301-ABA4-76E6-EBAA-2A4618F36CDF}"/>
          </ac:picMkLst>
        </pc:picChg>
      </pc:sldChg>
    </pc:docChg>
  </pc:docChgLst>
  <pc:docChgLst>
    <pc:chgData name="Ilze Zandberga" userId="87e07835-43db-4422-8a8e-f49d90d76b61" providerId="ADAL" clId="{C9A17A4A-644C-406A-BE57-F8D7CA7977FF}"/>
    <pc:docChg chg="undo redo custSel addSld delSld modSld sldOrd delMainMaster">
      <pc:chgData name="Ilze Zandberga" userId="87e07835-43db-4422-8a8e-f49d90d76b61" providerId="ADAL" clId="{C9A17A4A-644C-406A-BE57-F8D7CA7977FF}" dt="2024-02-16T09:26:42.828" v="566" actId="2696"/>
      <pc:docMkLst>
        <pc:docMk/>
      </pc:docMkLst>
      <pc:sldChg chg="addSp delSp modSp mod">
        <pc:chgData name="Ilze Zandberga" userId="87e07835-43db-4422-8a8e-f49d90d76b61" providerId="ADAL" clId="{C9A17A4A-644C-406A-BE57-F8D7CA7977FF}" dt="2024-02-15T11:47:56.459" v="45" actId="20577"/>
        <pc:sldMkLst>
          <pc:docMk/>
          <pc:sldMk cId="2898452556" sldId="261"/>
        </pc:sldMkLst>
        <pc:spChg chg="mod">
          <ac:chgData name="Ilze Zandberga" userId="87e07835-43db-4422-8a8e-f49d90d76b61" providerId="ADAL" clId="{C9A17A4A-644C-406A-BE57-F8D7CA7977FF}" dt="2024-02-15T11:47:37.129" v="15" actId="20577"/>
          <ac:spMkLst>
            <pc:docMk/>
            <pc:sldMk cId="2898452556" sldId="261"/>
            <ac:spMk id="4" creationId="{F9AA00FB-2B65-6041-8DB4-C7AC7DE2F184}"/>
          </ac:spMkLst>
        </pc:spChg>
        <pc:spChg chg="mod">
          <ac:chgData name="Ilze Zandberga" userId="87e07835-43db-4422-8a8e-f49d90d76b61" providerId="ADAL" clId="{C9A17A4A-644C-406A-BE57-F8D7CA7977FF}" dt="2024-02-15T11:47:43.688" v="23" actId="20577"/>
          <ac:spMkLst>
            <pc:docMk/>
            <pc:sldMk cId="2898452556" sldId="261"/>
            <ac:spMk id="5" creationId="{BD434181-5C69-E14C-A215-6370F60F1081}"/>
          </ac:spMkLst>
        </pc:spChg>
        <pc:spChg chg="mod">
          <ac:chgData name="Ilze Zandberga" userId="87e07835-43db-4422-8a8e-f49d90d76b61" providerId="ADAL" clId="{C9A17A4A-644C-406A-BE57-F8D7CA7977FF}" dt="2024-02-15T11:47:51.216" v="37" actId="20577"/>
          <ac:spMkLst>
            <pc:docMk/>
            <pc:sldMk cId="2898452556" sldId="261"/>
            <ac:spMk id="6" creationId="{46AEFEFC-D6CB-FB48-B233-6E172870F559}"/>
          </ac:spMkLst>
        </pc:spChg>
        <pc:spChg chg="mod">
          <ac:chgData name="Ilze Zandberga" userId="87e07835-43db-4422-8a8e-f49d90d76b61" providerId="ADAL" clId="{C9A17A4A-644C-406A-BE57-F8D7CA7977FF}" dt="2024-02-15T11:47:56.459" v="45" actId="20577"/>
          <ac:spMkLst>
            <pc:docMk/>
            <pc:sldMk cId="2898452556" sldId="261"/>
            <ac:spMk id="7" creationId="{668BA11C-ECF4-664F-AAB6-D10C150822EB}"/>
          </ac:spMkLst>
        </pc:spChg>
        <pc:spChg chg="add del mod">
          <ac:chgData name="Ilze Zandberga" userId="87e07835-43db-4422-8a8e-f49d90d76b61" providerId="ADAL" clId="{C9A17A4A-644C-406A-BE57-F8D7CA7977FF}" dt="2024-02-15T11:47:28.182" v="1" actId="931"/>
          <ac:spMkLst>
            <pc:docMk/>
            <pc:sldMk cId="2898452556" sldId="261"/>
            <ac:spMk id="8" creationId="{B67EFD7C-4D9D-6031-E9DD-25C5A788089C}"/>
          </ac:spMkLst>
        </pc:spChg>
        <pc:picChg chg="add mod">
          <ac:chgData name="Ilze Zandberga" userId="87e07835-43db-4422-8a8e-f49d90d76b61" providerId="ADAL" clId="{C9A17A4A-644C-406A-BE57-F8D7CA7977FF}" dt="2024-02-15T11:47:28.182" v="1" actId="931"/>
          <ac:picMkLst>
            <pc:docMk/>
            <pc:sldMk cId="2898452556" sldId="261"/>
            <ac:picMk id="10" creationId="{77026C26-9BFF-6C13-7CF3-EC7EEF74D4B1}"/>
          </ac:picMkLst>
        </pc:picChg>
        <pc:picChg chg="del">
          <ac:chgData name="Ilze Zandberga" userId="87e07835-43db-4422-8a8e-f49d90d76b61" providerId="ADAL" clId="{C9A17A4A-644C-406A-BE57-F8D7CA7977FF}" dt="2024-02-15T11:47:14.972" v="0" actId="478"/>
          <ac:picMkLst>
            <pc:docMk/>
            <pc:sldMk cId="2898452556" sldId="261"/>
            <ac:picMk id="12" creationId="{DB683A7E-8E54-4DAB-AFE9-4E3560DB09B0}"/>
          </ac:picMkLst>
        </pc:picChg>
      </pc:sldChg>
      <pc:sldChg chg="del mod modShow">
        <pc:chgData name="Ilze Zandberga" userId="87e07835-43db-4422-8a8e-f49d90d76b61" providerId="ADAL" clId="{C9A17A4A-644C-406A-BE57-F8D7CA7977FF}" dt="2024-02-15T11:56:18.372" v="117" actId="2696"/>
        <pc:sldMkLst>
          <pc:docMk/>
          <pc:sldMk cId="1748296033" sldId="280"/>
        </pc:sldMkLst>
      </pc:sldChg>
      <pc:sldChg chg="del mod modShow">
        <pc:chgData name="Ilze Zandberga" userId="87e07835-43db-4422-8a8e-f49d90d76b61" providerId="ADAL" clId="{C9A17A4A-644C-406A-BE57-F8D7CA7977FF}" dt="2024-02-15T11:56:37.892" v="121" actId="2696"/>
        <pc:sldMkLst>
          <pc:docMk/>
          <pc:sldMk cId="2466769598" sldId="290"/>
        </pc:sldMkLst>
      </pc:sldChg>
      <pc:sldChg chg="delSp modSp del mod">
        <pc:chgData name="Ilze Zandberga" userId="87e07835-43db-4422-8a8e-f49d90d76b61" providerId="ADAL" clId="{C9A17A4A-644C-406A-BE57-F8D7CA7977FF}" dt="2024-02-15T12:44:06.186" v="164" actId="2696"/>
        <pc:sldMkLst>
          <pc:docMk/>
          <pc:sldMk cId="2852050300" sldId="295"/>
        </pc:sldMkLst>
        <pc:spChg chg="mod">
          <ac:chgData name="Ilze Zandberga" userId="87e07835-43db-4422-8a8e-f49d90d76b61" providerId="ADAL" clId="{C9A17A4A-644C-406A-BE57-F8D7CA7977FF}" dt="2024-02-15T12:37:04.539" v="144" actId="6549"/>
          <ac:spMkLst>
            <pc:docMk/>
            <pc:sldMk cId="2852050300" sldId="295"/>
            <ac:spMk id="2" creationId="{178FA7FF-F41B-FA41-919D-7C190D490D6A}"/>
          </ac:spMkLst>
        </pc:spChg>
        <pc:spChg chg="mod">
          <ac:chgData name="Ilze Zandberga" userId="87e07835-43db-4422-8a8e-f49d90d76b61" providerId="ADAL" clId="{C9A17A4A-644C-406A-BE57-F8D7CA7977FF}" dt="2024-02-15T12:37:30.927" v="146" actId="1076"/>
          <ac:spMkLst>
            <pc:docMk/>
            <pc:sldMk cId="2852050300" sldId="295"/>
            <ac:spMk id="3" creationId="{6F5E01EC-15D0-0349-817B-0A3A1815AC30}"/>
          </ac:spMkLst>
        </pc:spChg>
        <pc:picChg chg="del">
          <ac:chgData name="Ilze Zandberga" userId="87e07835-43db-4422-8a8e-f49d90d76b61" providerId="ADAL" clId="{C9A17A4A-644C-406A-BE57-F8D7CA7977FF}" dt="2024-02-15T12:36:30.101" v="141" actId="478"/>
          <ac:picMkLst>
            <pc:docMk/>
            <pc:sldMk cId="2852050300" sldId="295"/>
            <ac:picMk id="9" creationId="{46005AA2-A10F-415C-851D-0A16DA2EAF97}"/>
          </ac:picMkLst>
        </pc:picChg>
      </pc:sldChg>
      <pc:sldChg chg="del mod modShow">
        <pc:chgData name="Ilze Zandberga" userId="87e07835-43db-4422-8a8e-f49d90d76b61" providerId="ADAL" clId="{C9A17A4A-644C-406A-BE57-F8D7CA7977FF}" dt="2024-02-15T11:56:27.079" v="119" actId="2696"/>
        <pc:sldMkLst>
          <pc:docMk/>
          <pc:sldMk cId="3103570630" sldId="322"/>
        </pc:sldMkLst>
      </pc:sldChg>
      <pc:sldChg chg="del mod modShow">
        <pc:chgData name="Ilze Zandberga" userId="87e07835-43db-4422-8a8e-f49d90d76b61" providerId="ADAL" clId="{C9A17A4A-644C-406A-BE57-F8D7CA7977FF}" dt="2024-02-15T11:57:05.080" v="127" actId="2696"/>
        <pc:sldMkLst>
          <pc:docMk/>
          <pc:sldMk cId="166285396" sldId="324"/>
        </pc:sldMkLst>
      </pc:sldChg>
      <pc:sldChg chg="del mod modShow">
        <pc:chgData name="Ilze Zandberga" userId="87e07835-43db-4422-8a8e-f49d90d76b61" providerId="ADAL" clId="{C9A17A4A-644C-406A-BE57-F8D7CA7977FF}" dt="2024-02-15T11:57:01.151" v="126" actId="2696"/>
        <pc:sldMkLst>
          <pc:docMk/>
          <pc:sldMk cId="1607380321" sldId="325"/>
        </pc:sldMkLst>
      </pc:sldChg>
      <pc:sldChg chg="del mod modShow">
        <pc:chgData name="Ilze Zandberga" userId="87e07835-43db-4422-8a8e-f49d90d76b61" providerId="ADAL" clId="{C9A17A4A-644C-406A-BE57-F8D7CA7977FF}" dt="2024-02-16T09:16:25.279" v="224" actId="2696"/>
        <pc:sldMkLst>
          <pc:docMk/>
          <pc:sldMk cId="2928518258" sldId="329"/>
        </pc:sldMkLst>
      </pc:sldChg>
      <pc:sldChg chg="modSp mod modTransition">
        <pc:chgData name="Ilze Zandberga" userId="87e07835-43db-4422-8a8e-f49d90d76b61" providerId="ADAL" clId="{C9A17A4A-644C-406A-BE57-F8D7CA7977FF}" dt="2024-02-16T08:57:52.369" v="218" actId="255"/>
        <pc:sldMkLst>
          <pc:docMk/>
          <pc:sldMk cId="3089041107" sldId="333"/>
        </pc:sldMkLst>
        <pc:spChg chg="mod">
          <ac:chgData name="Ilze Zandberga" userId="87e07835-43db-4422-8a8e-f49d90d76b61" providerId="ADAL" clId="{C9A17A4A-644C-406A-BE57-F8D7CA7977FF}" dt="2024-02-16T08:57:52.369" v="218" actId="255"/>
          <ac:spMkLst>
            <pc:docMk/>
            <pc:sldMk cId="3089041107" sldId="333"/>
            <ac:spMk id="10" creationId="{00000000-0000-0000-0000-000000000000}"/>
          </ac:spMkLst>
        </pc:spChg>
      </pc:sldChg>
      <pc:sldChg chg="del mod modShow">
        <pc:chgData name="Ilze Zandberga" userId="87e07835-43db-4422-8a8e-f49d90d76b61" providerId="ADAL" clId="{C9A17A4A-644C-406A-BE57-F8D7CA7977FF}" dt="2024-02-15T11:57:19.204" v="131" actId="2696"/>
        <pc:sldMkLst>
          <pc:docMk/>
          <pc:sldMk cId="2693873136" sldId="386"/>
        </pc:sldMkLst>
      </pc:sldChg>
      <pc:sldChg chg="del mod modShow">
        <pc:chgData name="Ilze Zandberga" userId="87e07835-43db-4422-8a8e-f49d90d76b61" providerId="ADAL" clId="{C9A17A4A-644C-406A-BE57-F8D7CA7977FF}" dt="2024-02-15T11:57:30.751" v="132" actId="2696"/>
        <pc:sldMkLst>
          <pc:docMk/>
          <pc:sldMk cId="2020963184" sldId="390"/>
        </pc:sldMkLst>
      </pc:sldChg>
      <pc:sldChg chg="del mod modShow">
        <pc:chgData name="Ilze Zandberga" userId="87e07835-43db-4422-8a8e-f49d90d76b61" providerId="ADAL" clId="{C9A17A4A-644C-406A-BE57-F8D7CA7977FF}" dt="2024-02-15T11:57:41.260" v="136" actId="2696"/>
        <pc:sldMkLst>
          <pc:docMk/>
          <pc:sldMk cId="3485388236" sldId="392"/>
        </pc:sldMkLst>
      </pc:sldChg>
      <pc:sldChg chg="del mod modShow">
        <pc:chgData name="Ilze Zandberga" userId="87e07835-43db-4422-8a8e-f49d90d76b61" providerId="ADAL" clId="{C9A17A4A-644C-406A-BE57-F8D7CA7977FF}" dt="2024-02-15T11:57:44.117" v="137" actId="2696"/>
        <pc:sldMkLst>
          <pc:docMk/>
          <pc:sldMk cId="1520339332" sldId="464"/>
        </pc:sldMkLst>
      </pc:sldChg>
      <pc:sldChg chg="modTransition">
        <pc:chgData name="Ilze Zandberga" userId="87e07835-43db-4422-8a8e-f49d90d76b61" providerId="ADAL" clId="{C9A17A4A-644C-406A-BE57-F8D7CA7977FF}" dt="2024-02-15T12:49:47.077" v="179"/>
        <pc:sldMkLst>
          <pc:docMk/>
          <pc:sldMk cId="2704957594" sldId="588"/>
        </pc:sldMkLst>
      </pc:sldChg>
      <pc:sldChg chg="modTransition">
        <pc:chgData name="Ilze Zandberga" userId="87e07835-43db-4422-8a8e-f49d90d76b61" providerId="ADAL" clId="{C9A17A4A-644C-406A-BE57-F8D7CA7977FF}" dt="2024-02-15T12:49:47.077" v="179"/>
        <pc:sldMkLst>
          <pc:docMk/>
          <pc:sldMk cId="2705391146" sldId="616"/>
        </pc:sldMkLst>
      </pc:sldChg>
      <pc:sldChg chg="modSp mod">
        <pc:chgData name="Ilze Zandberga" userId="87e07835-43db-4422-8a8e-f49d90d76b61" providerId="ADAL" clId="{C9A17A4A-644C-406A-BE57-F8D7CA7977FF}" dt="2024-02-15T11:48:42.168" v="50" actId="1076"/>
        <pc:sldMkLst>
          <pc:docMk/>
          <pc:sldMk cId="547504425" sldId="642"/>
        </pc:sldMkLst>
        <pc:spChg chg="mod">
          <ac:chgData name="Ilze Zandberga" userId="87e07835-43db-4422-8a8e-f49d90d76b61" providerId="ADAL" clId="{C9A17A4A-644C-406A-BE57-F8D7CA7977FF}" dt="2024-02-15T11:48:42.168" v="50" actId="1076"/>
          <ac:spMkLst>
            <pc:docMk/>
            <pc:sldMk cId="547504425" sldId="642"/>
            <ac:spMk id="6" creationId="{052112CA-6F26-53F5-D025-717B223F0344}"/>
          </ac:spMkLst>
        </pc:spChg>
      </pc:sldChg>
      <pc:sldChg chg="addSp delSp modSp mod ord modTransition modClrScheme chgLayout">
        <pc:chgData name="Ilze Zandberga" userId="87e07835-43db-4422-8a8e-f49d90d76b61" providerId="ADAL" clId="{C9A17A4A-644C-406A-BE57-F8D7CA7977FF}" dt="2024-02-16T09:16:57.551" v="229"/>
        <pc:sldMkLst>
          <pc:docMk/>
          <pc:sldMk cId="776102898" sldId="647"/>
        </pc:sldMkLst>
        <pc:spChg chg="add del mod">
          <ac:chgData name="Ilze Zandberga" userId="87e07835-43db-4422-8a8e-f49d90d76b61" providerId="ADAL" clId="{C9A17A4A-644C-406A-BE57-F8D7CA7977FF}" dt="2024-02-15T12:42:46.073" v="148" actId="931"/>
          <ac:spMkLst>
            <pc:docMk/>
            <pc:sldMk cId="776102898" sldId="647"/>
            <ac:spMk id="3" creationId="{76E80D15-E0D9-82E0-25F7-0CF8CAF058D4}"/>
          </ac:spMkLst>
        </pc:spChg>
        <pc:spChg chg="add mod">
          <ac:chgData name="Ilze Zandberga" userId="87e07835-43db-4422-8a8e-f49d90d76b61" providerId="ADAL" clId="{C9A17A4A-644C-406A-BE57-F8D7CA7977FF}" dt="2024-02-15T12:44:31.043" v="168" actId="1076"/>
          <ac:spMkLst>
            <pc:docMk/>
            <pc:sldMk cId="776102898" sldId="647"/>
            <ac:spMk id="8" creationId="{D926E3AF-56A7-29C9-0DBD-C85D135B3FB9}"/>
          </ac:spMkLst>
        </pc:spChg>
        <pc:spChg chg="mod ord">
          <ac:chgData name="Ilze Zandberga" userId="87e07835-43db-4422-8a8e-f49d90d76b61" providerId="ADAL" clId="{C9A17A4A-644C-406A-BE57-F8D7CA7977FF}" dt="2024-02-15T12:43:14.006" v="154" actId="26606"/>
          <ac:spMkLst>
            <pc:docMk/>
            <pc:sldMk cId="776102898" sldId="647"/>
            <ac:spMk id="21" creationId="{B488286A-78E5-42DC-91D7-DEAB075F9949}"/>
          </ac:spMkLst>
        </pc:spChg>
        <pc:spChg chg="mod ord">
          <ac:chgData name="Ilze Zandberga" userId="87e07835-43db-4422-8a8e-f49d90d76b61" providerId="ADAL" clId="{C9A17A4A-644C-406A-BE57-F8D7CA7977FF}" dt="2024-02-15T12:47:55.588" v="177" actId="20577"/>
          <ac:spMkLst>
            <pc:docMk/>
            <pc:sldMk cId="776102898" sldId="647"/>
            <ac:spMk id="37" creationId="{653213DA-5E1C-B2AE-83EE-33C01D9790D5}"/>
          </ac:spMkLst>
        </pc:spChg>
        <pc:picChg chg="del">
          <ac:chgData name="Ilze Zandberga" userId="87e07835-43db-4422-8a8e-f49d90d76b61" providerId="ADAL" clId="{C9A17A4A-644C-406A-BE57-F8D7CA7977FF}" dt="2024-02-15T12:42:40.406" v="147" actId="478"/>
          <ac:picMkLst>
            <pc:docMk/>
            <pc:sldMk cId="776102898" sldId="647"/>
            <ac:picMk id="5" creationId="{ACFE67D9-67FC-F4CB-B551-8E01D70F79F4}"/>
          </ac:picMkLst>
        </pc:picChg>
        <pc:picChg chg="add mod">
          <ac:chgData name="Ilze Zandberga" userId="87e07835-43db-4422-8a8e-f49d90d76b61" providerId="ADAL" clId="{C9A17A4A-644C-406A-BE57-F8D7CA7977FF}" dt="2024-02-15T12:45:00.653" v="169" actId="1076"/>
          <ac:picMkLst>
            <pc:docMk/>
            <pc:sldMk cId="776102898" sldId="647"/>
            <ac:picMk id="6" creationId="{7BE3F180-4A83-D885-175C-A9E995E17BDE}"/>
          </ac:picMkLst>
        </pc:picChg>
      </pc:sldChg>
      <pc:sldChg chg="del mod modShow">
        <pc:chgData name="Ilze Zandberga" userId="87e07835-43db-4422-8a8e-f49d90d76b61" providerId="ADAL" clId="{C9A17A4A-644C-406A-BE57-F8D7CA7977FF}" dt="2024-02-15T11:57:15.340" v="130" actId="2696"/>
        <pc:sldMkLst>
          <pc:docMk/>
          <pc:sldMk cId="1101313670" sldId="662"/>
        </pc:sldMkLst>
      </pc:sldChg>
      <pc:sldChg chg="modSp mod modTransition">
        <pc:chgData name="Ilze Zandberga" userId="87e07835-43db-4422-8a8e-f49d90d76b61" providerId="ADAL" clId="{C9A17A4A-644C-406A-BE57-F8D7CA7977FF}" dt="2024-02-15T12:49:47.077" v="179"/>
        <pc:sldMkLst>
          <pc:docMk/>
          <pc:sldMk cId="1475531327" sldId="663"/>
        </pc:sldMkLst>
        <pc:spChg chg="mod">
          <ac:chgData name="Ilze Zandberga" userId="87e07835-43db-4422-8a8e-f49d90d76b61" providerId="ADAL" clId="{C9A17A4A-644C-406A-BE57-F8D7CA7977FF}" dt="2024-02-15T12:46:43.896" v="171" actId="13926"/>
          <ac:spMkLst>
            <pc:docMk/>
            <pc:sldMk cId="1475531327" sldId="663"/>
            <ac:spMk id="33" creationId="{22AC2091-BC87-6375-CA4E-ECE67420BE0F}"/>
          </ac:spMkLst>
        </pc:spChg>
      </pc:sldChg>
      <pc:sldChg chg="del mod modShow">
        <pc:chgData name="Ilze Zandberga" userId="87e07835-43db-4422-8a8e-f49d90d76b61" providerId="ADAL" clId="{C9A17A4A-644C-406A-BE57-F8D7CA7977FF}" dt="2024-02-15T11:57:11.961" v="129" actId="2696"/>
        <pc:sldMkLst>
          <pc:docMk/>
          <pc:sldMk cId="3729699275" sldId="668"/>
        </pc:sldMkLst>
      </pc:sldChg>
      <pc:sldChg chg="del mod modShow">
        <pc:chgData name="Ilze Zandberga" userId="87e07835-43db-4422-8a8e-f49d90d76b61" providerId="ADAL" clId="{C9A17A4A-644C-406A-BE57-F8D7CA7977FF}" dt="2024-02-15T11:57:08.609" v="128" actId="2696"/>
        <pc:sldMkLst>
          <pc:docMk/>
          <pc:sldMk cId="2151761691" sldId="669"/>
        </pc:sldMkLst>
      </pc:sldChg>
      <pc:sldChg chg="modSp del mod modTransition">
        <pc:chgData name="Ilze Zandberga" userId="87e07835-43db-4422-8a8e-f49d90d76b61" providerId="ADAL" clId="{C9A17A4A-644C-406A-BE57-F8D7CA7977FF}" dt="2024-02-16T08:56:47.876" v="200" actId="2696"/>
        <pc:sldMkLst>
          <pc:docMk/>
          <pc:sldMk cId="424248007" sldId="690"/>
        </pc:sldMkLst>
        <pc:spChg chg="mod">
          <ac:chgData name="Ilze Zandberga" userId="87e07835-43db-4422-8a8e-f49d90d76b61" providerId="ADAL" clId="{C9A17A4A-644C-406A-BE57-F8D7CA7977FF}" dt="2024-02-15T12:46:53.976" v="172" actId="13926"/>
          <ac:spMkLst>
            <pc:docMk/>
            <pc:sldMk cId="424248007" sldId="690"/>
            <ac:spMk id="33" creationId="{22AC2091-BC87-6375-CA4E-ECE67420BE0F}"/>
          </ac:spMkLst>
        </pc:spChg>
      </pc:sldChg>
      <pc:sldChg chg="del mod modShow">
        <pc:chgData name="Ilze Zandberga" userId="87e07835-43db-4422-8a8e-f49d90d76b61" providerId="ADAL" clId="{C9A17A4A-644C-406A-BE57-F8D7CA7977FF}" dt="2024-02-15T11:56:43.462" v="122" actId="2696"/>
        <pc:sldMkLst>
          <pc:docMk/>
          <pc:sldMk cId="1241221918" sldId="700"/>
        </pc:sldMkLst>
      </pc:sldChg>
      <pc:sldChg chg="modTransition">
        <pc:chgData name="Ilze Zandberga" userId="87e07835-43db-4422-8a8e-f49d90d76b61" providerId="ADAL" clId="{C9A17A4A-644C-406A-BE57-F8D7CA7977FF}" dt="2024-02-15T12:49:47.077" v="179"/>
        <pc:sldMkLst>
          <pc:docMk/>
          <pc:sldMk cId="1995502713" sldId="701"/>
        </pc:sldMkLst>
      </pc:sldChg>
      <pc:sldChg chg="del mod modShow">
        <pc:chgData name="Ilze Zandberga" userId="87e07835-43db-4422-8a8e-f49d90d76b61" providerId="ADAL" clId="{C9A17A4A-644C-406A-BE57-F8D7CA7977FF}" dt="2024-02-15T11:56:47.053" v="123" actId="2696"/>
        <pc:sldMkLst>
          <pc:docMk/>
          <pc:sldMk cId="364170701" sldId="703"/>
        </pc:sldMkLst>
      </pc:sldChg>
      <pc:sldChg chg="del mod modShow">
        <pc:chgData name="Ilze Zandberga" userId="87e07835-43db-4422-8a8e-f49d90d76b61" providerId="ADAL" clId="{C9A17A4A-644C-406A-BE57-F8D7CA7977FF}" dt="2024-02-15T11:56:52.275" v="124" actId="2696"/>
        <pc:sldMkLst>
          <pc:docMk/>
          <pc:sldMk cId="242088280" sldId="712"/>
        </pc:sldMkLst>
      </pc:sldChg>
      <pc:sldChg chg="del mod modShow">
        <pc:chgData name="Ilze Zandberga" userId="87e07835-43db-4422-8a8e-f49d90d76b61" providerId="ADAL" clId="{C9A17A4A-644C-406A-BE57-F8D7CA7977FF}" dt="2024-02-15T11:57:48.108" v="138" actId="2696"/>
        <pc:sldMkLst>
          <pc:docMk/>
          <pc:sldMk cId="978794739" sldId="713"/>
        </pc:sldMkLst>
      </pc:sldChg>
      <pc:sldChg chg="del mod modShow">
        <pc:chgData name="Ilze Zandberga" userId="87e07835-43db-4422-8a8e-f49d90d76b61" providerId="ADAL" clId="{C9A17A4A-644C-406A-BE57-F8D7CA7977FF}" dt="2024-02-15T11:56:57.910" v="125" actId="2696"/>
        <pc:sldMkLst>
          <pc:docMk/>
          <pc:sldMk cId="3467327161" sldId="784"/>
        </pc:sldMkLst>
      </pc:sldChg>
      <pc:sldChg chg="modTransition">
        <pc:chgData name="Ilze Zandberga" userId="87e07835-43db-4422-8a8e-f49d90d76b61" providerId="ADAL" clId="{C9A17A4A-644C-406A-BE57-F8D7CA7977FF}" dt="2024-02-15T12:49:47.077" v="179"/>
        <pc:sldMkLst>
          <pc:docMk/>
          <pc:sldMk cId="3677546385" sldId="787"/>
        </pc:sldMkLst>
      </pc:sldChg>
      <pc:sldChg chg="delSp modSp mod modTransition">
        <pc:chgData name="Ilze Zandberga" userId="87e07835-43db-4422-8a8e-f49d90d76b61" providerId="ADAL" clId="{C9A17A4A-644C-406A-BE57-F8D7CA7977FF}" dt="2024-02-15T12:49:47.077" v="179"/>
        <pc:sldMkLst>
          <pc:docMk/>
          <pc:sldMk cId="3500192856" sldId="790"/>
        </pc:sldMkLst>
        <pc:spChg chg="mod">
          <ac:chgData name="Ilze Zandberga" userId="87e07835-43db-4422-8a8e-f49d90d76b61" providerId="ADAL" clId="{C9A17A4A-644C-406A-BE57-F8D7CA7977FF}" dt="2024-02-15T12:47:00.953" v="173" actId="13926"/>
          <ac:spMkLst>
            <pc:docMk/>
            <pc:sldMk cId="3500192856" sldId="790"/>
            <ac:spMk id="8" creationId="{D23BBF67-6A76-900D-99B0-B1ABAAB0D550}"/>
          </ac:spMkLst>
        </pc:spChg>
        <pc:spChg chg="del mod">
          <ac:chgData name="Ilze Zandberga" userId="87e07835-43db-4422-8a8e-f49d90d76b61" providerId="ADAL" clId="{C9A17A4A-644C-406A-BE57-F8D7CA7977FF}" dt="2024-02-15T11:51:37.726" v="56" actId="478"/>
          <ac:spMkLst>
            <pc:docMk/>
            <pc:sldMk cId="3500192856" sldId="790"/>
            <ac:spMk id="11" creationId="{323069BD-1327-058F-0820-CFE7D739459E}"/>
          </ac:spMkLst>
        </pc:spChg>
      </pc:sldChg>
      <pc:sldChg chg="modTransition">
        <pc:chgData name="Ilze Zandberga" userId="87e07835-43db-4422-8a8e-f49d90d76b61" providerId="ADAL" clId="{C9A17A4A-644C-406A-BE57-F8D7CA7977FF}" dt="2024-02-15T12:49:47.077" v="179"/>
        <pc:sldMkLst>
          <pc:docMk/>
          <pc:sldMk cId="641080186" sldId="793"/>
        </pc:sldMkLst>
      </pc:sldChg>
      <pc:sldChg chg="modTransition">
        <pc:chgData name="Ilze Zandberga" userId="87e07835-43db-4422-8a8e-f49d90d76b61" providerId="ADAL" clId="{C9A17A4A-644C-406A-BE57-F8D7CA7977FF}" dt="2024-02-15T12:49:47.077" v="179"/>
        <pc:sldMkLst>
          <pc:docMk/>
          <pc:sldMk cId="3918593459" sldId="798"/>
        </pc:sldMkLst>
      </pc:sldChg>
      <pc:sldChg chg="modTransition">
        <pc:chgData name="Ilze Zandberga" userId="87e07835-43db-4422-8a8e-f49d90d76b61" providerId="ADAL" clId="{C9A17A4A-644C-406A-BE57-F8D7CA7977FF}" dt="2024-02-15T12:49:47.077" v="179"/>
        <pc:sldMkLst>
          <pc:docMk/>
          <pc:sldMk cId="4213081839" sldId="804"/>
        </pc:sldMkLst>
      </pc:sldChg>
      <pc:sldChg chg="del mod modShow">
        <pc:chgData name="Ilze Zandberga" userId="87e07835-43db-4422-8a8e-f49d90d76b61" providerId="ADAL" clId="{C9A17A4A-644C-406A-BE57-F8D7CA7977FF}" dt="2024-02-15T11:56:34.932" v="120" actId="2696"/>
        <pc:sldMkLst>
          <pc:docMk/>
          <pc:sldMk cId="1341309599" sldId="807"/>
        </pc:sldMkLst>
      </pc:sldChg>
      <pc:sldChg chg="addSp delSp modSp mod modTransition">
        <pc:chgData name="Ilze Zandberga" userId="87e07835-43db-4422-8a8e-f49d90d76b61" providerId="ADAL" clId="{C9A17A4A-644C-406A-BE57-F8D7CA7977FF}" dt="2024-02-15T12:49:47.077" v="179"/>
        <pc:sldMkLst>
          <pc:docMk/>
          <pc:sldMk cId="2659788252" sldId="808"/>
        </pc:sldMkLst>
        <pc:spChg chg="add del mod">
          <ac:chgData name="Ilze Zandberga" userId="87e07835-43db-4422-8a8e-f49d90d76b61" providerId="ADAL" clId="{C9A17A4A-644C-406A-BE57-F8D7CA7977FF}" dt="2024-02-15T11:54:00.495" v="72" actId="931"/>
          <ac:spMkLst>
            <pc:docMk/>
            <pc:sldMk cId="2659788252" sldId="808"/>
            <ac:spMk id="3" creationId="{EBF9BC76-3A05-18FD-CFCC-22A4278CEFFA}"/>
          </ac:spMkLst>
        </pc:spChg>
        <pc:spChg chg="mod">
          <ac:chgData name="Ilze Zandberga" userId="87e07835-43db-4422-8a8e-f49d90d76b61" providerId="ADAL" clId="{C9A17A4A-644C-406A-BE57-F8D7CA7977FF}" dt="2024-02-15T11:54:08.187" v="86" actId="20577"/>
          <ac:spMkLst>
            <pc:docMk/>
            <pc:sldMk cId="2659788252" sldId="808"/>
            <ac:spMk id="6" creationId="{140DC8F3-38FF-4344-AE61-ADB82D105191}"/>
          </ac:spMkLst>
        </pc:spChg>
        <pc:spChg chg="mod">
          <ac:chgData name="Ilze Zandberga" userId="87e07835-43db-4422-8a8e-f49d90d76b61" providerId="ADAL" clId="{C9A17A4A-644C-406A-BE57-F8D7CA7977FF}" dt="2024-02-15T11:54:15.267" v="94" actId="20577"/>
          <ac:spMkLst>
            <pc:docMk/>
            <pc:sldMk cId="2659788252" sldId="808"/>
            <ac:spMk id="7" creationId="{C1FD4EA3-04D1-9C45-B6CD-DC5EF71B43FA}"/>
          </ac:spMkLst>
        </pc:spChg>
        <pc:spChg chg="mod">
          <ac:chgData name="Ilze Zandberga" userId="87e07835-43db-4422-8a8e-f49d90d76b61" providerId="ADAL" clId="{C9A17A4A-644C-406A-BE57-F8D7CA7977FF}" dt="2024-02-15T11:54:22.102" v="108" actId="20577"/>
          <ac:spMkLst>
            <pc:docMk/>
            <pc:sldMk cId="2659788252" sldId="808"/>
            <ac:spMk id="8" creationId="{5C6D84F7-02BB-AB48-BA7F-7D9216DD9894}"/>
          </ac:spMkLst>
        </pc:spChg>
        <pc:spChg chg="mod">
          <ac:chgData name="Ilze Zandberga" userId="87e07835-43db-4422-8a8e-f49d90d76b61" providerId="ADAL" clId="{C9A17A4A-644C-406A-BE57-F8D7CA7977FF}" dt="2024-02-15T11:54:28.475" v="116" actId="20577"/>
          <ac:spMkLst>
            <pc:docMk/>
            <pc:sldMk cId="2659788252" sldId="808"/>
            <ac:spMk id="9" creationId="{040D31A7-690E-2445-A512-2FF6C1076949}"/>
          </ac:spMkLst>
        </pc:spChg>
        <pc:picChg chg="add mod">
          <ac:chgData name="Ilze Zandberga" userId="87e07835-43db-4422-8a8e-f49d90d76b61" providerId="ADAL" clId="{C9A17A4A-644C-406A-BE57-F8D7CA7977FF}" dt="2024-02-15T11:54:00.495" v="72" actId="931"/>
          <ac:picMkLst>
            <pc:docMk/>
            <pc:sldMk cId="2659788252" sldId="808"/>
            <ac:picMk id="5" creationId="{CB3E4610-58DF-55E9-4747-B0319A359775}"/>
          </ac:picMkLst>
        </pc:picChg>
        <pc:picChg chg="del">
          <ac:chgData name="Ilze Zandberga" userId="87e07835-43db-4422-8a8e-f49d90d76b61" providerId="ADAL" clId="{C9A17A4A-644C-406A-BE57-F8D7CA7977FF}" dt="2024-02-15T11:53:53.928" v="71" actId="478"/>
          <ac:picMkLst>
            <pc:docMk/>
            <pc:sldMk cId="2659788252" sldId="808"/>
            <ac:picMk id="14" creationId="{172F9095-F2E7-4847-82AB-6702C654436F}"/>
          </ac:picMkLst>
        </pc:picChg>
      </pc:sldChg>
      <pc:sldChg chg="modTransition">
        <pc:chgData name="Ilze Zandberga" userId="87e07835-43db-4422-8a8e-f49d90d76b61" providerId="ADAL" clId="{C9A17A4A-644C-406A-BE57-F8D7CA7977FF}" dt="2024-02-15T12:49:47.077" v="179"/>
        <pc:sldMkLst>
          <pc:docMk/>
          <pc:sldMk cId="4174821497" sldId="810"/>
        </pc:sldMkLst>
      </pc:sldChg>
      <pc:sldChg chg="del mod modTransition modShow">
        <pc:chgData name="Ilze Zandberga" userId="87e07835-43db-4422-8a8e-f49d90d76b61" providerId="ADAL" clId="{C9A17A4A-644C-406A-BE57-F8D7CA7977FF}" dt="2024-02-16T09:26:42.828" v="566" actId="2696"/>
        <pc:sldMkLst>
          <pc:docMk/>
          <pc:sldMk cId="2890813345" sldId="811"/>
        </pc:sldMkLst>
      </pc:sldChg>
      <pc:sldChg chg="del">
        <pc:chgData name="Ilze Zandberga" userId="87e07835-43db-4422-8a8e-f49d90d76b61" providerId="ADAL" clId="{C9A17A4A-644C-406A-BE57-F8D7CA7977FF}" dt="2024-02-16T09:16:22.482" v="223" actId="2696"/>
        <pc:sldMkLst>
          <pc:docMk/>
          <pc:sldMk cId="392481252" sldId="815"/>
        </pc:sldMkLst>
      </pc:sldChg>
      <pc:sldChg chg="del modTransition">
        <pc:chgData name="Ilze Zandberga" userId="87e07835-43db-4422-8a8e-f49d90d76b61" providerId="ADAL" clId="{C9A17A4A-644C-406A-BE57-F8D7CA7977FF}" dt="2024-02-16T09:16:30.373" v="225" actId="2696"/>
        <pc:sldMkLst>
          <pc:docMk/>
          <pc:sldMk cId="305382706" sldId="816"/>
        </pc:sldMkLst>
      </pc:sldChg>
      <pc:sldChg chg="del modTransition">
        <pc:chgData name="Ilze Zandberga" userId="87e07835-43db-4422-8a8e-f49d90d76b61" providerId="ADAL" clId="{C9A17A4A-644C-406A-BE57-F8D7CA7977FF}" dt="2024-02-16T09:17:21.124" v="230" actId="2696"/>
        <pc:sldMkLst>
          <pc:docMk/>
          <pc:sldMk cId="1763385753" sldId="820"/>
        </pc:sldMkLst>
      </pc:sldChg>
      <pc:sldChg chg="del mod modShow">
        <pc:chgData name="Ilze Zandberga" userId="87e07835-43db-4422-8a8e-f49d90d76b61" providerId="ADAL" clId="{C9A17A4A-644C-406A-BE57-F8D7CA7977FF}" dt="2024-02-15T11:56:23.721" v="118" actId="2696"/>
        <pc:sldMkLst>
          <pc:docMk/>
          <pc:sldMk cId="3699178870" sldId="824"/>
        </pc:sldMkLst>
      </pc:sldChg>
      <pc:sldChg chg="del mod modShow">
        <pc:chgData name="Ilze Zandberga" userId="87e07835-43db-4422-8a8e-f49d90d76b61" providerId="ADAL" clId="{C9A17A4A-644C-406A-BE57-F8D7CA7977FF}" dt="2024-02-15T11:57:33.552" v="133" actId="2696"/>
        <pc:sldMkLst>
          <pc:docMk/>
          <pc:sldMk cId="1088859361" sldId="825"/>
        </pc:sldMkLst>
      </pc:sldChg>
      <pc:sldChg chg="del mod modShow">
        <pc:chgData name="Ilze Zandberga" userId="87e07835-43db-4422-8a8e-f49d90d76b61" providerId="ADAL" clId="{C9A17A4A-644C-406A-BE57-F8D7CA7977FF}" dt="2024-02-15T11:57:35.999" v="134" actId="2696"/>
        <pc:sldMkLst>
          <pc:docMk/>
          <pc:sldMk cId="2324094196" sldId="828"/>
        </pc:sldMkLst>
      </pc:sldChg>
      <pc:sldChg chg="del mod modShow">
        <pc:chgData name="Ilze Zandberga" userId="87e07835-43db-4422-8a8e-f49d90d76b61" providerId="ADAL" clId="{C9A17A4A-644C-406A-BE57-F8D7CA7977FF}" dt="2024-02-15T11:57:38.666" v="135" actId="2696"/>
        <pc:sldMkLst>
          <pc:docMk/>
          <pc:sldMk cId="3545488171" sldId="829"/>
        </pc:sldMkLst>
      </pc:sldChg>
      <pc:sldChg chg="modTransition">
        <pc:chgData name="Ilze Zandberga" userId="87e07835-43db-4422-8a8e-f49d90d76b61" providerId="ADAL" clId="{C9A17A4A-644C-406A-BE57-F8D7CA7977FF}" dt="2024-02-15T12:50:12.236" v="180"/>
        <pc:sldMkLst>
          <pc:docMk/>
          <pc:sldMk cId="2389562863" sldId="830"/>
        </pc:sldMkLst>
      </pc:sldChg>
      <pc:sldChg chg="modTransition">
        <pc:chgData name="Ilze Zandberga" userId="87e07835-43db-4422-8a8e-f49d90d76b61" providerId="ADAL" clId="{C9A17A4A-644C-406A-BE57-F8D7CA7977FF}" dt="2024-02-15T12:50:22.533" v="181"/>
        <pc:sldMkLst>
          <pc:docMk/>
          <pc:sldMk cId="355776932" sldId="831"/>
        </pc:sldMkLst>
      </pc:sldChg>
      <pc:sldChg chg="new del">
        <pc:chgData name="Ilze Zandberga" userId="87e07835-43db-4422-8a8e-f49d90d76b61" providerId="ADAL" clId="{C9A17A4A-644C-406A-BE57-F8D7CA7977FF}" dt="2024-02-16T09:15:27.046" v="221" actId="2696"/>
        <pc:sldMkLst>
          <pc:docMk/>
          <pc:sldMk cId="3174367909" sldId="832"/>
        </pc:sldMkLst>
      </pc:sldChg>
      <pc:sldChg chg="del ord modTransition">
        <pc:chgData name="Ilze Zandberga" userId="87e07835-43db-4422-8a8e-f49d90d76b61" providerId="ADAL" clId="{C9A17A4A-644C-406A-BE57-F8D7CA7977FF}" dt="2024-02-16T09:15:10.521" v="219" actId="2696"/>
        <pc:sldMkLst>
          <pc:docMk/>
          <pc:sldMk cId="986334848" sldId="1728"/>
        </pc:sldMkLst>
      </pc:sldChg>
      <pc:sldChg chg="mod modShow">
        <pc:chgData name="Ilze Zandberga" userId="87e07835-43db-4422-8a8e-f49d90d76b61" providerId="ADAL" clId="{C9A17A4A-644C-406A-BE57-F8D7CA7977FF}" dt="2024-02-16T09:18:51.365" v="232" actId="729"/>
        <pc:sldMkLst>
          <pc:docMk/>
          <pc:sldMk cId="3540201140" sldId="1728"/>
        </pc:sldMkLst>
      </pc:sldChg>
      <pc:sldChg chg="modSp mod">
        <pc:chgData name="Ilze Zandberga" userId="87e07835-43db-4422-8a8e-f49d90d76b61" providerId="ADAL" clId="{C9A17A4A-644C-406A-BE57-F8D7CA7977FF}" dt="2024-02-16T09:23:21.777" v="564" actId="20577"/>
        <pc:sldMkLst>
          <pc:docMk/>
          <pc:sldMk cId="820346517" sldId="1739"/>
        </pc:sldMkLst>
        <pc:spChg chg="mod">
          <ac:chgData name="Ilze Zandberga" userId="87e07835-43db-4422-8a8e-f49d90d76b61" providerId="ADAL" clId="{C9A17A4A-644C-406A-BE57-F8D7CA7977FF}" dt="2024-02-16T09:23:21.777" v="564" actId="20577"/>
          <ac:spMkLst>
            <pc:docMk/>
            <pc:sldMk cId="820346517" sldId="1739"/>
            <ac:spMk id="5" creationId="{85EB62C4-0590-8D84-536C-EFB3ABF7E8A7}"/>
          </ac:spMkLst>
        </pc:spChg>
        <pc:spChg chg="mod">
          <ac:chgData name="Ilze Zandberga" userId="87e07835-43db-4422-8a8e-f49d90d76b61" providerId="ADAL" clId="{C9A17A4A-644C-406A-BE57-F8D7CA7977FF}" dt="2024-02-16T09:21:43.093" v="307" actId="113"/>
          <ac:spMkLst>
            <pc:docMk/>
            <pc:sldMk cId="820346517" sldId="1739"/>
            <ac:spMk id="10" creationId="{CF8A6BD5-B7BD-5E96-869D-F9FCEB669BD0}"/>
          </ac:spMkLst>
        </pc:spChg>
      </pc:sldChg>
      <pc:sldChg chg="modSp del mod ord modTransition">
        <pc:chgData name="Ilze Zandberga" userId="87e07835-43db-4422-8a8e-f49d90d76b61" providerId="ADAL" clId="{C9A17A4A-644C-406A-BE57-F8D7CA7977FF}" dt="2024-02-16T09:15:10.521" v="219" actId="2696"/>
        <pc:sldMkLst>
          <pc:docMk/>
          <pc:sldMk cId="2228992622" sldId="1739"/>
        </pc:sldMkLst>
        <pc:spChg chg="mod">
          <ac:chgData name="Ilze Zandberga" userId="87e07835-43db-4422-8a8e-f49d90d76b61" providerId="ADAL" clId="{C9A17A4A-644C-406A-BE57-F8D7CA7977FF}" dt="2024-02-15T12:45:14.244" v="170" actId="13926"/>
          <ac:spMkLst>
            <pc:docMk/>
            <pc:sldMk cId="2228992622" sldId="1739"/>
            <ac:spMk id="13" creationId="{BFD4C7A3-A2D6-6A69-09B5-A88DF5240ACD}"/>
          </ac:spMkLst>
        </pc:spChg>
      </pc:sldChg>
      <pc:sldChg chg="add del">
        <pc:chgData name="Ilze Zandberga" userId="87e07835-43db-4422-8a8e-f49d90d76b61" providerId="ADAL" clId="{C9A17A4A-644C-406A-BE57-F8D7CA7977FF}" dt="2024-02-15T12:37:00.826" v="143"/>
        <pc:sldMkLst>
          <pc:docMk/>
          <pc:sldMk cId="2844253783" sldId="1740"/>
        </pc:sldMkLst>
      </pc:sldChg>
      <pc:sldChg chg="add del">
        <pc:chgData name="Ilze Zandberga" userId="87e07835-43db-4422-8a8e-f49d90d76b61" providerId="ADAL" clId="{C9A17A4A-644C-406A-BE57-F8D7CA7977FF}" dt="2024-02-15T12:37:00.826" v="143"/>
        <pc:sldMkLst>
          <pc:docMk/>
          <pc:sldMk cId="4290786058" sldId="1741"/>
        </pc:sldMkLst>
      </pc:sldChg>
      <pc:sldMasterChg chg="delSldLayout">
        <pc:chgData name="Ilze Zandberga" userId="87e07835-43db-4422-8a8e-f49d90d76b61" providerId="ADAL" clId="{C9A17A4A-644C-406A-BE57-F8D7CA7977FF}" dt="2024-02-15T12:44:06.186" v="164" actId="2696"/>
        <pc:sldMasterMkLst>
          <pc:docMk/>
          <pc:sldMasterMk cId="3039079920" sldId="2147483740"/>
        </pc:sldMasterMkLst>
        <pc:sldLayoutChg chg="del">
          <pc:chgData name="Ilze Zandberga" userId="87e07835-43db-4422-8a8e-f49d90d76b61" providerId="ADAL" clId="{C9A17A4A-644C-406A-BE57-F8D7CA7977FF}" dt="2024-02-15T12:44:06.186" v="164" actId="2696"/>
          <pc:sldLayoutMkLst>
            <pc:docMk/>
            <pc:sldMasterMk cId="3039079920" sldId="2147483740"/>
            <pc:sldLayoutMk cId="1009543227" sldId="2147484025"/>
          </pc:sldLayoutMkLst>
        </pc:sldLayoutChg>
      </pc:sldMasterChg>
      <pc:sldMasterChg chg="delSldLayout">
        <pc:chgData name="Ilze Zandberga" userId="87e07835-43db-4422-8a8e-f49d90d76b61" providerId="ADAL" clId="{C9A17A4A-644C-406A-BE57-F8D7CA7977FF}" dt="2024-02-16T09:26:42.828" v="566" actId="2696"/>
        <pc:sldMasterMkLst>
          <pc:docMk/>
          <pc:sldMasterMk cId="3441913306" sldId="2147483782"/>
        </pc:sldMasterMkLst>
        <pc:sldLayoutChg chg="del">
          <pc:chgData name="Ilze Zandberga" userId="87e07835-43db-4422-8a8e-f49d90d76b61" providerId="ADAL" clId="{C9A17A4A-644C-406A-BE57-F8D7CA7977FF}" dt="2024-02-15T11:57:05.080" v="127" actId="2696"/>
          <pc:sldLayoutMkLst>
            <pc:docMk/>
            <pc:sldMasterMk cId="3441913306" sldId="2147483782"/>
            <pc:sldLayoutMk cId="1216445764" sldId="2147483983"/>
          </pc:sldLayoutMkLst>
        </pc:sldLayoutChg>
        <pc:sldLayoutChg chg="del">
          <pc:chgData name="Ilze Zandberga" userId="87e07835-43db-4422-8a8e-f49d90d76b61" providerId="ADAL" clId="{C9A17A4A-644C-406A-BE57-F8D7CA7977FF}" dt="2024-02-15T11:56:57.910" v="125" actId="2696"/>
          <pc:sldLayoutMkLst>
            <pc:docMk/>
            <pc:sldMasterMk cId="3441913306" sldId="2147483782"/>
            <pc:sldLayoutMk cId="1326121722" sldId="2147483984"/>
          </pc:sldLayoutMkLst>
        </pc:sldLayoutChg>
        <pc:sldLayoutChg chg="del">
          <pc:chgData name="Ilze Zandberga" userId="87e07835-43db-4422-8a8e-f49d90d76b61" providerId="ADAL" clId="{C9A17A4A-644C-406A-BE57-F8D7CA7977FF}" dt="2024-02-16T09:26:42.828" v="566" actId="2696"/>
          <pc:sldLayoutMkLst>
            <pc:docMk/>
            <pc:sldMasterMk cId="3441913306" sldId="2147483782"/>
            <pc:sldLayoutMk cId="1825543715" sldId="2147483985"/>
          </pc:sldLayoutMkLst>
        </pc:sldLayoutChg>
        <pc:sldLayoutChg chg="del">
          <pc:chgData name="Ilze Zandberga" userId="87e07835-43db-4422-8a8e-f49d90d76b61" providerId="ADAL" clId="{C9A17A4A-644C-406A-BE57-F8D7CA7977FF}" dt="2024-02-16T09:15:10.521" v="219" actId="2696"/>
          <pc:sldLayoutMkLst>
            <pc:docMk/>
            <pc:sldMasterMk cId="3441913306" sldId="2147483782"/>
            <pc:sldLayoutMk cId="4290717687" sldId="2147484027"/>
          </pc:sldLayoutMkLst>
        </pc:sldLayoutChg>
      </pc:sldMasterChg>
      <pc:sldMasterChg chg="delSldLayout">
        <pc:chgData name="Ilze Zandberga" userId="87e07835-43db-4422-8a8e-f49d90d76b61" providerId="ADAL" clId="{C9A17A4A-644C-406A-BE57-F8D7CA7977FF}" dt="2024-02-15T11:56:27.079" v="119" actId="2696"/>
        <pc:sldMasterMkLst>
          <pc:docMk/>
          <pc:sldMasterMk cId="574051397" sldId="2147483819"/>
        </pc:sldMasterMkLst>
        <pc:sldLayoutChg chg="del">
          <pc:chgData name="Ilze Zandberga" userId="87e07835-43db-4422-8a8e-f49d90d76b61" providerId="ADAL" clId="{C9A17A4A-644C-406A-BE57-F8D7CA7977FF}" dt="2024-02-15T11:56:27.079" v="119" actId="2696"/>
          <pc:sldLayoutMkLst>
            <pc:docMk/>
            <pc:sldMasterMk cId="574051397" sldId="2147483819"/>
            <pc:sldLayoutMk cId="4022325569" sldId="2147483821"/>
          </pc:sldLayoutMkLst>
        </pc:sldLayoutChg>
      </pc:sldMasterChg>
      <pc:sldMasterChg chg="del delSldLayout">
        <pc:chgData name="Ilze Zandberga" userId="87e07835-43db-4422-8a8e-f49d90d76b61" providerId="ADAL" clId="{C9A17A4A-644C-406A-BE57-F8D7CA7977FF}" dt="2024-02-15T11:57:48.108" v="138" actId="2696"/>
        <pc:sldMasterMkLst>
          <pc:docMk/>
          <pc:sldMasterMk cId="2636458644" sldId="2147483986"/>
        </pc:sldMasterMkLst>
        <pc:sldLayoutChg chg="del">
          <pc:chgData name="Ilze Zandberga" userId="87e07835-43db-4422-8a8e-f49d90d76b61" providerId="ADAL" clId="{C9A17A4A-644C-406A-BE57-F8D7CA7977FF}" dt="2024-02-15T11:57:48.108" v="138" actId="2696"/>
          <pc:sldLayoutMkLst>
            <pc:docMk/>
            <pc:sldMasterMk cId="2636458644" sldId="2147483986"/>
            <pc:sldLayoutMk cId="3840462282" sldId="2147483987"/>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1925183052" sldId="2147483988"/>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4080628897" sldId="2147483989"/>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184377162" sldId="2147483990"/>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2137506597" sldId="2147483991"/>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2408075972" sldId="2147483992"/>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2004841101" sldId="2147483993"/>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3428124848" sldId="2147483994"/>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1124144595" sldId="2147483995"/>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219669882" sldId="2147483996"/>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579102674" sldId="2147483997"/>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3301957753" sldId="2147483998"/>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2755309863" sldId="2147483999"/>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3093357921" sldId="2147484000"/>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1662901594" sldId="2147484001"/>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3205848182" sldId="2147484002"/>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2338975949" sldId="2147484003"/>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327593546" sldId="2147484004"/>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2901812640" sldId="2147484005"/>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2487175727" sldId="2147484006"/>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2360672018" sldId="2147484007"/>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2086868206" sldId="2147484008"/>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1731766125" sldId="2147484009"/>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1089897583" sldId="2147484010"/>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3837338835" sldId="2147484011"/>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3044659713" sldId="2147484012"/>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1133628431" sldId="2147484013"/>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2476279704" sldId="2147484014"/>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882665230" sldId="2147484015"/>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4093283539" sldId="2147484016"/>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1267592875" sldId="2147484017"/>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122966759" sldId="2147484018"/>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4232725063" sldId="2147484019"/>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1320522409" sldId="2147484020"/>
          </pc:sldLayoutMkLst>
        </pc:sldLayoutChg>
        <pc:sldLayoutChg chg="del">
          <pc:chgData name="Ilze Zandberga" userId="87e07835-43db-4422-8a8e-f49d90d76b61" providerId="ADAL" clId="{C9A17A4A-644C-406A-BE57-F8D7CA7977FF}" dt="2024-02-15T11:57:48.108" v="138" actId="2696"/>
          <pc:sldLayoutMkLst>
            <pc:docMk/>
            <pc:sldMasterMk cId="2636458644" sldId="2147483986"/>
            <pc:sldLayoutMk cId="2407066232" sldId="2147484021"/>
          </pc:sldLayoutMkLst>
        </pc:sldLayoutChg>
        <pc:sldLayoutChg chg="del">
          <pc:chgData name="Ilze Zandberga" userId="87e07835-43db-4422-8a8e-f49d90d76b61" providerId="ADAL" clId="{C9A17A4A-644C-406A-BE57-F8D7CA7977FF}" dt="2024-02-15T11:56:52.275" v="124" actId="2696"/>
          <pc:sldLayoutMkLst>
            <pc:docMk/>
            <pc:sldMasterMk cId="2636458644" sldId="2147483986"/>
            <pc:sldLayoutMk cId="455466611" sldId="2147484022"/>
          </pc:sldLayoutMkLst>
        </pc:sldLayoutChg>
        <pc:sldLayoutChg chg="del">
          <pc:chgData name="Ilze Zandberga" userId="87e07835-43db-4422-8a8e-f49d90d76b61" providerId="ADAL" clId="{C9A17A4A-644C-406A-BE57-F8D7CA7977FF}" dt="2024-02-15T11:57:41.260" v="136" actId="2696"/>
          <pc:sldLayoutMkLst>
            <pc:docMk/>
            <pc:sldMasterMk cId="2636458644" sldId="2147483986"/>
            <pc:sldLayoutMk cId="3490194295" sldId="2147484023"/>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2.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solidFill>
            </c:spPr>
            <c:extLst>
              <c:ext xmlns:c16="http://schemas.microsoft.com/office/drawing/2014/chart" uri="{C3380CC4-5D6E-409C-BE32-E72D297353CC}">
                <c16:uniqueId val="{00000001-0927-4CFE-AAFB-D2C613F8B8D1}"/>
              </c:ext>
            </c:extLst>
          </c:dPt>
          <c:dPt>
            <c:idx val="1"/>
            <c:bubble3D val="0"/>
            <c:spPr>
              <a:solidFill>
                <a:srgbClr val="C4D600"/>
              </a:solidFill>
            </c:spPr>
            <c:extLst>
              <c:ext xmlns:c16="http://schemas.microsoft.com/office/drawing/2014/chart" uri="{C3380CC4-5D6E-409C-BE32-E72D297353CC}">
                <c16:uniqueId val="{00000003-0927-4CFE-AAFB-D2C613F8B8D1}"/>
              </c:ext>
            </c:extLst>
          </c:dPt>
          <c:dPt>
            <c:idx val="2"/>
            <c:bubble3D val="0"/>
            <c:spPr>
              <a:solidFill>
                <a:srgbClr val="003B71"/>
              </a:solidFill>
            </c:spPr>
            <c:extLst>
              <c:ext xmlns:c16="http://schemas.microsoft.com/office/drawing/2014/chart" uri="{C3380CC4-5D6E-409C-BE32-E72D297353CC}">
                <c16:uniqueId val="{00000005-0927-4CFE-AAFB-D2C613F8B8D1}"/>
              </c:ext>
            </c:extLst>
          </c:dPt>
          <c:dPt>
            <c:idx val="3"/>
            <c:bubble3D val="0"/>
            <c:extLst>
              <c:ext xmlns:c16="http://schemas.microsoft.com/office/drawing/2014/chart" uri="{C3380CC4-5D6E-409C-BE32-E72D297353CC}">
                <c16:uniqueId val="{00000006-0927-4CFE-AAFB-D2C613F8B8D1}"/>
              </c:ext>
            </c:extLst>
          </c:dPt>
          <c:cat>
            <c:strRef>
              <c:f>Sheet1!$A$2:$A$5</c:f>
              <c:strCache>
                <c:ptCount val="3"/>
                <c:pt idx="0">
                  <c:v>1st Qtr</c:v>
                </c:pt>
                <c:pt idx="1">
                  <c:v>2nd Qtr</c:v>
                </c:pt>
                <c:pt idx="2">
                  <c:v>3rd Qtr</c:v>
                </c:pt>
              </c:strCache>
            </c:strRef>
          </c:cat>
          <c:val>
            <c:numRef>
              <c:f>Sheet1!$B$2:$B$5</c:f>
              <c:numCache>
                <c:formatCode>General</c:formatCode>
                <c:ptCount val="4"/>
                <c:pt idx="0">
                  <c:v>18</c:v>
                </c:pt>
                <c:pt idx="1">
                  <c:v>70</c:v>
                </c:pt>
                <c:pt idx="2">
                  <c:v>233</c:v>
                </c:pt>
              </c:numCache>
            </c:numRef>
          </c:val>
          <c:extLst>
            <c:ext xmlns:c16="http://schemas.microsoft.com/office/drawing/2014/chart" uri="{C3380CC4-5D6E-409C-BE32-E72D297353CC}">
              <c16:uniqueId val="{00000007-0927-4CFE-AAFB-D2C613F8B8D1}"/>
            </c:ext>
          </c:extLst>
        </c:ser>
        <c:dLbls>
          <c:showLegendKey val="0"/>
          <c:showVal val="0"/>
          <c:showCatName val="0"/>
          <c:showSerName val="0"/>
          <c:showPercent val="0"/>
          <c:showBubbleSize val="0"/>
          <c:showLeaderLines val="1"/>
        </c:dLbls>
        <c:firstSliceAng val="0"/>
        <c:holeSize val="50"/>
      </c:doughnutChart>
      <c:spPr>
        <a:noFill/>
        <a:ln w="25390">
          <a:noFill/>
        </a:ln>
      </c:spPr>
    </c:plotArea>
    <c:plotVisOnly val="1"/>
    <c:dispBlanksAs val="gap"/>
    <c:showDLblsOverMax val="0"/>
  </c:chart>
  <c:txPr>
    <a:bodyPr/>
    <a:lstStyle/>
    <a:p>
      <a:pPr>
        <a:defRPr sz="1799"/>
      </a:pPr>
      <a:endParaRPr lang="lv-LV"/>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0ACC8"/>
              </a:solidFill>
            </c:spPr>
            <c:extLst>
              <c:ext xmlns:c16="http://schemas.microsoft.com/office/drawing/2014/chart" uri="{C3380CC4-5D6E-409C-BE32-E72D297353CC}">
                <c16:uniqueId val="{00000001-0E26-450C-AE53-DA67220ED278}"/>
              </c:ext>
            </c:extLst>
          </c:dPt>
          <c:dPt>
            <c:idx val="1"/>
            <c:bubble3D val="0"/>
            <c:spPr>
              <a:solidFill>
                <a:srgbClr val="C4D600"/>
              </a:solidFill>
            </c:spPr>
            <c:extLst>
              <c:ext xmlns:c16="http://schemas.microsoft.com/office/drawing/2014/chart" uri="{C3380CC4-5D6E-409C-BE32-E72D297353CC}">
                <c16:uniqueId val="{00000003-0E26-450C-AE53-DA67220ED278}"/>
              </c:ext>
            </c:extLst>
          </c:dPt>
          <c:dPt>
            <c:idx val="2"/>
            <c:bubble3D val="0"/>
            <c:spPr>
              <a:solidFill>
                <a:schemeClr val="bg1"/>
              </a:solidFill>
            </c:spPr>
            <c:extLst>
              <c:ext xmlns:c16="http://schemas.microsoft.com/office/drawing/2014/chart" uri="{C3380CC4-5D6E-409C-BE32-E72D297353CC}">
                <c16:uniqueId val="{00000005-0E26-450C-AE53-DA67220ED278}"/>
              </c:ext>
            </c:extLst>
          </c:dPt>
          <c:dPt>
            <c:idx val="3"/>
            <c:bubble3D val="0"/>
            <c:extLst>
              <c:ext xmlns:c16="http://schemas.microsoft.com/office/drawing/2014/chart" uri="{C3380CC4-5D6E-409C-BE32-E72D297353CC}">
                <c16:uniqueId val="{00000006-0E26-450C-AE53-DA67220ED278}"/>
              </c:ext>
            </c:extLst>
          </c:dPt>
          <c:dPt>
            <c:idx val="4"/>
            <c:bubble3D val="0"/>
            <c:extLst>
              <c:ext xmlns:c16="http://schemas.microsoft.com/office/drawing/2014/chart" uri="{C3380CC4-5D6E-409C-BE32-E72D297353CC}">
                <c16:uniqueId val="{00000007-0E26-450C-AE53-DA67220ED278}"/>
              </c:ext>
            </c:extLst>
          </c:dPt>
          <c:cat>
            <c:strRef>
              <c:f>Sheet1!$A$2:$A$6</c:f>
              <c:strCache>
                <c:ptCount val="3"/>
                <c:pt idx="0">
                  <c:v>1st Qtr</c:v>
                </c:pt>
                <c:pt idx="1">
                  <c:v>2nd Qtr</c:v>
                </c:pt>
                <c:pt idx="2">
                  <c:v>3rd Qtr</c:v>
                </c:pt>
              </c:strCache>
            </c:strRef>
          </c:cat>
          <c:val>
            <c:numRef>
              <c:f>Sheet1!$B$2:$B$6</c:f>
              <c:numCache>
                <c:formatCode>General</c:formatCode>
                <c:ptCount val="5"/>
                <c:pt idx="0">
                  <c:v>78</c:v>
                </c:pt>
                <c:pt idx="1">
                  <c:v>162</c:v>
                </c:pt>
                <c:pt idx="2">
                  <c:v>57</c:v>
                </c:pt>
              </c:numCache>
            </c:numRef>
          </c:val>
          <c:extLst>
            <c:ext xmlns:c16="http://schemas.microsoft.com/office/drawing/2014/chart" uri="{C3380CC4-5D6E-409C-BE32-E72D297353CC}">
              <c16:uniqueId val="{00000008-0E26-450C-AE53-DA67220ED278}"/>
            </c:ext>
          </c:extLst>
        </c:ser>
        <c:dLbls>
          <c:showLegendKey val="0"/>
          <c:showVal val="0"/>
          <c:showCatName val="0"/>
          <c:showSerName val="0"/>
          <c:showPercent val="0"/>
          <c:showBubbleSize val="0"/>
          <c:showLeaderLines val="1"/>
        </c:dLbls>
        <c:firstSliceAng val="0"/>
        <c:holeSize val="50"/>
      </c:doughnutChart>
      <c:spPr>
        <a:noFill/>
        <a:ln w="25370">
          <a:noFill/>
        </a:ln>
      </c:spPr>
    </c:plotArea>
    <c:plotVisOnly val="1"/>
    <c:dispBlanksAs val="gap"/>
    <c:showDLblsOverMax val="0"/>
  </c:chart>
  <c:txPr>
    <a:bodyPr/>
    <a:lstStyle/>
    <a:p>
      <a:pPr>
        <a:defRPr sz="1798"/>
      </a:pPr>
      <a:endParaRPr lang="lv-LV"/>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rgbClr val="003B71"/>
              </a:solidFill>
            </c:spPr>
            <c:extLst>
              <c:ext xmlns:c16="http://schemas.microsoft.com/office/drawing/2014/chart" uri="{C3380CC4-5D6E-409C-BE32-E72D297353CC}">
                <c16:uniqueId val="{00000001-359B-48FD-8583-6122DE7E3A97}"/>
              </c:ext>
            </c:extLst>
          </c:dPt>
          <c:dPt>
            <c:idx val="1"/>
            <c:bubble3D val="0"/>
            <c:spPr>
              <a:solidFill>
                <a:schemeClr val="bg1"/>
              </a:solidFill>
            </c:spPr>
            <c:extLst>
              <c:ext xmlns:c16="http://schemas.microsoft.com/office/drawing/2014/chart" uri="{C3380CC4-5D6E-409C-BE32-E72D297353CC}">
                <c16:uniqueId val="{00000003-359B-48FD-8583-6122DE7E3A97}"/>
              </c:ext>
            </c:extLst>
          </c:dPt>
          <c:dPt>
            <c:idx val="2"/>
            <c:bubble3D val="0"/>
            <c:extLst>
              <c:ext xmlns:c16="http://schemas.microsoft.com/office/drawing/2014/chart" uri="{C3380CC4-5D6E-409C-BE32-E72D297353CC}">
                <c16:uniqueId val="{00000004-359B-48FD-8583-6122DE7E3A97}"/>
              </c:ext>
            </c:extLst>
          </c:dPt>
          <c:dPt>
            <c:idx val="3"/>
            <c:bubble3D val="0"/>
            <c:extLst>
              <c:ext xmlns:c16="http://schemas.microsoft.com/office/drawing/2014/chart" uri="{C3380CC4-5D6E-409C-BE32-E72D297353CC}">
                <c16:uniqueId val="{00000005-359B-48FD-8583-6122DE7E3A97}"/>
              </c:ext>
            </c:extLst>
          </c:dPt>
          <c:cat>
            <c:strRef>
              <c:f>Sheet1!$A$2:$A$5</c:f>
              <c:strCache>
                <c:ptCount val="2"/>
                <c:pt idx="0">
                  <c:v>1st Qtr</c:v>
                </c:pt>
                <c:pt idx="1">
                  <c:v>2nd Qtr</c:v>
                </c:pt>
              </c:strCache>
            </c:strRef>
          </c:cat>
          <c:val>
            <c:numRef>
              <c:f>Sheet1!$B$2:$B$5</c:f>
              <c:numCache>
                <c:formatCode>General</c:formatCode>
                <c:ptCount val="4"/>
                <c:pt idx="0">
                  <c:v>285</c:v>
                </c:pt>
                <c:pt idx="1">
                  <c:v>36</c:v>
                </c:pt>
              </c:numCache>
            </c:numRef>
          </c:val>
          <c:extLst>
            <c:ext xmlns:c16="http://schemas.microsoft.com/office/drawing/2014/chart" uri="{C3380CC4-5D6E-409C-BE32-E72D297353CC}">
              <c16:uniqueId val="{00000006-359B-48FD-8583-6122DE7E3A97}"/>
            </c:ext>
          </c:extLst>
        </c:ser>
        <c:dLbls>
          <c:showLegendKey val="0"/>
          <c:showVal val="0"/>
          <c:showCatName val="0"/>
          <c:showSerName val="0"/>
          <c:showPercent val="0"/>
          <c:showBubbleSize val="0"/>
          <c:showLeaderLines val="1"/>
        </c:dLbls>
        <c:firstSliceAng val="0"/>
        <c:holeSize val="50"/>
      </c:doughnutChart>
      <c:spPr>
        <a:noFill/>
        <a:ln w="25386">
          <a:noFill/>
        </a:ln>
      </c:spPr>
    </c:plotArea>
    <c:plotVisOnly val="1"/>
    <c:dispBlanksAs val="gap"/>
    <c:showDLblsOverMax val="0"/>
  </c:chart>
  <c:txPr>
    <a:bodyPr/>
    <a:lstStyle/>
    <a:p>
      <a:pPr>
        <a:defRPr sz="1799"/>
      </a:pPr>
      <a:endParaRPr lang="lv-LV"/>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00ACC8"/>
              </a:solidFill>
            </c:spPr>
            <c:extLst>
              <c:ext xmlns:c16="http://schemas.microsoft.com/office/drawing/2014/chart" uri="{C3380CC4-5D6E-409C-BE32-E72D297353CC}">
                <c16:uniqueId val="{00000001-C92E-4142-8506-857905690CD8}"/>
              </c:ext>
            </c:extLst>
          </c:dPt>
          <c:dPt>
            <c:idx val="1"/>
            <c:bubble3D val="0"/>
            <c:spPr>
              <a:solidFill>
                <a:srgbClr val="003B71"/>
              </a:solidFill>
            </c:spPr>
            <c:extLst>
              <c:ext xmlns:c16="http://schemas.microsoft.com/office/drawing/2014/chart" uri="{C3380CC4-5D6E-409C-BE32-E72D297353CC}">
                <c16:uniqueId val="{00000003-C92E-4142-8506-857905690CD8}"/>
              </c:ext>
            </c:extLst>
          </c:dPt>
          <c:dPt>
            <c:idx val="2"/>
            <c:bubble3D val="0"/>
            <c:extLst>
              <c:ext xmlns:c16="http://schemas.microsoft.com/office/drawing/2014/chart" uri="{C3380CC4-5D6E-409C-BE32-E72D297353CC}">
                <c16:uniqueId val="{00000004-C92E-4142-8506-857905690CD8}"/>
              </c:ext>
            </c:extLst>
          </c:dPt>
          <c:dPt>
            <c:idx val="3"/>
            <c:bubble3D val="0"/>
            <c:extLst>
              <c:ext xmlns:c16="http://schemas.microsoft.com/office/drawing/2014/chart" uri="{C3380CC4-5D6E-409C-BE32-E72D297353CC}">
                <c16:uniqueId val="{00000005-C92E-4142-8506-857905690CD8}"/>
              </c:ext>
            </c:extLst>
          </c:dPt>
          <c:cat>
            <c:strRef>
              <c:f>Sheet1!$A$2:$A$5</c:f>
              <c:strCache>
                <c:ptCount val="2"/>
                <c:pt idx="0">
                  <c:v>1st Qtr</c:v>
                </c:pt>
                <c:pt idx="1">
                  <c:v>2nd Qtr</c:v>
                </c:pt>
              </c:strCache>
            </c:strRef>
          </c:cat>
          <c:val>
            <c:numRef>
              <c:f>Sheet1!$B$2:$B$5</c:f>
              <c:numCache>
                <c:formatCode>General</c:formatCode>
                <c:ptCount val="4"/>
                <c:pt idx="0">
                  <c:v>195</c:v>
                </c:pt>
                <c:pt idx="1">
                  <c:v>126</c:v>
                </c:pt>
              </c:numCache>
            </c:numRef>
          </c:val>
          <c:extLst>
            <c:ext xmlns:c16="http://schemas.microsoft.com/office/drawing/2014/chart" uri="{C3380CC4-5D6E-409C-BE32-E72D297353CC}">
              <c16:uniqueId val="{00000006-C92E-4142-8506-857905690CD8}"/>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lv-LV"/>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00ACC8"/>
              </a:solidFill>
            </c:spPr>
            <c:extLst>
              <c:ext xmlns:c16="http://schemas.microsoft.com/office/drawing/2014/chart" uri="{C3380CC4-5D6E-409C-BE32-E72D297353CC}">
                <c16:uniqueId val="{00000001-31F1-4029-B280-8C610254E86C}"/>
              </c:ext>
            </c:extLst>
          </c:dPt>
          <c:dPt>
            <c:idx val="1"/>
            <c:bubble3D val="0"/>
            <c:spPr>
              <a:solidFill>
                <a:srgbClr val="003B71"/>
              </a:solidFill>
            </c:spPr>
            <c:extLst>
              <c:ext xmlns:c16="http://schemas.microsoft.com/office/drawing/2014/chart" uri="{C3380CC4-5D6E-409C-BE32-E72D297353CC}">
                <c16:uniqueId val="{00000003-31F1-4029-B280-8C610254E86C}"/>
              </c:ext>
            </c:extLst>
          </c:dPt>
          <c:dPt>
            <c:idx val="2"/>
            <c:bubble3D val="0"/>
            <c:extLst>
              <c:ext xmlns:c16="http://schemas.microsoft.com/office/drawing/2014/chart" uri="{C3380CC4-5D6E-409C-BE32-E72D297353CC}">
                <c16:uniqueId val="{00000004-31F1-4029-B280-8C610254E86C}"/>
              </c:ext>
            </c:extLst>
          </c:dPt>
          <c:dPt>
            <c:idx val="3"/>
            <c:bubble3D val="0"/>
            <c:extLst>
              <c:ext xmlns:c16="http://schemas.microsoft.com/office/drawing/2014/chart" uri="{C3380CC4-5D6E-409C-BE32-E72D297353CC}">
                <c16:uniqueId val="{00000005-31F1-4029-B280-8C610254E86C}"/>
              </c:ext>
            </c:extLst>
          </c:dPt>
          <c:cat>
            <c:strRef>
              <c:f>Sheet1!$A$2:$A$5</c:f>
              <c:strCache>
                <c:ptCount val="2"/>
                <c:pt idx="0">
                  <c:v>1st Qtr</c:v>
                </c:pt>
                <c:pt idx="1">
                  <c:v>2nd Qtr</c:v>
                </c:pt>
              </c:strCache>
            </c:strRef>
          </c:cat>
          <c:val>
            <c:numRef>
              <c:f>Sheet1!$B$2:$B$5</c:f>
              <c:numCache>
                <c:formatCode>General</c:formatCode>
                <c:ptCount val="4"/>
                <c:pt idx="0">
                  <c:v>195</c:v>
                </c:pt>
                <c:pt idx="1">
                  <c:v>126</c:v>
                </c:pt>
              </c:numCache>
            </c:numRef>
          </c:val>
          <c:extLst>
            <c:ext xmlns:c16="http://schemas.microsoft.com/office/drawing/2014/chart" uri="{C3380CC4-5D6E-409C-BE32-E72D297353CC}">
              <c16:uniqueId val="{00000006-31F1-4029-B280-8C610254E86C}"/>
            </c:ext>
          </c:extLst>
        </c:ser>
        <c:dLbls>
          <c:showLegendKey val="0"/>
          <c:showVal val="0"/>
          <c:showCatName val="0"/>
          <c:showSerName val="0"/>
          <c:showPercent val="0"/>
          <c:showBubbleSize val="0"/>
          <c:showLeaderLines val="1"/>
        </c:dLbls>
        <c:firstSliceAng val="0"/>
        <c:holeSize val="50"/>
      </c:doughnutChart>
      <c:spPr>
        <a:noFill/>
        <a:ln w="25405">
          <a:noFill/>
        </a:ln>
      </c:spPr>
    </c:plotArea>
    <c:plotVisOnly val="1"/>
    <c:dispBlanksAs val="gap"/>
    <c:showDLblsOverMax val="0"/>
  </c:chart>
  <c:txPr>
    <a:bodyPr/>
    <a:lstStyle/>
    <a:p>
      <a:pPr>
        <a:defRPr sz="1800"/>
      </a:pPr>
      <a:endParaRPr lang="lv-LV"/>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solidFill>
            </c:spPr>
            <c:extLst>
              <c:ext xmlns:c16="http://schemas.microsoft.com/office/drawing/2014/chart" uri="{C3380CC4-5D6E-409C-BE32-E72D297353CC}">
                <c16:uniqueId val="{00000001-5DBA-4E40-B730-B8AF3401F72D}"/>
              </c:ext>
            </c:extLst>
          </c:dPt>
          <c:dPt>
            <c:idx val="1"/>
            <c:bubble3D val="0"/>
            <c:spPr>
              <a:solidFill>
                <a:srgbClr val="C4D600"/>
              </a:solidFill>
            </c:spPr>
            <c:extLst>
              <c:ext xmlns:c16="http://schemas.microsoft.com/office/drawing/2014/chart" uri="{C3380CC4-5D6E-409C-BE32-E72D297353CC}">
                <c16:uniqueId val="{00000003-5DBA-4E40-B730-B8AF3401F72D}"/>
              </c:ext>
            </c:extLst>
          </c:dPt>
          <c:dPt>
            <c:idx val="2"/>
            <c:bubble3D val="0"/>
            <c:spPr>
              <a:solidFill>
                <a:srgbClr val="003B71"/>
              </a:solidFill>
            </c:spPr>
            <c:extLst>
              <c:ext xmlns:c16="http://schemas.microsoft.com/office/drawing/2014/chart" uri="{C3380CC4-5D6E-409C-BE32-E72D297353CC}">
                <c16:uniqueId val="{00000005-5DBA-4E40-B730-B8AF3401F72D}"/>
              </c:ext>
            </c:extLst>
          </c:dPt>
          <c:dPt>
            <c:idx val="3"/>
            <c:bubble3D val="0"/>
            <c:extLst>
              <c:ext xmlns:c16="http://schemas.microsoft.com/office/drawing/2014/chart" uri="{C3380CC4-5D6E-409C-BE32-E72D297353CC}">
                <c16:uniqueId val="{00000006-5DBA-4E40-B730-B8AF3401F72D}"/>
              </c:ext>
            </c:extLst>
          </c:dPt>
          <c:cat>
            <c:strRef>
              <c:f>Sheet1!$A$2:$A$5</c:f>
              <c:strCache>
                <c:ptCount val="3"/>
                <c:pt idx="0">
                  <c:v>1st Qtr</c:v>
                </c:pt>
                <c:pt idx="1">
                  <c:v>2nd Qtr</c:v>
                </c:pt>
                <c:pt idx="2">
                  <c:v>3rd Qtr</c:v>
                </c:pt>
              </c:strCache>
            </c:strRef>
          </c:cat>
          <c:val>
            <c:numRef>
              <c:f>Sheet1!$B$2:$B$5</c:f>
              <c:numCache>
                <c:formatCode>General</c:formatCode>
                <c:ptCount val="4"/>
                <c:pt idx="0">
                  <c:v>18</c:v>
                </c:pt>
                <c:pt idx="1">
                  <c:v>70</c:v>
                </c:pt>
                <c:pt idx="2">
                  <c:v>233</c:v>
                </c:pt>
              </c:numCache>
            </c:numRef>
          </c:val>
          <c:extLst>
            <c:ext xmlns:c16="http://schemas.microsoft.com/office/drawing/2014/chart" uri="{C3380CC4-5D6E-409C-BE32-E72D297353CC}">
              <c16:uniqueId val="{00000007-5DBA-4E40-B730-B8AF3401F72D}"/>
            </c:ext>
          </c:extLst>
        </c:ser>
        <c:dLbls>
          <c:showLegendKey val="0"/>
          <c:showVal val="0"/>
          <c:showCatName val="0"/>
          <c:showSerName val="0"/>
          <c:showPercent val="0"/>
          <c:showBubbleSize val="0"/>
          <c:showLeaderLines val="1"/>
        </c:dLbls>
        <c:firstSliceAng val="0"/>
        <c:holeSize val="50"/>
      </c:doughnutChart>
      <c:spPr>
        <a:noFill/>
        <a:ln w="25390">
          <a:noFill/>
        </a:ln>
      </c:spPr>
    </c:plotArea>
    <c:plotVisOnly val="1"/>
    <c:dispBlanksAs val="gap"/>
    <c:showDLblsOverMax val="0"/>
  </c:chart>
  <c:txPr>
    <a:bodyPr/>
    <a:lstStyle/>
    <a:p>
      <a:pPr>
        <a:defRPr sz="1799"/>
      </a:pPr>
      <a:endParaRPr lang="lv-LV"/>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0ACC8"/>
              </a:solidFill>
            </c:spPr>
            <c:extLst>
              <c:ext xmlns:c16="http://schemas.microsoft.com/office/drawing/2014/chart" uri="{C3380CC4-5D6E-409C-BE32-E72D297353CC}">
                <c16:uniqueId val="{00000001-44BF-45ED-9774-F59D6C819793}"/>
              </c:ext>
            </c:extLst>
          </c:dPt>
          <c:dPt>
            <c:idx val="1"/>
            <c:bubble3D val="0"/>
            <c:spPr>
              <a:solidFill>
                <a:schemeClr val="bg1"/>
              </a:solidFill>
            </c:spPr>
            <c:extLst>
              <c:ext xmlns:c16="http://schemas.microsoft.com/office/drawing/2014/chart" uri="{C3380CC4-5D6E-409C-BE32-E72D297353CC}">
                <c16:uniqueId val="{00000003-44BF-45ED-9774-F59D6C819793}"/>
              </c:ext>
            </c:extLst>
          </c:dPt>
          <c:dPt>
            <c:idx val="2"/>
            <c:bubble3D val="0"/>
            <c:spPr>
              <a:solidFill>
                <a:srgbClr val="C4D600"/>
              </a:solidFill>
            </c:spPr>
            <c:extLst>
              <c:ext xmlns:c16="http://schemas.microsoft.com/office/drawing/2014/chart" uri="{C3380CC4-5D6E-409C-BE32-E72D297353CC}">
                <c16:uniqueId val="{00000005-44BF-45ED-9774-F59D6C819793}"/>
              </c:ext>
            </c:extLst>
          </c:dPt>
          <c:dPt>
            <c:idx val="3"/>
            <c:bubble3D val="0"/>
            <c:extLst>
              <c:ext xmlns:c16="http://schemas.microsoft.com/office/drawing/2014/chart" uri="{C3380CC4-5D6E-409C-BE32-E72D297353CC}">
                <c16:uniqueId val="{00000006-44BF-45ED-9774-F59D6C819793}"/>
              </c:ext>
            </c:extLst>
          </c:dPt>
          <c:cat>
            <c:strRef>
              <c:f>Sheet1!$A$2:$A$5</c:f>
              <c:strCache>
                <c:ptCount val="3"/>
                <c:pt idx="0">
                  <c:v>1st Qtr</c:v>
                </c:pt>
                <c:pt idx="1">
                  <c:v>7</c:v>
                </c:pt>
                <c:pt idx="2">
                  <c:v>3rd Qtr</c:v>
                </c:pt>
              </c:strCache>
            </c:strRef>
          </c:cat>
          <c:val>
            <c:numRef>
              <c:f>Sheet1!$B$2:$B$5</c:f>
              <c:numCache>
                <c:formatCode>General</c:formatCode>
                <c:ptCount val="4"/>
                <c:pt idx="0">
                  <c:v>157</c:v>
                </c:pt>
                <c:pt idx="1">
                  <c:v>7</c:v>
                </c:pt>
                <c:pt idx="2">
                  <c:v>9</c:v>
                </c:pt>
              </c:numCache>
            </c:numRef>
          </c:val>
          <c:extLst>
            <c:ext xmlns:c16="http://schemas.microsoft.com/office/drawing/2014/chart" uri="{C3380CC4-5D6E-409C-BE32-E72D297353CC}">
              <c16:uniqueId val="{00000007-44BF-45ED-9774-F59D6C819793}"/>
            </c:ext>
          </c:extLst>
        </c:ser>
        <c:dLbls>
          <c:showLegendKey val="0"/>
          <c:showVal val="0"/>
          <c:showCatName val="0"/>
          <c:showSerName val="0"/>
          <c:showPercent val="0"/>
          <c:showBubbleSize val="0"/>
          <c:showLeaderLines val="1"/>
        </c:dLbls>
        <c:firstSliceAng val="0"/>
        <c:holeSize val="50"/>
      </c:doughnutChart>
      <c:spPr>
        <a:noFill/>
        <a:ln w="25417">
          <a:noFill/>
        </a:ln>
      </c:spPr>
    </c:plotArea>
    <c:plotVisOnly val="1"/>
    <c:dispBlanksAs val="gap"/>
    <c:showDLblsOverMax val="0"/>
  </c:chart>
  <c:txPr>
    <a:bodyPr/>
    <a:lstStyle/>
    <a:p>
      <a:pPr>
        <a:defRPr sz="1801"/>
      </a:pPr>
      <a:endParaRPr lang="lv-LV"/>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rgbClr val="003B71"/>
              </a:solidFill>
            </c:spPr>
            <c:extLst>
              <c:ext xmlns:c16="http://schemas.microsoft.com/office/drawing/2014/chart" uri="{C3380CC4-5D6E-409C-BE32-E72D297353CC}">
                <c16:uniqueId val="{00000001-034E-4730-825A-015919088992}"/>
              </c:ext>
            </c:extLst>
          </c:dPt>
          <c:dPt>
            <c:idx val="1"/>
            <c:bubble3D val="0"/>
            <c:spPr>
              <a:solidFill>
                <a:schemeClr val="bg1"/>
              </a:solidFill>
            </c:spPr>
            <c:extLst>
              <c:ext xmlns:c16="http://schemas.microsoft.com/office/drawing/2014/chart" uri="{C3380CC4-5D6E-409C-BE32-E72D297353CC}">
                <c16:uniqueId val="{00000003-034E-4730-825A-015919088992}"/>
              </c:ext>
            </c:extLst>
          </c:dPt>
          <c:dPt>
            <c:idx val="2"/>
            <c:bubble3D val="0"/>
            <c:extLst>
              <c:ext xmlns:c16="http://schemas.microsoft.com/office/drawing/2014/chart" uri="{C3380CC4-5D6E-409C-BE32-E72D297353CC}">
                <c16:uniqueId val="{00000004-034E-4730-825A-015919088992}"/>
              </c:ext>
            </c:extLst>
          </c:dPt>
          <c:dPt>
            <c:idx val="3"/>
            <c:bubble3D val="0"/>
            <c:extLst>
              <c:ext xmlns:c16="http://schemas.microsoft.com/office/drawing/2014/chart" uri="{C3380CC4-5D6E-409C-BE32-E72D297353CC}">
                <c16:uniqueId val="{00000005-034E-4730-825A-015919088992}"/>
              </c:ext>
            </c:extLst>
          </c:dPt>
          <c:cat>
            <c:strRef>
              <c:f>Sheet1!$A$2:$A$5</c:f>
              <c:strCache>
                <c:ptCount val="2"/>
                <c:pt idx="0">
                  <c:v>1st Qtr</c:v>
                </c:pt>
                <c:pt idx="1">
                  <c:v>2nd Qtr</c:v>
                </c:pt>
              </c:strCache>
            </c:strRef>
          </c:cat>
          <c:val>
            <c:numRef>
              <c:f>Sheet1!$B$2:$B$5</c:f>
              <c:numCache>
                <c:formatCode>General</c:formatCode>
                <c:ptCount val="4"/>
                <c:pt idx="0">
                  <c:v>285</c:v>
                </c:pt>
                <c:pt idx="1">
                  <c:v>36</c:v>
                </c:pt>
              </c:numCache>
            </c:numRef>
          </c:val>
          <c:extLst>
            <c:ext xmlns:c16="http://schemas.microsoft.com/office/drawing/2014/chart" uri="{C3380CC4-5D6E-409C-BE32-E72D297353CC}">
              <c16:uniqueId val="{00000006-034E-4730-825A-015919088992}"/>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spPr>
    <a:noFill/>
  </c:spPr>
  <c:txPr>
    <a:bodyPr/>
    <a:lstStyle/>
    <a:p>
      <a:pPr>
        <a:defRPr sz="1799"/>
      </a:pPr>
      <a:endParaRPr lang="lv-LV"/>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bg1"/>
            </a:solidFill>
          </c:spPr>
          <c:dPt>
            <c:idx val="0"/>
            <c:bubble3D val="0"/>
            <c:spPr>
              <a:solidFill>
                <a:srgbClr val="C4D600"/>
              </a:solidFill>
            </c:spPr>
            <c:extLst>
              <c:ext xmlns:c16="http://schemas.microsoft.com/office/drawing/2014/chart" uri="{C3380CC4-5D6E-409C-BE32-E72D297353CC}">
                <c16:uniqueId val="{00000001-0D39-4C7F-BE72-2A633D99F9CF}"/>
              </c:ext>
            </c:extLst>
          </c:dPt>
          <c:dPt>
            <c:idx val="1"/>
            <c:bubble3D val="0"/>
            <c:extLst>
              <c:ext xmlns:c16="http://schemas.microsoft.com/office/drawing/2014/chart" uri="{C3380CC4-5D6E-409C-BE32-E72D297353CC}">
                <c16:uniqueId val="{00000002-0D39-4C7F-BE72-2A633D99F9CF}"/>
              </c:ext>
            </c:extLst>
          </c:dPt>
          <c:dPt>
            <c:idx val="2"/>
            <c:bubble3D val="0"/>
            <c:extLst>
              <c:ext xmlns:c16="http://schemas.microsoft.com/office/drawing/2014/chart" uri="{C3380CC4-5D6E-409C-BE32-E72D297353CC}">
                <c16:uniqueId val="{00000003-0D39-4C7F-BE72-2A633D99F9CF}"/>
              </c:ext>
            </c:extLst>
          </c:dPt>
          <c:dPt>
            <c:idx val="3"/>
            <c:bubble3D val="0"/>
            <c:extLst>
              <c:ext xmlns:c16="http://schemas.microsoft.com/office/drawing/2014/chart" uri="{C3380CC4-5D6E-409C-BE32-E72D297353CC}">
                <c16:uniqueId val="{00000004-0D39-4C7F-BE72-2A633D99F9CF}"/>
              </c:ext>
            </c:extLst>
          </c:dPt>
          <c:cat>
            <c:strRef>
              <c:f>Sheet1!$A$2:$A$5</c:f>
              <c:strCache>
                <c:ptCount val="2"/>
                <c:pt idx="0">
                  <c:v>1st Qtr</c:v>
                </c:pt>
                <c:pt idx="1">
                  <c:v>2nd Qtr</c:v>
                </c:pt>
              </c:strCache>
            </c:strRef>
          </c:cat>
          <c:val>
            <c:numRef>
              <c:f>Sheet1!$B$2:$B$5</c:f>
              <c:numCache>
                <c:formatCode>General</c:formatCode>
                <c:ptCount val="4"/>
                <c:pt idx="0">
                  <c:v>164</c:v>
                </c:pt>
                <c:pt idx="1">
                  <c:v>157</c:v>
                </c:pt>
              </c:numCache>
            </c:numRef>
          </c:val>
          <c:extLst>
            <c:ext xmlns:c16="http://schemas.microsoft.com/office/drawing/2014/chart" uri="{C3380CC4-5D6E-409C-BE32-E72D297353CC}">
              <c16:uniqueId val="{00000005-0D39-4C7F-BE72-2A633D99F9CF}"/>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lv-LV"/>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0ACC8"/>
            </a:solidFill>
          </c:spPr>
          <c:dPt>
            <c:idx val="0"/>
            <c:bubble3D val="0"/>
            <c:spPr>
              <a:solidFill>
                <a:schemeClr val="bg1"/>
              </a:solidFill>
            </c:spPr>
            <c:extLst>
              <c:ext xmlns:c16="http://schemas.microsoft.com/office/drawing/2014/chart" uri="{C3380CC4-5D6E-409C-BE32-E72D297353CC}">
                <c16:uniqueId val="{00000001-767D-4AC5-90A3-ABD6E9D4D1DC}"/>
              </c:ext>
            </c:extLst>
          </c:dPt>
          <c:dPt>
            <c:idx val="1"/>
            <c:bubble3D val="0"/>
            <c:extLst>
              <c:ext xmlns:c16="http://schemas.microsoft.com/office/drawing/2014/chart" uri="{C3380CC4-5D6E-409C-BE32-E72D297353CC}">
                <c16:uniqueId val="{00000002-767D-4AC5-90A3-ABD6E9D4D1DC}"/>
              </c:ext>
            </c:extLst>
          </c:dPt>
          <c:dPt>
            <c:idx val="2"/>
            <c:bubble3D val="0"/>
            <c:spPr>
              <a:solidFill>
                <a:srgbClr val="C4D600"/>
              </a:solidFill>
            </c:spPr>
            <c:extLst>
              <c:ext xmlns:c16="http://schemas.microsoft.com/office/drawing/2014/chart" uri="{C3380CC4-5D6E-409C-BE32-E72D297353CC}">
                <c16:uniqueId val="{00000004-767D-4AC5-90A3-ABD6E9D4D1DC}"/>
              </c:ext>
            </c:extLst>
          </c:dPt>
          <c:dPt>
            <c:idx val="3"/>
            <c:bubble3D val="0"/>
            <c:extLst>
              <c:ext xmlns:c16="http://schemas.microsoft.com/office/drawing/2014/chart" uri="{C3380CC4-5D6E-409C-BE32-E72D297353CC}">
                <c16:uniqueId val="{00000005-767D-4AC5-90A3-ABD6E9D4D1DC}"/>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36</c:v>
                </c:pt>
                <c:pt idx="1">
                  <c:v>211</c:v>
                </c:pt>
                <c:pt idx="2">
                  <c:v>74</c:v>
                </c:pt>
              </c:numCache>
            </c:numRef>
          </c:val>
          <c:extLst>
            <c:ext xmlns:c16="http://schemas.microsoft.com/office/drawing/2014/chart" uri="{C3380CC4-5D6E-409C-BE32-E72D297353CC}">
              <c16:uniqueId val="{00000006-767D-4AC5-90A3-ABD6E9D4D1DC}"/>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lv-LV"/>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0ACC8"/>
            </a:solidFill>
          </c:spPr>
          <c:dPt>
            <c:idx val="0"/>
            <c:bubble3D val="0"/>
            <c:spPr>
              <a:solidFill>
                <a:schemeClr val="bg1"/>
              </a:solidFill>
            </c:spPr>
            <c:extLst>
              <c:ext xmlns:c16="http://schemas.microsoft.com/office/drawing/2014/chart" uri="{C3380CC4-5D6E-409C-BE32-E72D297353CC}">
                <c16:uniqueId val="{00000001-5B96-432B-91C4-41FAA225B885}"/>
              </c:ext>
            </c:extLst>
          </c:dPt>
          <c:dPt>
            <c:idx val="1"/>
            <c:bubble3D val="0"/>
            <c:extLst>
              <c:ext xmlns:c16="http://schemas.microsoft.com/office/drawing/2014/chart" uri="{C3380CC4-5D6E-409C-BE32-E72D297353CC}">
                <c16:uniqueId val="{00000002-5B96-432B-91C4-41FAA225B885}"/>
              </c:ext>
            </c:extLst>
          </c:dPt>
          <c:dPt>
            <c:idx val="2"/>
            <c:bubble3D val="0"/>
            <c:spPr>
              <a:solidFill>
                <a:srgbClr val="C4D600"/>
              </a:solidFill>
            </c:spPr>
            <c:extLst>
              <c:ext xmlns:c16="http://schemas.microsoft.com/office/drawing/2014/chart" uri="{C3380CC4-5D6E-409C-BE32-E72D297353CC}">
                <c16:uniqueId val="{00000004-5B96-432B-91C4-41FAA225B885}"/>
              </c:ext>
            </c:extLst>
          </c:dPt>
          <c:dPt>
            <c:idx val="3"/>
            <c:bubble3D val="0"/>
            <c:extLst>
              <c:ext xmlns:c16="http://schemas.microsoft.com/office/drawing/2014/chart" uri="{C3380CC4-5D6E-409C-BE32-E72D297353CC}">
                <c16:uniqueId val="{00000005-5B96-432B-91C4-41FAA225B885}"/>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36</c:v>
                </c:pt>
                <c:pt idx="1">
                  <c:v>211</c:v>
                </c:pt>
                <c:pt idx="2">
                  <c:v>74</c:v>
                </c:pt>
              </c:numCache>
            </c:numRef>
          </c:val>
          <c:extLst>
            <c:ext xmlns:c16="http://schemas.microsoft.com/office/drawing/2014/chart" uri="{C3380CC4-5D6E-409C-BE32-E72D297353CC}">
              <c16:uniqueId val="{00000006-5B96-432B-91C4-41FAA225B885}"/>
            </c:ext>
          </c:extLst>
        </c:ser>
        <c:dLbls>
          <c:showLegendKey val="0"/>
          <c:showVal val="0"/>
          <c:showCatName val="0"/>
          <c:showSerName val="0"/>
          <c:showPercent val="0"/>
          <c:showBubbleSize val="0"/>
          <c:showLeaderLines val="1"/>
        </c:dLbls>
        <c:firstSliceAng val="0"/>
        <c:holeSize val="50"/>
      </c:doughnutChart>
      <c:spPr>
        <a:noFill/>
        <a:ln w="25387">
          <a:noFill/>
        </a:ln>
      </c:spPr>
    </c:plotArea>
    <c:plotVisOnly val="1"/>
    <c:dispBlanksAs val="gap"/>
    <c:showDLblsOverMax val="0"/>
  </c:chart>
  <c:txPr>
    <a:bodyPr/>
    <a:lstStyle/>
    <a:p>
      <a:pPr>
        <a:defRPr sz="1799"/>
      </a:pPr>
      <a:endParaRPr lang="lv-LV"/>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0ACC8"/>
              </a:solidFill>
            </c:spPr>
            <c:extLst>
              <c:ext xmlns:c16="http://schemas.microsoft.com/office/drawing/2014/chart" uri="{C3380CC4-5D6E-409C-BE32-E72D297353CC}">
                <c16:uniqueId val="{00000001-A90D-4D9F-BEBB-9EF860D927C4}"/>
              </c:ext>
            </c:extLst>
          </c:dPt>
          <c:dPt>
            <c:idx val="1"/>
            <c:bubble3D val="0"/>
            <c:spPr>
              <a:solidFill>
                <a:schemeClr val="bg1"/>
              </a:solidFill>
            </c:spPr>
            <c:extLst>
              <c:ext xmlns:c16="http://schemas.microsoft.com/office/drawing/2014/chart" uri="{C3380CC4-5D6E-409C-BE32-E72D297353CC}">
                <c16:uniqueId val="{00000003-A90D-4D9F-BEBB-9EF860D927C4}"/>
              </c:ext>
            </c:extLst>
          </c:dPt>
          <c:dPt>
            <c:idx val="2"/>
            <c:bubble3D val="0"/>
            <c:spPr>
              <a:solidFill>
                <a:srgbClr val="C4D600"/>
              </a:solidFill>
            </c:spPr>
            <c:extLst>
              <c:ext xmlns:c16="http://schemas.microsoft.com/office/drawing/2014/chart" uri="{C3380CC4-5D6E-409C-BE32-E72D297353CC}">
                <c16:uniqueId val="{00000005-A90D-4D9F-BEBB-9EF860D927C4}"/>
              </c:ext>
            </c:extLst>
          </c:dPt>
          <c:dPt>
            <c:idx val="3"/>
            <c:bubble3D val="0"/>
            <c:extLst>
              <c:ext xmlns:c16="http://schemas.microsoft.com/office/drawing/2014/chart" uri="{C3380CC4-5D6E-409C-BE32-E72D297353CC}">
                <c16:uniqueId val="{00000006-A90D-4D9F-BEBB-9EF860D927C4}"/>
              </c:ext>
            </c:extLst>
          </c:dPt>
          <c:cat>
            <c:strRef>
              <c:f>Sheet1!$A$2:$A$5</c:f>
              <c:strCache>
                <c:ptCount val="3"/>
                <c:pt idx="0">
                  <c:v>1st Qtr</c:v>
                </c:pt>
                <c:pt idx="1">
                  <c:v>7</c:v>
                </c:pt>
                <c:pt idx="2">
                  <c:v>3rd Qtr</c:v>
                </c:pt>
              </c:strCache>
            </c:strRef>
          </c:cat>
          <c:val>
            <c:numRef>
              <c:f>Sheet1!$B$2:$B$5</c:f>
              <c:numCache>
                <c:formatCode>General</c:formatCode>
                <c:ptCount val="4"/>
                <c:pt idx="0">
                  <c:v>157</c:v>
                </c:pt>
                <c:pt idx="1">
                  <c:v>7</c:v>
                </c:pt>
                <c:pt idx="2">
                  <c:v>9</c:v>
                </c:pt>
              </c:numCache>
            </c:numRef>
          </c:val>
          <c:extLst>
            <c:ext xmlns:c16="http://schemas.microsoft.com/office/drawing/2014/chart" uri="{C3380CC4-5D6E-409C-BE32-E72D297353CC}">
              <c16:uniqueId val="{00000007-A90D-4D9F-BEBB-9EF860D927C4}"/>
            </c:ext>
          </c:extLst>
        </c:ser>
        <c:dLbls>
          <c:showLegendKey val="0"/>
          <c:showVal val="0"/>
          <c:showCatName val="0"/>
          <c:showSerName val="0"/>
          <c:showPercent val="0"/>
          <c:showBubbleSize val="0"/>
          <c:showLeaderLines val="1"/>
        </c:dLbls>
        <c:firstSliceAng val="0"/>
        <c:holeSize val="50"/>
      </c:doughnutChart>
      <c:spPr>
        <a:noFill/>
        <a:ln w="25417">
          <a:noFill/>
        </a:ln>
      </c:spPr>
    </c:plotArea>
    <c:plotVisOnly val="1"/>
    <c:dispBlanksAs val="gap"/>
    <c:showDLblsOverMax val="0"/>
  </c:chart>
  <c:txPr>
    <a:bodyPr/>
    <a:lstStyle/>
    <a:p>
      <a:pPr>
        <a:defRPr sz="1801"/>
      </a:pPr>
      <a:endParaRPr lang="lv-LV"/>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rgbClr val="003B71"/>
              </a:solidFill>
            </c:spPr>
            <c:extLst>
              <c:ext xmlns:c16="http://schemas.microsoft.com/office/drawing/2014/chart" uri="{C3380CC4-5D6E-409C-BE32-E72D297353CC}">
                <c16:uniqueId val="{00000001-7048-4065-A0BD-36F78E7D996C}"/>
              </c:ext>
            </c:extLst>
          </c:dPt>
          <c:dPt>
            <c:idx val="1"/>
            <c:bubble3D val="0"/>
            <c:spPr>
              <a:solidFill>
                <a:schemeClr val="bg1"/>
              </a:solidFill>
            </c:spPr>
            <c:extLst>
              <c:ext xmlns:c16="http://schemas.microsoft.com/office/drawing/2014/chart" uri="{C3380CC4-5D6E-409C-BE32-E72D297353CC}">
                <c16:uniqueId val="{00000003-7048-4065-A0BD-36F78E7D996C}"/>
              </c:ext>
            </c:extLst>
          </c:dPt>
          <c:dPt>
            <c:idx val="2"/>
            <c:bubble3D val="0"/>
            <c:extLst>
              <c:ext xmlns:c16="http://schemas.microsoft.com/office/drawing/2014/chart" uri="{C3380CC4-5D6E-409C-BE32-E72D297353CC}">
                <c16:uniqueId val="{00000004-7048-4065-A0BD-36F78E7D996C}"/>
              </c:ext>
            </c:extLst>
          </c:dPt>
          <c:dPt>
            <c:idx val="3"/>
            <c:bubble3D val="0"/>
            <c:extLst>
              <c:ext xmlns:c16="http://schemas.microsoft.com/office/drawing/2014/chart" uri="{C3380CC4-5D6E-409C-BE32-E72D297353CC}">
                <c16:uniqueId val="{00000005-7048-4065-A0BD-36F78E7D996C}"/>
              </c:ext>
            </c:extLst>
          </c:dPt>
          <c:cat>
            <c:strRef>
              <c:f>Sheet1!$A$2:$A$5</c:f>
              <c:strCache>
                <c:ptCount val="2"/>
                <c:pt idx="0">
                  <c:v>1st Qtr</c:v>
                </c:pt>
                <c:pt idx="1">
                  <c:v>2nd Qtr</c:v>
                </c:pt>
              </c:strCache>
            </c:strRef>
          </c:cat>
          <c:val>
            <c:numRef>
              <c:f>Sheet1!$B$2:$B$5</c:f>
              <c:numCache>
                <c:formatCode>General</c:formatCode>
                <c:ptCount val="4"/>
                <c:pt idx="0">
                  <c:v>285</c:v>
                </c:pt>
                <c:pt idx="1">
                  <c:v>36</c:v>
                </c:pt>
              </c:numCache>
            </c:numRef>
          </c:val>
          <c:extLst>
            <c:ext xmlns:c16="http://schemas.microsoft.com/office/drawing/2014/chart" uri="{C3380CC4-5D6E-409C-BE32-E72D297353CC}">
              <c16:uniqueId val="{00000006-7048-4065-A0BD-36F78E7D996C}"/>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lv-LV"/>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0ACC8"/>
            </a:solidFill>
          </c:spPr>
          <c:dPt>
            <c:idx val="0"/>
            <c:bubble3D val="0"/>
            <c:spPr>
              <a:solidFill>
                <a:schemeClr val="bg1"/>
              </a:solidFill>
            </c:spPr>
            <c:extLst>
              <c:ext xmlns:c16="http://schemas.microsoft.com/office/drawing/2014/chart" uri="{C3380CC4-5D6E-409C-BE32-E72D297353CC}">
                <c16:uniqueId val="{00000001-A517-4AA0-AD29-2734F9CA3D9B}"/>
              </c:ext>
            </c:extLst>
          </c:dPt>
          <c:dPt>
            <c:idx val="1"/>
            <c:bubble3D val="0"/>
            <c:extLst>
              <c:ext xmlns:c16="http://schemas.microsoft.com/office/drawing/2014/chart" uri="{C3380CC4-5D6E-409C-BE32-E72D297353CC}">
                <c16:uniqueId val="{00000002-A517-4AA0-AD29-2734F9CA3D9B}"/>
              </c:ext>
            </c:extLst>
          </c:dPt>
          <c:dPt>
            <c:idx val="2"/>
            <c:bubble3D val="0"/>
            <c:spPr>
              <a:solidFill>
                <a:srgbClr val="C4D600"/>
              </a:solidFill>
            </c:spPr>
            <c:extLst>
              <c:ext xmlns:c16="http://schemas.microsoft.com/office/drawing/2014/chart" uri="{C3380CC4-5D6E-409C-BE32-E72D297353CC}">
                <c16:uniqueId val="{00000004-A517-4AA0-AD29-2734F9CA3D9B}"/>
              </c:ext>
            </c:extLst>
          </c:dPt>
          <c:dPt>
            <c:idx val="3"/>
            <c:bubble3D val="0"/>
            <c:extLst>
              <c:ext xmlns:c16="http://schemas.microsoft.com/office/drawing/2014/chart" uri="{C3380CC4-5D6E-409C-BE32-E72D297353CC}">
                <c16:uniqueId val="{00000005-A517-4AA0-AD29-2734F9CA3D9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36</c:v>
                </c:pt>
                <c:pt idx="1">
                  <c:v>211</c:v>
                </c:pt>
                <c:pt idx="2">
                  <c:v>74</c:v>
                </c:pt>
              </c:numCache>
            </c:numRef>
          </c:val>
          <c:extLst>
            <c:ext xmlns:c16="http://schemas.microsoft.com/office/drawing/2014/chart" uri="{C3380CC4-5D6E-409C-BE32-E72D297353CC}">
              <c16:uniqueId val="{00000006-A517-4AA0-AD29-2734F9CA3D9B}"/>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lv-LV"/>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dPt>
            <c:idx val="0"/>
            <c:bubble3D val="0"/>
            <c:spPr>
              <a:solidFill>
                <a:srgbClr val="00467F"/>
              </a:solidFill>
            </c:spPr>
            <c:extLst>
              <c:ext xmlns:c16="http://schemas.microsoft.com/office/drawing/2014/chart" uri="{C3380CC4-5D6E-409C-BE32-E72D297353CC}">
                <c16:uniqueId val="{00000001-A13A-4001-A721-5AEB0D09D88A}"/>
              </c:ext>
            </c:extLst>
          </c:dPt>
          <c:dLbls>
            <c:delete val="1"/>
          </c:dLbls>
          <c:cat>
            <c:strRef>
              <c:f>Sheet1!$A$2:$A$5</c:f>
              <c:strCache>
                <c:ptCount val="2"/>
                <c:pt idx="0">
                  <c:v>1st Qtr</c:v>
                </c:pt>
                <c:pt idx="1">
                  <c:v>2nd Qtr</c:v>
                </c:pt>
              </c:strCache>
            </c:strRef>
          </c:cat>
          <c:val>
            <c:numRef>
              <c:f>Sheet1!$B$2:$B$5</c:f>
              <c:numCache>
                <c:formatCode>General</c:formatCode>
                <c:ptCount val="4"/>
                <c:pt idx="0">
                  <c:v>164</c:v>
                </c:pt>
                <c:pt idx="1">
                  <c:v>157</c:v>
                </c:pt>
              </c:numCache>
            </c:numRef>
          </c:val>
          <c:extLst>
            <c:ext xmlns:c16="http://schemas.microsoft.com/office/drawing/2014/chart" uri="{C3380CC4-5D6E-409C-BE32-E72D297353CC}">
              <c16:uniqueId val="{00000002-A13A-4001-A721-5AEB0D09D88A}"/>
            </c:ext>
          </c:extLst>
        </c:ser>
        <c:dLbls>
          <c:showLegendKey val="0"/>
          <c:showVal val="1"/>
          <c:showCatName val="0"/>
          <c:showSerName val="0"/>
          <c:showPercent val="0"/>
          <c:showBubbleSize val="0"/>
          <c:showLeaderLines val="1"/>
        </c:dLbls>
        <c:firstSliceAng val="20"/>
        <c:holeSize val="50"/>
      </c:doughnutChart>
    </c:plotArea>
    <c:plotVisOnly val="1"/>
    <c:dispBlanksAs val="gap"/>
    <c:showDLblsOverMax val="0"/>
  </c:chart>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0ACC8"/>
              </a:solidFill>
            </c:spPr>
            <c:extLst>
              <c:ext xmlns:c16="http://schemas.microsoft.com/office/drawing/2014/chart" uri="{C3380CC4-5D6E-409C-BE32-E72D297353CC}">
                <c16:uniqueId val="{00000001-D30E-4E46-9396-5C659370F2AB}"/>
              </c:ext>
            </c:extLst>
          </c:dPt>
          <c:dPt>
            <c:idx val="1"/>
            <c:bubble3D val="0"/>
            <c:spPr>
              <a:solidFill>
                <a:srgbClr val="C4D600"/>
              </a:solidFill>
            </c:spPr>
            <c:extLst>
              <c:ext xmlns:c16="http://schemas.microsoft.com/office/drawing/2014/chart" uri="{C3380CC4-5D6E-409C-BE32-E72D297353CC}">
                <c16:uniqueId val="{00000003-D30E-4E46-9396-5C659370F2AB}"/>
              </c:ext>
            </c:extLst>
          </c:dPt>
          <c:dPt>
            <c:idx val="2"/>
            <c:bubble3D val="0"/>
            <c:spPr>
              <a:solidFill>
                <a:schemeClr val="bg1"/>
              </a:solidFill>
            </c:spPr>
            <c:extLst>
              <c:ext xmlns:c16="http://schemas.microsoft.com/office/drawing/2014/chart" uri="{C3380CC4-5D6E-409C-BE32-E72D297353CC}">
                <c16:uniqueId val="{00000005-D30E-4E46-9396-5C659370F2AB}"/>
              </c:ext>
            </c:extLst>
          </c:dPt>
          <c:dPt>
            <c:idx val="3"/>
            <c:bubble3D val="0"/>
            <c:extLst>
              <c:ext xmlns:c16="http://schemas.microsoft.com/office/drawing/2014/chart" uri="{C3380CC4-5D6E-409C-BE32-E72D297353CC}">
                <c16:uniqueId val="{00000006-D30E-4E46-9396-5C659370F2AB}"/>
              </c:ext>
            </c:extLst>
          </c:dPt>
          <c:dPt>
            <c:idx val="4"/>
            <c:bubble3D val="0"/>
            <c:extLst>
              <c:ext xmlns:c16="http://schemas.microsoft.com/office/drawing/2014/chart" uri="{C3380CC4-5D6E-409C-BE32-E72D297353CC}">
                <c16:uniqueId val="{00000007-D30E-4E46-9396-5C659370F2AB}"/>
              </c:ext>
            </c:extLst>
          </c:dPt>
          <c:cat>
            <c:strRef>
              <c:f>Sheet1!$A$2:$A$6</c:f>
              <c:strCache>
                <c:ptCount val="3"/>
                <c:pt idx="0">
                  <c:v>1st Qtr</c:v>
                </c:pt>
                <c:pt idx="1">
                  <c:v>2nd Qtr</c:v>
                </c:pt>
                <c:pt idx="2">
                  <c:v>3rd Qtr</c:v>
                </c:pt>
              </c:strCache>
            </c:strRef>
          </c:cat>
          <c:val>
            <c:numRef>
              <c:f>Sheet1!$B$2:$B$6</c:f>
              <c:numCache>
                <c:formatCode>General</c:formatCode>
                <c:ptCount val="5"/>
                <c:pt idx="0">
                  <c:v>78</c:v>
                </c:pt>
                <c:pt idx="1">
                  <c:v>162</c:v>
                </c:pt>
                <c:pt idx="2">
                  <c:v>57</c:v>
                </c:pt>
              </c:numCache>
            </c:numRef>
          </c:val>
          <c:extLst>
            <c:ext xmlns:c16="http://schemas.microsoft.com/office/drawing/2014/chart" uri="{C3380CC4-5D6E-409C-BE32-E72D297353CC}">
              <c16:uniqueId val="{00000008-D30E-4E46-9396-5C659370F2AB}"/>
            </c:ext>
          </c:extLst>
        </c:ser>
        <c:dLbls>
          <c:showLegendKey val="0"/>
          <c:showVal val="0"/>
          <c:showCatName val="0"/>
          <c:showSerName val="0"/>
          <c:showPercent val="0"/>
          <c:showBubbleSize val="0"/>
          <c:showLeaderLines val="1"/>
        </c:dLbls>
        <c:firstSliceAng val="0"/>
        <c:holeSize val="50"/>
      </c:doughnutChart>
      <c:spPr>
        <a:noFill/>
        <a:ln w="25370">
          <a:noFill/>
        </a:ln>
      </c:spPr>
    </c:plotArea>
    <c:plotVisOnly val="1"/>
    <c:dispBlanksAs val="gap"/>
    <c:showDLblsOverMax val="0"/>
  </c:chart>
  <c:txPr>
    <a:bodyPr/>
    <a:lstStyle/>
    <a:p>
      <a:pPr>
        <a:defRPr sz="1798"/>
      </a:pPr>
      <a:endParaRPr lang="lv-LV"/>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rgbClr val="003B71"/>
              </a:solidFill>
            </c:spPr>
            <c:extLst>
              <c:ext xmlns:c16="http://schemas.microsoft.com/office/drawing/2014/chart" uri="{C3380CC4-5D6E-409C-BE32-E72D297353CC}">
                <c16:uniqueId val="{00000001-5943-4000-971B-3EAA5CE1C96D}"/>
              </c:ext>
            </c:extLst>
          </c:dPt>
          <c:dPt>
            <c:idx val="1"/>
            <c:bubble3D val="0"/>
            <c:spPr>
              <a:solidFill>
                <a:schemeClr val="bg1"/>
              </a:solidFill>
            </c:spPr>
            <c:extLst>
              <c:ext xmlns:c16="http://schemas.microsoft.com/office/drawing/2014/chart" uri="{C3380CC4-5D6E-409C-BE32-E72D297353CC}">
                <c16:uniqueId val="{00000003-5943-4000-971B-3EAA5CE1C96D}"/>
              </c:ext>
            </c:extLst>
          </c:dPt>
          <c:dPt>
            <c:idx val="2"/>
            <c:bubble3D val="0"/>
            <c:extLst>
              <c:ext xmlns:c16="http://schemas.microsoft.com/office/drawing/2014/chart" uri="{C3380CC4-5D6E-409C-BE32-E72D297353CC}">
                <c16:uniqueId val="{00000004-5943-4000-971B-3EAA5CE1C96D}"/>
              </c:ext>
            </c:extLst>
          </c:dPt>
          <c:dPt>
            <c:idx val="3"/>
            <c:bubble3D val="0"/>
            <c:extLst>
              <c:ext xmlns:c16="http://schemas.microsoft.com/office/drawing/2014/chart" uri="{C3380CC4-5D6E-409C-BE32-E72D297353CC}">
                <c16:uniqueId val="{00000005-5943-4000-971B-3EAA5CE1C96D}"/>
              </c:ext>
            </c:extLst>
          </c:dPt>
          <c:cat>
            <c:strRef>
              <c:f>Sheet1!$A$2:$A$5</c:f>
              <c:strCache>
                <c:ptCount val="2"/>
                <c:pt idx="0">
                  <c:v>1st Qtr</c:v>
                </c:pt>
                <c:pt idx="1">
                  <c:v>2nd Qtr</c:v>
                </c:pt>
              </c:strCache>
            </c:strRef>
          </c:cat>
          <c:val>
            <c:numRef>
              <c:f>Sheet1!$B$2:$B$5</c:f>
              <c:numCache>
                <c:formatCode>General</c:formatCode>
                <c:ptCount val="4"/>
                <c:pt idx="0">
                  <c:v>285</c:v>
                </c:pt>
                <c:pt idx="1">
                  <c:v>36</c:v>
                </c:pt>
              </c:numCache>
            </c:numRef>
          </c:val>
          <c:extLst>
            <c:ext xmlns:c16="http://schemas.microsoft.com/office/drawing/2014/chart" uri="{C3380CC4-5D6E-409C-BE32-E72D297353CC}">
              <c16:uniqueId val="{00000006-5943-4000-971B-3EAA5CE1C96D}"/>
            </c:ext>
          </c:extLst>
        </c:ser>
        <c:dLbls>
          <c:showLegendKey val="0"/>
          <c:showVal val="0"/>
          <c:showCatName val="0"/>
          <c:showSerName val="0"/>
          <c:showPercent val="0"/>
          <c:showBubbleSize val="0"/>
          <c:showLeaderLines val="1"/>
        </c:dLbls>
        <c:firstSliceAng val="0"/>
        <c:holeSize val="50"/>
      </c:doughnutChart>
      <c:spPr>
        <a:noFill/>
        <a:ln w="25386">
          <a:noFill/>
        </a:ln>
      </c:spPr>
    </c:plotArea>
    <c:plotVisOnly val="1"/>
    <c:dispBlanksAs val="gap"/>
    <c:showDLblsOverMax val="0"/>
  </c:chart>
  <c:txPr>
    <a:bodyPr/>
    <a:lstStyle/>
    <a:p>
      <a:pPr>
        <a:defRPr sz="1799"/>
      </a:pPr>
      <a:endParaRPr lang="lv-LV"/>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00ACC8"/>
              </a:solidFill>
            </c:spPr>
            <c:extLst>
              <c:ext xmlns:c16="http://schemas.microsoft.com/office/drawing/2014/chart" uri="{C3380CC4-5D6E-409C-BE32-E72D297353CC}">
                <c16:uniqueId val="{00000001-00F4-486E-8A6E-AA27CB21ED7D}"/>
              </c:ext>
            </c:extLst>
          </c:dPt>
          <c:dPt>
            <c:idx val="1"/>
            <c:bubble3D val="0"/>
            <c:spPr>
              <a:solidFill>
                <a:srgbClr val="003B71"/>
              </a:solidFill>
            </c:spPr>
            <c:extLst>
              <c:ext xmlns:c16="http://schemas.microsoft.com/office/drawing/2014/chart" uri="{C3380CC4-5D6E-409C-BE32-E72D297353CC}">
                <c16:uniqueId val="{00000003-00F4-486E-8A6E-AA27CB21ED7D}"/>
              </c:ext>
            </c:extLst>
          </c:dPt>
          <c:dPt>
            <c:idx val="2"/>
            <c:bubble3D val="0"/>
            <c:extLst>
              <c:ext xmlns:c16="http://schemas.microsoft.com/office/drawing/2014/chart" uri="{C3380CC4-5D6E-409C-BE32-E72D297353CC}">
                <c16:uniqueId val="{00000004-00F4-486E-8A6E-AA27CB21ED7D}"/>
              </c:ext>
            </c:extLst>
          </c:dPt>
          <c:dPt>
            <c:idx val="3"/>
            <c:bubble3D val="0"/>
            <c:extLst>
              <c:ext xmlns:c16="http://schemas.microsoft.com/office/drawing/2014/chart" uri="{C3380CC4-5D6E-409C-BE32-E72D297353CC}">
                <c16:uniqueId val="{00000005-00F4-486E-8A6E-AA27CB21ED7D}"/>
              </c:ext>
            </c:extLst>
          </c:dPt>
          <c:cat>
            <c:strRef>
              <c:f>Sheet1!$A$2:$A$5</c:f>
              <c:strCache>
                <c:ptCount val="2"/>
                <c:pt idx="0">
                  <c:v>1st Qtr</c:v>
                </c:pt>
                <c:pt idx="1">
                  <c:v>2nd Qtr</c:v>
                </c:pt>
              </c:strCache>
            </c:strRef>
          </c:cat>
          <c:val>
            <c:numRef>
              <c:f>Sheet1!$B$2:$B$5</c:f>
              <c:numCache>
                <c:formatCode>General</c:formatCode>
                <c:ptCount val="4"/>
                <c:pt idx="0">
                  <c:v>195</c:v>
                </c:pt>
                <c:pt idx="1">
                  <c:v>126</c:v>
                </c:pt>
              </c:numCache>
            </c:numRef>
          </c:val>
          <c:extLst>
            <c:ext xmlns:c16="http://schemas.microsoft.com/office/drawing/2014/chart" uri="{C3380CC4-5D6E-409C-BE32-E72D297353CC}">
              <c16:uniqueId val="{00000006-00F4-486E-8A6E-AA27CB21ED7D}"/>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lv-LV"/>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00ACC8"/>
              </a:solidFill>
            </c:spPr>
            <c:extLst>
              <c:ext xmlns:c16="http://schemas.microsoft.com/office/drawing/2014/chart" uri="{C3380CC4-5D6E-409C-BE32-E72D297353CC}">
                <c16:uniqueId val="{00000001-0DD7-4E77-991B-93BD27B50055}"/>
              </c:ext>
            </c:extLst>
          </c:dPt>
          <c:dPt>
            <c:idx val="1"/>
            <c:bubble3D val="0"/>
            <c:spPr>
              <a:solidFill>
                <a:srgbClr val="003B71"/>
              </a:solidFill>
            </c:spPr>
            <c:extLst>
              <c:ext xmlns:c16="http://schemas.microsoft.com/office/drawing/2014/chart" uri="{C3380CC4-5D6E-409C-BE32-E72D297353CC}">
                <c16:uniqueId val="{00000003-0DD7-4E77-991B-93BD27B50055}"/>
              </c:ext>
            </c:extLst>
          </c:dPt>
          <c:dPt>
            <c:idx val="2"/>
            <c:bubble3D val="0"/>
            <c:extLst>
              <c:ext xmlns:c16="http://schemas.microsoft.com/office/drawing/2014/chart" uri="{C3380CC4-5D6E-409C-BE32-E72D297353CC}">
                <c16:uniqueId val="{00000004-0DD7-4E77-991B-93BD27B50055}"/>
              </c:ext>
            </c:extLst>
          </c:dPt>
          <c:dPt>
            <c:idx val="3"/>
            <c:bubble3D val="0"/>
            <c:extLst>
              <c:ext xmlns:c16="http://schemas.microsoft.com/office/drawing/2014/chart" uri="{C3380CC4-5D6E-409C-BE32-E72D297353CC}">
                <c16:uniqueId val="{00000005-0DD7-4E77-991B-93BD27B50055}"/>
              </c:ext>
            </c:extLst>
          </c:dPt>
          <c:cat>
            <c:strRef>
              <c:f>Sheet1!$A$2:$A$5</c:f>
              <c:strCache>
                <c:ptCount val="2"/>
                <c:pt idx="0">
                  <c:v>1st Qtr</c:v>
                </c:pt>
                <c:pt idx="1">
                  <c:v>2nd Qtr</c:v>
                </c:pt>
              </c:strCache>
            </c:strRef>
          </c:cat>
          <c:val>
            <c:numRef>
              <c:f>Sheet1!$B$2:$B$5</c:f>
              <c:numCache>
                <c:formatCode>General</c:formatCode>
                <c:ptCount val="4"/>
                <c:pt idx="0">
                  <c:v>195</c:v>
                </c:pt>
                <c:pt idx="1">
                  <c:v>126</c:v>
                </c:pt>
              </c:numCache>
            </c:numRef>
          </c:val>
          <c:extLst>
            <c:ext xmlns:c16="http://schemas.microsoft.com/office/drawing/2014/chart" uri="{C3380CC4-5D6E-409C-BE32-E72D297353CC}">
              <c16:uniqueId val="{00000006-0DD7-4E77-991B-93BD27B50055}"/>
            </c:ext>
          </c:extLst>
        </c:ser>
        <c:dLbls>
          <c:showLegendKey val="0"/>
          <c:showVal val="0"/>
          <c:showCatName val="0"/>
          <c:showSerName val="0"/>
          <c:showPercent val="0"/>
          <c:showBubbleSize val="0"/>
          <c:showLeaderLines val="1"/>
        </c:dLbls>
        <c:firstSliceAng val="0"/>
        <c:holeSize val="50"/>
      </c:doughnutChart>
      <c:spPr>
        <a:noFill/>
        <a:ln w="25405">
          <a:noFill/>
        </a:ln>
      </c:spPr>
    </c:plotArea>
    <c:plotVisOnly val="1"/>
    <c:dispBlanksAs val="gap"/>
    <c:showDLblsOverMax val="0"/>
  </c:chart>
  <c:txPr>
    <a:bodyPr/>
    <a:lstStyle/>
    <a:p>
      <a:pPr>
        <a:defRPr sz="1800"/>
      </a:pPr>
      <a:endParaRPr lang="lv-LV"/>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642852895758752E-2"/>
          <c:y val="2.6364950600749792E-2"/>
          <c:w val="0.88920404293912425"/>
          <c:h val="0.92749638584793803"/>
        </c:manualLayout>
      </c:layout>
      <c:pieChart>
        <c:varyColors val="1"/>
        <c:ser>
          <c:idx val="0"/>
          <c:order val="0"/>
          <c:tx>
            <c:strRef>
              <c:f>Sheet1!$B$1</c:f>
              <c:strCache>
                <c:ptCount val="1"/>
                <c:pt idx="0">
                  <c:v>PROJEKTS</c:v>
                </c:pt>
              </c:strCache>
            </c:strRef>
          </c:tx>
          <c:dPt>
            <c:idx val="0"/>
            <c:bubble3D val="0"/>
            <c:explosion val="1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2-ED74-453A-9231-29A4D9BBC14C}"/>
              </c:ext>
            </c:extLst>
          </c:dPt>
          <c:dPt>
            <c:idx val="1"/>
            <c:bubble3D val="0"/>
            <c:spPr>
              <a:solidFill>
                <a:srgbClr val="00206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D74-453A-9231-29A4D9BBC14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75D-43D7-8958-F1BA11A855EA}"/>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C75D-43D7-8958-F1BA11A855EA}"/>
              </c:ext>
            </c:extLst>
          </c:dPt>
          <c:cat>
            <c:strRef>
              <c:f>Sheet1!$A$2:$A$5</c:f>
              <c:strCache>
                <c:ptCount val="1"/>
                <c:pt idx="0">
                  <c:v>KAPITĀLA ATLAIDE 30%</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0-ED74-453A-9231-29A4D9BBC14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userShapes r:id="rId4"/>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642852895758752E-2"/>
          <c:y val="2.6364950600749792E-2"/>
          <c:w val="0.88920404293912425"/>
          <c:h val="0.92749638584793803"/>
        </c:manualLayout>
      </c:layout>
      <c:pieChart>
        <c:varyColors val="1"/>
        <c:ser>
          <c:idx val="0"/>
          <c:order val="0"/>
          <c:tx>
            <c:strRef>
              <c:f>Sheet1!$B$1</c:f>
              <c:strCache>
                <c:ptCount val="1"/>
                <c:pt idx="0">
                  <c:v>PROJEKTS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1-5029-47A0-B00C-CA47DF8E8B49}"/>
              </c:ext>
            </c:extLst>
          </c:dPt>
          <c:dPt>
            <c:idx val="1"/>
            <c:bubble3D val="0"/>
            <c:explosion val="16"/>
            <c:spPr>
              <a:solidFill>
                <a:srgbClr val="00206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029-47A0-B00C-CA47DF8E8B49}"/>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029-47A0-B00C-CA47DF8E8B49}"/>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5029-47A0-B00C-CA47DF8E8B49}"/>
              </c:ext>
            </c:extLst>
          </c:dPt>
          <c:cat>
            <c:strRef>
              <c:f>Sheet1!$A$2:$A$5</c:f>
              <c:strCache>
                <c:ptCount val="1"/>
                <c:pt idx="0">
                  <c:v>KAPITĀLA ATLAIDE 30%</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5029-47A0-B00C-CA47DF8E8B4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rgbClr val="003B71"/>
              </a:solidFill>
            </c:spPr>
            <c:extLst>
              <c:ext xmlns:c16="http://schemas.microsoft.com/office/drawing/2014/chart" uri="{C3380CC4-5D6E-409C-BE32-E72D297353CC}">
                <c16:uniqueId val="{00000001-58BA-475E-A7FB-8E06E3B2879A}"/>
              </c:ext>
            </c:extLst>
          </c:dPt>
          <c:dPt>
            <c:idx val="1"/>
            <c:bubble3D val="0"/>
            <c:spPr>
              <a:solidFill>
                <a:schemeClr val="bg1"/>
              </a:solidFill>
            </c:spPr>
            <c:extLst>
              <c:ext xmlns:c16="http://schemas.microsoft.com/office/drawing/2014/chart" uri="{C3380CC4-5D6E-409C-BE32-E72D297353CC}">
                <c16:uniqueId val="{00000003-58BA-475E-A7FB-8E06E3B2879A}"/>
              </c:ext>
            </c:extLst>
          </c:dPt>
          <c:dPt>
            <c:idx val="2"/>
            <c:bubble3D val="0"/>
            <c:extLst>
              <c:ext xmlns:c16="http://schemas.microsoft.com/office/drawing/2014/chart" uri="{C3380CC4-5D6E-409C-BE32-E72D297353CC}">
                <c16:uniqueId val="{00000004-58BA-475E-A7FB-8E06E3B2879A}"/>
              </c:ext>
            </c:extLst>
          </c:dPt>
          <c:dPt>
            <c:idx val="3"/>
            <c:bubble3D val="0"/>
            <c:extLst>
              <c:ext xmlns:c16="http://schemas.microsoft.com/office/drawing/2014/chart" uri="{C3380CC4-5D6E-409C-BE32-E72D297353CC}">
                <c16:uniqueId val="{00000005-58BA-475E-A7FB-8E06E3B2879A}"/>
              </c:ext>
            </c:extLst>
          </c:dPt>
          <c:cat>
            <c:strRef>
              <c:f>Sheet1!$A$2:$A$5</c:f>
              <c:strCache>
                <c:ptCount val="2"/>
                <c:pt idx="0">
                  <c:v>1st Qtr</c:v>
                </c:pt>
                <c:pt idx="1">
                  <c:v>2nd Qtr</c:v>
                </c:pt>
              </c:strCache>
            </c:strRef>
          </c:cat>
          <c:val>
            <c:numRef>
              <c:f>Sheet1!$B$2:$B$5</c:f>
              <c:numCache>
                <c:formatCode>General</c:formatCode>
                <c:ptCount val="4"/>
                <c:pt idx="0">
                  <c:v>285</c:v>
                </c:pt>
                <c:pt idx="1">
                  <c:v>36</c:v>
                </c:pt>
              </c:numCache>
            </c:numRef>
          </c:val>
          <c:extLst>
            <c:ext xmlns:c16="http://schemas.microsoft.com/office/drawing/2014/chart" uri="{C3380CC4-5D6E-409C-BE32-E72D297353CC}">
              <c16:uniqueId val="{00000006-58BA-475E-A7FB-8E06E3B2879A}"/>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spPr>
    <a:noFill/>
  </c:spPr>
  <c:txPr>
    <a:bodyPr/>
    <a:lstStyle/>
    <a:p>
      <a:pPr>
        <a:defRPr sz="1799"/>
      </a:pPr>
      <a:endParaRPr lang="lv-LV"/>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bg1"/>
            </a:solidFill>
          </c:spPr>
          <c:dPt>
            <c:idx val="0"/>
            <c:bubble3D val="0"/>
            <c:spPr>
              <a:solidFill>
                <a:srgbClr val="C4D600"/>
              </a:solidFill>
            </c:spPr>
            <c:extLst>
              <c:ext xmlns:c16="http://schemas.microsoft.com/office/drawing/2014/chart" uri="{C3380CC4-5D6E-409C-BE32-E72D297353CC}">
                <c16:uniqueId val="{00000001-FA3A-46DD-A5F6-715EFD70F885}"/>
              </c:ext>
            </c:extLst>
          </c:dPt>
          <c:dPt>
            <c:idx val="1"/>
            <c:bubble3D val="0"/>
            <c:extLst>
              <c:ext xmlns:c16="http://schemas.microsoft.com/office/drawing/2014/chart" uri="{C3380CC4-5D6E-409C-BE32-E72D297353CC}">
                <c16:uniqueId val="{00000002-FA3A-46DD-A5F6-715EFD70F885}"/>
              </c:ext>
            </c:extLst>
          </c:dPt>
          <c:dPt>
            <c:idx val="2"/>
            <c:bubble3D val="0"/>
            <c:extLst>
              <c:ext xmlns:c16="http://schemas.microsoft.com/office/drawing/2014/chart" uri="{C3380CC4-5D6E-409C-BE32-E72D297353CC}">
                <c16:uniqueId val="{00000003-FA3A-46DD-A5F6-715EFD70F885}"/>
              </c:ext>
            </c:extLst>
          </c:dPt>
          <c:dPt>
            <c:idx val="3"/>
            <c:bubble3D val="0"/>
            <c:extLst>
              <c:ext xmlns:c16="http://schemas.microsoft.com/office/drawing/2014/chart" uri="{C3380CC4-5D6E-409C-BE32-E72D297353CC}">
                <c16:uniqueId val="{00000004-FA3A-46DD-A5F6-715EFD70F885}"/>
              </c:ext>
            </c:extLst>
          </c:dPt>
          <c:cat>
            <c:strRef>
              <c:f>Sheet1!$A$2:$A$5</c:f>
              <c:strCache>
                <c:ptCount val="2"/>
                <c:pt idx="0">
                  <c:v>1st Qtr</c:v>
                </c:pt>
                <c:pt idx="1">
                  <c:v>2nd Qtr</c:v>
                </c:pt>
              </c:strCache>
            </c:strRef>
          </c:cat>
          <c:val>
            <c:numRef>
              <c:f>Sheet1!$B$2:$B$5</c:f>
              <c:numCache>
                <c:formatCode>General</c:formatCode>
                <c:ptCount val="4"/>
                <c:pt idx="0">
                  <c:v>164</c:v>
                </c:pt>
                <c:pt idx="1">
                  <c:v>157</c:v>
                </c:pt>
              </c:numCache>
            </c:numRef>
          </c:val>
          <c:extLst>
            <c:ext xmlns:c16="http://schemas.microsoft.com/office/drawing/2014/chart" uri="{C3380CC4-5D6E-409C-BE32-E72D297353CC}">
              <c16:uniqueId val="{00000005-FA3A-46DD-A5F6-715EFD70F885}"/>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lv-LV"/>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0ACC8"/>
            </a:solidFill>
          </c:spPr>
          <c:dPt>
            <c:idx val="0"/>
            <c:bubble3D val="0"/>
            <c:spPr>
              <a:solidFill>
                <a:schemeClr val="bg1"/>
              </a:solidFill>
            </c:spPr>
            <c:extLst>
              <c:ext xmlns:c16="http://schemas.microsoft.com/office/drawing/2014/chart" uri="{C3380CC4-5D6E-409C-BE32-E72D297353CC}">
                <c16:uniqueId val="{00000001-BB54-41D3-B05B-18138B2B40B4}"/>
              </c:ext>
            </c:extLst>
          </c:dPt>
          <c:dPt>
            <c:idx val="1"/>
            <c:bubble3D val="0"/>
            <c:extLst>
              <c:ext xmlns:c16="http://schemas.microsoft.com/office/drawing/2014/chart" uri="{C3380CC4-5D6E-409C-BE32-E72D297353CC}">
                <c16:uniqueId val="{00000002-BB54-41D3-B05B-18138B2B40B4}"/>
              </c:ext>
            </c:extLst>
          </c:dPt>
          <c:dPt>
            <c:idx val="2"/>
            <c:bubble3D val="0"/>
            <c:spPr>
              <a:solidFill>
                <a:srgbClr val="C4D600"/>
              </a:solidFill>
            </c:spPr>
            <c:extLst>
              <c:ext xmlns:c16="http://schemas.microsoft.com/office/drawing/2014/chart" uri="{C3380CC4-5D6E-409C-BE32-E72D297353CC}">
                <c16:uniqueId val="{00000004-BB54-41D3-B05B-18138B2B40B4}"/>
              </c:ext>
            </c:extLst>
          </c:dPt>
          <c:dPt>
            <c:idx val="3"/>
            <c:bubble3D val="0"/>
            <c:extLst>
              <c:ext xmlns:c16="http://schemas.microsoft.com/office/drawing/2014/chart" uri="{C3380CC4-5D6E-409C-BE32-E72D297353CC}">
                <c16:uniqueId val="{00000005-BB54-41D3-B05B-18138B2B40B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36</c:v>
                </c:pt>
                <c:pt idx="1">
                  <c:v>211</c:v>
                </c:pt>
                <c:pt idx="2">
                  <c:v>74</c:v>
                </c:pt>
              </c:numCache>
            </c:numRef>
          </c:val>
          <c:extLst>
            <c:ext xmlns:c16="http://schemas.microsoft.com/office/drawing/2014/chart" uri="{C3380CC4-5D6E-409C-BE32-E72D297353CC}">
              <c16:uniqueId val="{00000006-BB54-41D3-B05B-18138B2B40B4}"/>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lv-LV"/>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0ACC8"/>
            </a:solidFill>
          </c:spPr>
          <c:dPt>
            <c:idx val="0"/>
            <c:bubble3D val="0"/>
            <c:spPr>
              <a:solidFill>
                <a:schemeClr val="bg1"/>
              </a:solidFill>
            </c:spPr>
            <c:extLst>
              <c:ext xmlns:c16="http://schemas.microsoft.com/office/drawing/2014/chart" uri="{C3380CC4-5D6E-409C-BE32-E72D297353CC}">
                <c16:uniqueId val="{00000001-93C7-4830-9EDB-56A5FBA53065}"/>
              </c:ext>
            </c:extLst>
          </c:dPt>
          <c:dPt>
            <c:idx val="1"/>
            <c:bubble3D val="0"/>
            <c:extLst>
              <c:ext xmlns:c16="http://schemas.microsoft.com/office/drawing/2014/chart" uri="{C3380CC4-5D6E-409C-BE32-E72D297353CC}">
                <c16:uniqueId val="{00000002-93C7-4830-9EDB-56A5FBA53065}"/>
              </c:ext>
            </c:extLst>
          </c:dPt>
          <c:dPt>
            <c:idx val="2"/>
            <c:bubble3D val="0"/>
            <c:spPr>
              <a:solidFill>
                <a:srgbClr val="C4D600"/>
              </a:solidFill>
            </c:spPr>
            <c:extLst>
              <c:ext xmlns:c16="http://schemas.microsoft.com/office/drawing/2014/chart" uri="{C3380CC4-5D6E-409C-BE32-E72D297353CC}">
                <c16:uniqueId val="{00000004-93C7-4830-9EDB-56A5FBA53065}"/>
              </c:ext>
            </c:extLst>
          </c:dPt>
          <c:dPt>
            <c:idx val="3"/>
            <c:bubble3D val="0"/>
            <c:extLst>
              <c:ext xmlns:c16="http://schemas.microsoft.com/office/drawing/2014/chart" uri="{C3380CC4-5D6E-409C-BE32-E72D297353CC}">
                <c16:uniqueId val="{00000005-93C7-4830-9EDB-56A5FBA53065}"/>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36</c:v>
                </c:pt>
                <c:pt idx="1">
                  <c:v>211</c:v>
                </c:pt>
                <c:pt idx="2">
                  <c:v>74</c:v>
                </c:pt>
              </c:numCache>
            </c:numRef>
          </c:val>
          <c:extLst>
            <c:ext xmlns:c16="http://schemas.microsoft.com/office/drawing/2014/chart" uri="{C3380CC4-5D6E-409C-BE32-E72D297353CC}">
              <c16:uniqueId val="{00000006-93C7-4830-9EDB-56A5FBA53065}"/>
            </c:ext>
          </c:extLst>
        </c:ser>
        <c:dLbls>
          <c:showLegendKey val="0"/>
          <c:showVal val="0"/>
          <c:showCatName val="0"/>
          <c:showSerName val="0"/>
          <c:showPercent val="0"/>
          <c:showBubbleSize val="0"/>
          <c:showLeaderLines val="1"/>
        </c:dLbls>
        <c:firstSliceAng val="0"/>
        <c:holeSize val="50"/>
      </c:doughnutChart>
      <c:spPr>
        <a:noFill/>
        <a:ln w="25387">
          <a:noFill/>
        </a:ln>
      </c:spPr>
    </c:plotArea>
    <c:plotVisOnly val="1"/>
    <c:dispBlanksAs val="gap"/>
    <c:showDLblsOverMax val="0"/>
  </c:chart>
  <c:txPr>
    <a:bodyPr/>
    <a:lstStyle/>
    <a:p>
      <a:pPr>
        <a:defRPr sz="1799"/>
      </a:pPr>
      <a:endParaRPr lang="lv-LV"/>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rgbClr val="003B71"/>
              </a:solidFill>
            </c:spPr>
            <c:extLst>
              <c:ext xmlns:c16="http://schemas.microsoft.com/office/drawing/2014/chart" uri="{C3380CC4-5D6E-409C-BE32-E72D297353CC}">
                <c16:uniqueId val="{00000001-E663-42F5-B669-916643D413AA}"/>
              </c:ext>
            </c:extLst>
          </c:dPt>
          <c:dPt>
            <c:idx val="1"/>
            <c:bubble3D val="0"/>
            <c:spPr>
              <a:solidFill>
                <a:schemeClr val="bg1"/>
              </a:solidFill>
            </c:spPr>
            <c:extLst>
              <c:ext xmlns:c16="http://schemas.microsoft.com/office/drawing/2014/chart" uri="{C3380CC4-5D6E-409C-BE32-E72D297353CC}">
                <c16:uniqueId val="{00000003-E663-42F5-B669-916643D413AA}"/>
              </c:ext>
            </c:extLst>
          </c:dPt>
          <c:dPt>
            <c:idx val="2"/>
            <c:bubble3D val="0"/>
            <c:extLst>
              <c:ext xmlns:c16="http://schemas.microsoft.com/office/drawing/2014/chart" uri="{C3380CC4-5D6E-409C-BE32-E72D297353CC}">
                <c16:uniqueId val="{00000004-E663-42F5-B669-916643D413AA}"/>
              </c:ext>
            </c:extLst>
          </c:dPt>
          <c:dPt>
            <c:idx val="3"/>
            <c:bubble3D val="0"/>
            <c:extLst>
              <c:ext xmlns:c16="http://schemas.microsoft.com/office/drawing/2014/chart" uri="{C3380CC4-5D6E-409C-BE32-E72D297353CC}">
                <c16:uniqueId val="{00000005-E663-42F5-B669-916643D413AA}"/>
              </c:ext>
            </c:extLst>
          </c:dPt>
          <c:cat>
            <c:strRef>
              <c:f>Sheet1!$A$2:$A$5</c:f>
              <c:strCache>
                <c:ptCount val="2"/>
                <c:pt idx="0">
                  <c:v>1st Qtr</c:v>
                </c:pt>
                <c:pt idx="1">
                  <c:v>2nd Qtr</c:v>
                </c:pt>
              </c:strCache>
            </c:strRef>
          </c:cat>
          <c:val>
            <c:numRef>
              <c:f>Sheet1!$B$2:$B$5</c:f>
              <c:numCache>
                <c:formatCode>General</c:formatCode>
                <c:ptCount val="4"/>
                <c:pt idx="0">
                  <c:v>285</c:v>
                </c:pt>
                <c:pt idx="1">
                  <c:v>36</c:v>
                </c:pt>
              </c:numCache>
            </c:numRef>
          </c:val>
          <c:extLst>
            <c:ext xmlns:c16="http://schemas.microsoft.com/office/drawing/2014/chart" uri="{C3380CC4-5D6E-409C-BE32-E72D297353CC}">
              <c16:uniqueId val="{00000006-E663-42F5-B669-916643D413AA}"/>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lv-LV"/>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0ACC8"/>
            </a:solidFill>
          </c:spPr>
          <c:dPt>
            <c:idx val="0"/>
            <c:bubble3D val="0"/>
            <c:spPr>
              <a:solidFill>
                <a:schemeClr val="bg1"/>
              </a:solidFill>
            </c:spPr>
            <c:extLst>
              <c:ext xmlns:c16="http://schemas.microsoft.com/office/drawing/2014/chart" uri="{C3380CC4-5D6E-409C-BE32-E72D297353CC}">
                <c16:uniqueId val="{00000001-790B-4246-BAB3-353CD4680DE1}"/>
              </c:ext>
            </c:extLst>
          </c:dPt>
          <c:dPt>
            <c:idx val="1"/>
            <c:bubble3D val="0"/>
            <c:extLst>
              <c:ext xmlns:c16="http://schemas.microsoft.com/office/drawing/2014/chart" uri="{C3380CC4-5D6E-409C-BE32-E72D297353CC}">
                <c16:uniqueId val="{00000002-790B-4246-BAB3-353CD4680DE1}"/>
              </c:ext>
            </c:extLst>
          </c:dPt>
          <c:dPt>
            <c:idx val="2"/>
            <c:bubble3D val="0"/>
            <c:spPr>
              <a:solidFill>
                <a:srgbClr val="C4D600"/>
              </a:solidFill>
            </c:spPr>
            <c:extLst>
              <c:ext xmlns:c16="http://schemas.microsoft.com/office/drawing/2014/chart" uri="{C3380CC4-5D6E-409C-BE32-E72D297353CC}">
                <c16:uniqueId val="{00000004-790B-4246-BAB3-353CD4680DE1}"/>
              </c:ext>
            </c:extLst>
          </c:dPt>
          <c:dPt>
            <c:idx val="3"/>
            <c:bubble3D val="0"/>
            <c:extLst>
              <c:ext xmlns:c16="http://schemas.microsoft.com/office/drawing/2014/chart" uri="{C3380CC4-5D6E-409C-BE32-E72D297353CC}">
                <c16:uniqueId val="{00000005-790B-4246-BAB3-353CD4680DE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36</c:v>
                </c:pt>
                <c:pt idx="1">
                  <c:v>211</c:v>
                </c:pt>
                <c:pt idx="2">
                  <c:v>74</c:v>
                </c:pt>
              </c:numCache>
            </c:numRef>
          </c:val>
          <c:extLst>
            <c:ext xmlns:c16="http://schemas.microsoft.com/office/drawing/2014/chart" uri="{C3380CC4-5D6E-409C-BE32-E72D297353CC}">
              <c16:uniqueId val="{00000006-790B-4246-BAB3-353CD4680DE1}"/>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lv-LV"/>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dPt>
            <c:idx val="0"/>
            <c:bubble3D val="0"/>
            <c:spPr>
              <a:solidFill>
                <a:srgbClr val="00467F"/>
              </a:solidFill>
            </c:spPr>
            <c:extLst>
              <c:ext xmlns:c16="http://schemas.microsoft.com/office/drawing/2014/chart" uri="{C3380CC4-5D6E-409C-BE32-E72D297353CC}">
                <c16:uniqueId val="{00000001-1780-4162-A2B7-22999CBE3749}"/>
              </c:ext>
            </c:extLst>
          </c:dPt>
          <c:dLbls>
            <c:delete val="1"/>
          </c:dLbls>
          <c:cat>
            <c:strRef>
              <c:f>Sheet1!$A$2:$A$5</c:f>
              <c:strCache>
                <c:ptCount val="2"/>
                <c:pt idx="0">
                  <c:v>1st Qtr</c:v>
                </c:pt>
                <c:pt idx="1">
                  <c:v>2nd Qtr</c:v>
                </c:pt>
              </c:strCache>
            </c:strRef>
          </c:cat>
          <c:val>
            <c:numRef>
              <c:f>Sheet1!$B$2:$B$5</c:f>
              <c:numCache>
                <c:formatCode>General</c:formatCode>
                <c:ptCount val="4"/>
                <c:pt idx="0">
                  <c:v>164</c:v>
                </c:pt>
                <c:pt idx="1">
                  <c:v>157</c:v>
                </c:pt>
              </c:numCache>
            </c:numRef>
          </c:val>
          <c:extLst>
            <c:ext xmlns:c16="http://schemas.microsoft.com/office/drawing/2014/chart" uri="{C3380CC4-5D6E-409C-BE32-E72D297353CC}">
              <c16:uniqueId val="{00000002-1780-4162-A2B7-22999CBE3749}"/>
            </c:ext>
          </c:extLst>
        </c:ser>
        <c:dLbls>
          <c:showLegendKey val="0"/>
          <c:showVal val="1"/>
          <c:showCatName val="0"/>
          <c:showSerName val="0"/>
          <c:showPercent val="0"/>
          <c:showBubbleSize val="0"/>
          <c:showLeaderLines val="1"/>
        </c:dLbls>
        <c:firstSliceAng val="20"/>
        <c:holeSize val="50"/>
      </c:doughnutChart>
    </c:plotArea>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0.55052</cdr:x>
      <cdr:y>0.23783</cdr:y>
    </cdr:from>
    <cdr:to>
      <cdr:x>0.89225</cdr:x>
      <cdr:y>0.39633</cdr:y>
    </cdr:to>
    <cdr:sp macro="" textlink="">
      <cdr:nvSpPr>
        <cdr:cNvPr id="2" name="TextBox 1">
          <a:extLst xmlns:a="http://schemas.openxmlformats.org/drawingml/2006/main">
            <a:ext uri="{FF2B5EF4-FFF2-40B4-BE49-F238E27FC236}">
              <a16:creationId xmlns:a16="http://schemas.microsoft.com/office/drawing/2014/main" id="{F97CA8BF-A975-5F74-B874-CA8E33A39F62}"/>
            </a:ext>
          </a:extLst>
        </cdr:cNvPr>
        <cdr:cNvSpPr txBox="1"/>
      </cdr:nvSpPr>
      <cdr:spPr>
        <a:xfrm xmlns:a="http://schemas.openxmlformats.org/drawingml/2006/main">
          <a:off x="2638485" y="1198511"/>
          <a:ext cx="1637813" cy="79873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lv-LV" sz="2000" b="1" dirty="0">
              <a:solidFill>
                <a:srgbClr val="FFFFFF"/>
              </a:solidFill>
            </a:rPr>
            <a:t>30%</a:t>
          </a:r>
        </a:p>
      </cdr:txBody>
    </cdr:sp>
  </cdr:relSizeAnchor>
</c:userShapes>
</file>

<file path=ppt/drawings/drawing2.xml><?xml version="1.0" encoding="utf-8"?>
<c:userShapes xmlns:c="http://schemas.openxmlformats.org/drawingml/2006/chart">
  <cdr:relSizeAnchor xmlns:cdr="http://schemas.openxmlformats.org/drawingml/2006/chartDrawing">
    <cdr:from>
      <cdr:x>0.55052</cdr:x>
      <cdr:y>0.23783</cdr:y>
    </cdr:from>
    <cdr:to>
      <cdr:x>0.89225</cdr:x>
      <cdr:y>0.39633</cdr:y>
    </cdr:to>
    <cdr:sp macro="" textlink="">
      <cdr:nvSpPr>
        <cdr:cNvPr id="2" name="TextBox 1">
          <a:extLst xmlns:a="http://schemas.openxmlformats.org/drawingml/2006/main">
            <a:ext uri="{FF2B5EF4-FFF2-40B4-BE49-F238E27FC236}">
              <a16:creationId xmlns:a16="http://schemas.microsoft.com/office/drawing/2014/main" id="{F97CA8BF-A975-5F74-B874-CA8E33A39F62}"/>
            </a:ext>
          </a:extLst>
        </cdr:cNvPr>
        <cdr:cNvSpPr txBox="1"/>
      </cdr:nvSpPr>
      <cdr:spPr>
        <a:xfrm xmlns:a="http://schemas.openxmlformats.org/drawingml/2006/main">
          <a:off x="2638485" y="1198511"/>
          <a:ext cx="1637813" cy="79873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lv-LV" sz="2000" b="1" dirty="0">
              <a:solidFill>
                <a:srgbClr val="FFFFFF"/>
              </a:solidFill>
            </a:rPr>
            <a:t>35%</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2T10:16:39.136"/>
    </inkml:context>
    <inkml:brush xml:id="br0">
      <inkml:brushProperty name="width" value="0.1" units="cm"/>
      <inkml:brushProperty name="height" value="0.2" units="cm"/>
      <inkml:brushProperty name="color" value="#C1D82F"/>
      <inkml:brushProperty name="tip" value="rectangle"/>
      <inkml:brushProperty name="rasterOp" value="maskPen"/>
    </inkml:brush>
  </inkml:definitions>
  <inkml:trace contextRef="#ctx0" brushRef="#br0">0 3,'158'8,"-1"-4,5 5,-4 3,-2 6,18 2,14-2,14-5,3 5,-19-6,-21 3,-23-4,-4-2,4 0,15-2,-4-4,1-1,-1-7,-11 0,0 3,3 2,10 2,31 0,-6 1,-5 0,-19-1,-32 1,-7 4,2 1,8 2,28-3,11-4,-9-1,-12-2,-18 1,-18 7,21-1,5-2,-4-2,-26-1,-22-2,-13-2,0-1,15 1,8 1,35-1,24 2,33 0,26 3,-5-1,-25-2,-41 0,-41 0,-21-3,-9 1,-16 0,-13-1,-17 1,-10 2,3-1,26 2,20 1,14 5,-10-4,-25 2,-13 0,-5-5,2 0,0-2,-2-1,-5 3,12 0,3 3,-4 2,-7-3,-19-1,-9-1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606EAF8-E51C-43BD-9157-ECBDDC2C9EDE}" type="datetimeFigureOut">
              <a:rPr lang="lv-LV" smtClean="0"/>
              <a:t>28.02.2024</a:t>
            </a:fld>
            <a:endParaRPr lang="lv-LV"/>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721458EE-19BD-46A4-A4E3-7033D940001D}" type="slidenum">
              <a:rPr lang="lv-LV" smtClean="0"/>
              <a:t>‹#›</a:t>
            </a:fld>
            <a:endParaRPr lang="lv-LV"/>
          </a:p>
        </p:txBody>
      </p:sp>
    </p:spTree>
    <p:extLst>
      <p:ext uri="{BB962C8B-B14F-4D97-AF65-F5344CB8AC3E}">
        <p14:creationId xmlns:p14="http://schemas.microsoft.com/office/powerpoint/2010/main" val="1487574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ltum.lv/pakalpojumi/biznesam/aizdevums-uznemumiem/"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likumi.lv/ta/id/348693" TargetMode="External"/><Relationship Id="rId4" Type="http://schemas.openxmlformats.org/officeDocument/2006/relationships/hyperlink" Target="https://www.altum.lv/pakalpojumi/biznesam/aizdevums-jaunajiem-uznemumiem-un-biznesa-uzsacejie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pPr marL="158750" indent="0">
              <a:buNone/>
            </a:pPr>
            <a:endParaRPr lang="lv-LV"/>
          </a:p>
        </p:txBody>
      </p:sp>
    </p:spTree>
    <p:extLst>
      <p:ext uri="{BB962C8B-B14F-4D97-AF65-F5344CB8AC3E}">
        <p14:creationId xmlns:p14="http://schemas.microsoft.com/office/powerpoint/2010/main" val="1732798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403225" y="642938"/>
            <a:ext cx="5719763" cy="3217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spcAft>
                <a:spcPct val="0"/>
              </a:spcAft>
            </a:pPr>
            <a:r>
              <a:rPr lang="lv-LV"/>
              <a:t>Ekonomiski pamatoti darījumi ar lauksaimniecības zemi, lai sekmētu lauksaimniecībā izmantojamās zemes saglabāšanu un izmantošanu lauksaimnieciskajā apritē</a:t>
            </a:r>
            <a:endParaRPr lang="en-US"/>
          </a:p>
          <a:p>
            <a:pPr>
              <a:spcBef>
                <a:spcPct val="0"/>
              </a:spcBef>
              <a:spcAft>
                <a:spcPct val="0"/>
              </a:spcAft>
            </a:pPr>
            <a:r>
              <a:rPr lang="lv-LV"/>
              <a:t>Darbojas kā brīvā tirgus dalībnieks</a:t>
            </a:r>
            <a:endParaRPr lang="en-US">
              <a:cs typeface="Calibri" panose="020F0502020204030204"/>
            </a:endParaRPr>
          </a:p>
          <a:p>
            <a:r>
              <a:rPr lang="lv-LV" altLang="lv-LV" b="0"/>
              <a:t>Zemes</a:t>
            </a:r>
            <a:r>
              <a:rPr lang="lv-LV" altLang="lv-LV" b="0" baseline="0"/>
              <a:t> </a:t>
            </a:r>
            <a:r>
              <a:rPr lang="lv-LV" altLang="lv-LV" b="0"/>
              <a:t>fonds ir iespēja lauksaimniekiem atrast jaunus resursus zemes nomai</a:t>
            </a:r>
            <a:r>
              <a:rPr lang="lv-LV" altLang="lv-LV" b="0" baseline="0"/>
              <a:t> – mūsu mājaslapā ir ērti aplūkojami īpašumi, kas pieejami nomai.</a:t>
            </a:r>
            <a:endParaRPr lang="lv-LV"/>
          </a:p>
          <a:p>
            <a:r>
              <a:rPr lang="lv-LV" altLang="lv-LV" b="0" baseline="0"/>
              <a:t>Zemes fonds var būt risinājums arī situācijā</a:t>
            </a:r>
            <a:r>
              <a:rPr lang="lv-LV" altLang="lv-LV" b="0"/>
              <a:t>, kad</a:t>
            </a:r>
            <a:r>
              <a:rPr lang="lv-LV" altLang="lv-LV" b="0" baseline="0"/>
              <a:t> zemnieks zemi nomā, zemes īpašnieks nolemj to pārdot, taču pašam zemniekam nav iespēju to nopirkt. Tad pastāv iespēja, ka zemi nopērk fonds, un zemnieks šo zemi nomā un turpina izmantot.</a:t>
            </a:r>
            <a:endParaRPr lang="en-US"/>
          </a:p>
          <a:p>
            <a:r>
              <a:rPr lang="lv-LV"/>
              <a:t>Reversā noma Lauksaimniecības zemes pārdošana ar nomas un atpakaļpirkuma tiesībām pārdevējam Saimniecības finanšu plūsmas stabilizācijai un attīstībai</a:t>
            </a:r>
            <a:endParaRPr lang="en-US">
              <a:cs typeface="Calibri" panose="020F0502020204030204"/>
            </a:endParaRPr>
          </a:p>
          <a:p>
            <a:endParaRPr lang="lv-LV" altLang="lv-LV" b="1">
              <a:cs typeface="Calibri" panose="020F0502020204030204"/>
            </a:endParaRP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700">
                <a:solidFill>
                  <a:schemeClr val="tx1"/>
                </a:solidFill>
                <a:latin typeface="Calibri" pitchFamily="34" charset="0"/>
              </a:defRPr>
            </a:lvl1pPr>
            <a:lvl2pPr marL="445256" indent="-171253" eaLnBrk="0" hangingPunct="0">
              <a:spcBef>
                <a:spcPct val="30000"/>
              </a:spcBef>
              <a:defRPr sz="700">
                <a:solidFill>
                  <a:schemeClr val="tx1"/>
                </a:solidFill>
                <a:latin typeface="Calibri" pitchFamily="34" charset="0"/>
              </a:defRPr>
            </a:lvl2pPr>
            <a:lvl3pPr marL="685010" indent="-137002" eaLnBrk="0" hangingPunct="0">
              <a:spcBef>
                <a:spcPct val="30000"/>
              </a:spcBef>
              <a:defRPr sz="700">
                <a:solidFill>
                  <a:schemeClr val="tx1"/>
                </a:solidFill>
                <a:latin typeface="Calibri" pitchFamily="34" charset="0"/>
              </a:defRPr>
            </a:lvl3pPr>
            <a:lvl4pPr marL="959013" indent="-137002" eaLnBrk="0" hangingPunct="0">
              <a:spcBef>
                <a:spcPct val="30000"/>
              </a:spcBef>
              <a:defRPr sz="700">
                <a:solidFill>
                  <a:schemeClr val="tx1"/>
                </a:solidFill>
                <a:latin typeface="Calibri" pitchFamily="34" charset="0"/>
              </a:defRPr>
            </a:lvl4pPr>
            <a:lvl5pPr marL="1233017" indent="-137002" eaLnBrk="0" hangingPunct="0">
              <a:spcBef>
                <a:spcPct val="30000"/>
              </a:spcBef>
              <a:defRPr sz="700">
                <a:solidFill>
                  <a:schemeClr val="tx1"/>
                </a:solidFill>
                <a:latin typeface="Calibri" pitchFamily="34" charset="0"/>
              </a:defRPr>
            </a:lvl5pPr>
            <a:lvl6pPr marL="1507020" indent="-137002" defTabSz="274004" eaLnBrk="0" fontAlgn="base" hangingPunct="0">
              <a:spcBef>
                <a:spcPct val="30000"/>
              </a:spcBef>
              <a:spcAft>
                <a:spcPct val="0"/>
              </a:spcAft>
              <a:defRPr sz="700">
                <a:solidFill>
                  <a:schemeClr val="tx1"/>
                </a:solidFill>
                <a:latin typeface="Calibri" pitchFamily="34" charset="0"/>
              </a:defRPr>
            </a:lvl6pPr>
            <a:lvl7pPr marL="1781025" indent="-137002" defTabSz="274004" eaLnBrk="0" fontAlgn="base" hangingPunct="0">
              <a:spcBef>
                <a:spcPct val="30000"/>
              </a:spcBef>
              <a:spcAft>
                <a:spcPct val="0"/>
              </a:spcAft>
              <a:defRPr sz="700">
                <a:solidFill>
                  <a:schemeClr val="tx1"/>
                </a:solidFill>
                <a:latin typeface="Calibri" pitchFamily="34" charset="0"/>
              </a:defRPr>
            </a:lvl7pPr>
            <a:lvl8pPr marL="2055028" indent="-137002" defTabSz="274004" eaLnBrk="0" fontAlgn="base" hangingPunct="0">
              <a:spcBef>
                <a:spcPct val="30000"/>
              </a:spcBef>
              <a:spcAft>
                <a:spcPct val="0"/>
              </a:spcAft>
              <a:defRPr sz="700">
                <a:solidFill>
                  <a:schemeClr val="tx1"/>
                </a:solidFill>
                <a:latin typeface="Calibri" pitchFamily="34" charset="0"/>
              </a:defRPr>
            </a:lvl8pPr>
            <a:lvl9pPr marL="2329032" indent="-137002" defTabSz="274004" eaLnBrk="0" fontAlgn="base" hangingPunct="0">
              <a:spcBef>
                <a:spcPct val="30000"/>
              </a:spcBef>
              <a:spcAft>
                <a:spcPct val="0"/>
              </a:spcAft>
              <a:defRPr sz="700">
                <a:solidFill>
                  <a:schemeClr val="tx1"/>
                </a:solidFill>
                <a:latin typeface="Calibri" pitchFamily="34" charset="0"/>
              </a:defRPr>
            </a:lvl9pPr>
          </a:lstStyle>
          <a:p>
            <a:pPr marL="0" marR="0" lvl="0" indent="0" algn="r" defTabSz="707837" rtl="0" eaLnBrk="1" fontAlgn="base" latinLnBrk="0" hangingPunct="1">
              <a:lnSpc>
                <a:spcPct val="100000"/>
              </a:lnSpc>
              <a:spcBef>
                <a:spcPct val="0"/>
              </a:spcBef>
              <a:spcAft>
                <a:spcPct val="0"/>
              </a:spcAft>
              <a:buClrTx/>
              <a:buSzTx/>
              <a:buFontTx/>
              <a:buNone/>
              <a:tabLst/>
              <a:defRPr/>
            </a:pPr>
            <a:fld id="{86760977-429C-4DE4-A30B-15063D29E648}" type="slidenum">
              <a:rPr kumimoji="0" lang="lv-LV" altLang="lv-LV" sz="700" b="0" i="0" u="none" strike="noStrike" kern="1200" cap="none" spc="0" normalizeH="0" baseline="0" noProof="0">
                <a:ln>
                  <a:noFill/>
                </a:ln>
                <a:solidFill>
                  <a:srgbClr val="000000"/>
                </a:solidFill>
                <a:effectLst/>
                <a:uLnTx/>
                <a:uFillTx/>
                <a:latin typeface="Calibri" pitchFamily="34" charset="0"/>
                <a:ea typeface="+mn-ea"/>
                <a:cs typeface="Arial" charset="0"/>
              </a:rPr>
              <a:pPr marL="0" marR="0" lvl="0" indent="0" algn="r" defTabSz="707837" rtl="0" eaLnBrk="1" fontAlgn="base" latinLnBrk="0" hangingPunct="1">
                <a:lnSpc>
                  <a:spcPct val="100000"/>
                </a:lnSpc>
                <a:spcBef>
                  <a:spcPct val="0"/>
                </a:spcBef>
                <a:spcAft>
                  <a:spcPct val="0"/>
                </a:spcAft>
                <a:buClrTx/>
                <a:buSzTx/>
                <a:buFontTx/>
                <a:buNone/>
                <a:tabLst/>
                <a:defRPr/>
              </a:pPr>
              <a:t>14</a:t>
            </a:fld>
            <a:endParaRPr kumimoji="0" lang="lv-LV" altLang="lv-LV" sz="7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832419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endParaRPr lang="lv-LV" i="0">
              <a:solidFill>
                <a:srgbClr val="000000"/>
              </a:solidFill>
              <a:effectLst/>
            </a:endParaRPr>
          </a:p>
          <a:p>
            <a:pPr algn="just" fontAlgn="base"/>
            <a:r>
              <a:rPr lang="lv-LV" i="0">
                <a:solidFill>
                  <a:srgbClr val="000000"/>
                </a:solidFill>
                <a:effectLst/>
              </a:rPr>
              <a:t>Aizdevuma mērķis ir veicināt uzņēmuma izaugsmi, īstenojot energoefektivitātes uzlabošanas pasākumus, tādējādi veicinot ilgtermiņa finansiālu ieguvumu un konkurētspējas paaugstināšanu.</a:t>
            </a:r>
          </a:p>
          <a:p>
            <a:pPr algn="just" fontAlgn="base"/>
            <a:r>
              <a:rPr lang="lv-LV" i="0">
                <a:solidFill>
                  <a:srgbClr val="000000"/>
                </a:solidFill>
                <a:effectLst/>
              </a:rPr>
              <a:t> </a:t>
            </a:r>
            <a:r>
              <a:rPr lang="en-US" b="0" i="0">
                <a:solidFill>
                  <a:srgbClr val="202124"/>
                </a:solidFill>
                <a:effectLst/>
                <a:latin typeface="Google Sans"/>
              </a:rPr>
              <a:t>HVAC </a:t>
            </a:r>
            <a:r>
              <a:rPr lang="lv-LV" b="0" i="0">
                <a:solidFill>
                  <a:srgbClr val="202124"/>
                </a:solidFill>
                <a:effectLst/>
                <a:latin typeface="Google Sans"/>
              </a:rPr>
              <a:t>- </a:t>
            </a:r>
            <a:r>
              <a:rPr lang="en-US" b="0" i="0">
                <a:solidFill>
                  <a:srgbClr val="040C28"/>
                </a:solidFill>
                <a:effectLst/>
                <a:latin typeface="Google Sans"/>
              </a:rPr>
              <a:t>heating, ventilation, and air conditioning</a:t>
            </a:r>
            <a:endParaRPr lang="lv-LV" i="0">
              <a:solidFill>
                <a:srgbClr val="000000"/>
              </a:solidFill>
              <a:effectLst/>
            </a:endParaRPr>
          </a:p>
          <a:p>
            <a:pPr algn="just" fontAlgn="base"/>
            <a:r>
              <a:rPr lang="lv-LV" i="0">
                <a:solidFill>
                  <a:srgbClr val="000000"/>
                </a:solidFill>
                <a:effectLst/>
              </a:rPr>
              <a:t> </a:t>
            </a:r>
          </a:p>
          <a:p>
            <a:pPr algn="just" fontAlgn="base"/>
            <a:r>
              <a:rPr lang="lv-LV" i="0">
                <a:solidFill>
                  <a:srgbClr val="000000"/>
                </a:solidFill>
                <a:effectLst/>
              </a:rPr>
              <a:t>Energoefektivitātes uzlabošanas pasākumi veicami šādās grupās:</a:t>
            </a:r>
          </a:p>
          <a:p>
            <a:pPr algn="just" fontAlgn="base"/>
            <a:r>
              <a:rPr lang="lv-LV">
                <a:solidFill>
                  <a:srgbClr val="000000"/>
                </a:solidFill>
              </a:rPr>
              <a:t> - energoefektivitāte:</a:t>
            </a:r>
          </a:p>
          <a:p>
            <a:pPr algn="just" fontAlgn="base"/>
            <a:r>
              <a:rPr lang="lv-LV" i="0">
                <a:solidFill>
                  <a:srgbClr val="000000"/>
                </a:solidFill>
                <a:effectLst/>
              </a:rPr>
              <a:t>	- iekārtu nomaiņa, ēku siltināšana</a:t>
            </a:r>
          </a:p>
          <a:p>
            <a:pPr algn="just" fontAlgn="base"/>
            <a:r>
              <a:rPr lang="lv-LV">
                <a:solidFill>
                  <a:srgbClr val="000000"/>
                </a:solidFill>
              </a:rPr>
              <a:t>	 - LED apgaismojums, ventilācija, rekuperācija</a:t>
            </a:r>
          </a:p>
          <a:p>
            <a:pPr algn="just" fontAlgn="base"/>
            <a:r>
              <a:rPr lang="lv-LV" i="0">
                <a:solidFill>
                  <a:srgbClr val="000000"/>
                </a:solidFill>
                <a:effectLst/>
              </a:rPr>
              <a:t>	- apku</a:t>
            </a:r>
            <a:r>
              <a:rPr lang="lv-LV">
                <a:solidFill>
                  <a:srgbClr val="000000"/>
                </a:solidFill>
              </a:rPr>
              <a:t>re</a:t>
            </a:r>
          </a:p>
          <a:p>
            <a:pPr algn="just" fontAlgn="base"/>
            <a:r>
              <a:rPr lang="lv-LV">
                <a:solidFill>
                  <a:srgbClr val="000000"/>
                </a:solidFill>
              </a:rPr>
              <a:t>	- aizdevumi ESKO (</a:t>
            </a:r>
            <a:r>
              <a:rPr lang="lv-LV" err="1">
                <a:solidFill>
                  <a:srgbClr val="000000"/>
                </a:solidFill>
              </a:rPr>
              <a:t>energoservisa</a:t>
            </a:r>
            <a:r>
              <a:rPr lang="lv-LV">
                <a:solidFill>
                  <a:srgbClr val="000000"/>
                </a:solidFill>
              </a:rPr>
              <a:t>) pakalpojumu sniedzējiem</a:t>
            </a:r>
          </a:p>
          <a:p>
            <a:pPr marL="171450" indent="-171450" algn="just" fontAlgn="base">
              <a:buFontTx/>
              <a:buChar char="-"/>
            </a:pPr>
            <a:r>
              <a:rPr lang="lv-LV" i="0">
                <a:solidFill>
                  <a:srgbClr val="000000"/>
                </a:solidFill>
                <a:effectLst/>
              </a:rPr>
              <a:t>Ilgtspējīgs transports:</a:t>
            </a:r>
          </a:p>
          <a:p>
            <a:pPr marL="1085850" lvl="2" indent="-171450" algn="just" fontAlgn="base">
              <a:buFontTx/>
              <a:buChar char="-"/>
            </a:pPr>
            <a:r>
              <a:rPr lang="lv-LV" err="1">
                <a:solidFill>
                  <a:srgbClr val="000000"/>
                </a:solidFill>
              </a:rPr>
              <a:t>Elektroauto</a:t>
            </a:r>
            <a:r>
              <a:rPr lang="lv-LV">
                <a:solidFill>
                  <a:srgbClr val="000000"/>
                </a:solidFill>
              </a:rPr>
              <a:t>, to uzlādes infrastruktūra</a:t>
            </a:r>
          </a:p>
          <a:p>
            <a:pPr marL="1085850" lvl="2" indent="-171450" algn="just" fontAlgn="base">
              <a:buFontTx/>
              <a:buChar char="-"/>
            </a:pPr>
            <a:r>
              <a:rPr lang="lv-LV" i="0">
                <a:solidFill>
                  <a:srgbClr val="000000"/>
                </a:solidFill>
                <a:effectLst/>
              </a:rPr>
              <a:t>Citi </a:t>
            </a:r>
            <a:r>
              <a:rPr lang="lv-LV" i="0" err="1">
                <a:solidFill>
                  <a:srgbClr val="000000"/>
                </a:solidFill>
                <a:effectLst/>
              </a:rPr>
              <a:t>bezizmešu</a:t>
            </a:r>
            <a:r>
              <a:rPr lang="lv-LV" i="0">
                <a:solidFill>
                  <a:srgbClr val="000000"/>
                </a:solidFill>
                <a:effectLst/>
              </a:rPr>
              <a:t> transportlīdzekļi (</a:t>
            </a:r>
            <a:r>
              <a:rPr lang="lv-LV" i="0" err="1">
                <a:solidFill>
                  <a:srgbClr val="000000"/>
                </a:solidFill>
                <a:effectLst/>
              </a:rPr>
              <a:t>elektroskūteri</a:t>
            </a:r>
            <a:r>
              <a:rPr lang="lv-LV" i="0">
                <a:solidFill>
                  <a:srgbClr val="000000"/>
                </a:solidFill>
                <a:effectLst/>
              </a:rPr>
              <a:t>)</a:t>
            </a:r>
          </a:p>
          <a:p>
            <a:pPr algn="just" fontAlgn="base"/>
            <a:r>
              <a:rPr lang="lv-LV">
                <a:solidFill>
                  <a:srgbClr val="000000"/>
                </a:solidFill>
              </a:rPr>
              <a:t> - atjaunojamo energoresursu tehnoloģijas: </a:t>
            </a:r>
          </a:p>
          <a:p>
            <a:pPr algn="just" fontAlgn="base"/>
            <a:r>
              <a:rPr lang="lv-LV">
                <a:solidFill>
                  <a:srgbClr val="000000"/>
                </a:solidFill>
              </a:rPr>
              <a:t>	- saules paneļi un kolektori</a:t>
            </a:r>
          </a:p>
          <a:p>
            <a:pPr algn="just" fontAlgn="base"/>
            <a:r>
              <a:rPr lang="lv-LV" i="0">
                <a:solidFill>
                  <a:srgbClr val="000000"/>
                </a:solidFill>
                <a:effectLst/>
              </a:rPr>
              <a:t>	- vēja turbīnas</a:t>
            </a:r>
          </a:p>
          <a:p>
            <a:pPr algn="just" fontAlgn="base"/>
            <a:r>
              <a:rPr lang="lv-LV">
                <a:solidFill>
                  <a:srgbClr val="000000"/>
                </a:solidFill>
              </a:rPr>
              <a:t>	 - biomasas apkures iekārtas</a:t>
            </a:r>
          </a:p>
          <a:p>
            <a:pPr marL="171450" indent="-171450" algn="just" fontAlgn="base">
              <a:buFontTx/>
              <a:buChar char="-"/>
            </a:pPr>
            <a:r>
              <a:rPr lang="lv-LV">
                <a:solidFill>
                  <a:srgbClr val="000000"/>
                </a:solidFill>
              </a:rPr>
              <a:t>Zaļās ēkas – ja renovējot samazina enerģijas patēriņu vismaz līdz gandrīz nulles enerģijas ēkai</a:t>
            </a:r>
          </a:p>
          <a:p>
            <a:pPr marL="171450" indent="-171450" algn="just" fontAlgn="base">
              <a:buFontTx/>
              <a:buChar char="-"/>
            </a:pPr>
            <a:endParaRPr lang="lv-LV" i="0">
              <a:solidFill>
                <a:srgbClr val="000000"/>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F76F0-C687-46F9-95F8-55C4D3DBE920}"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028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13390">
              <a:spcAft>
                <a:spcPts val="1160"/>
              </a:spcAft>
            </a:pPr>
            <a:endParaRPr lang="lv-L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C5069-9460-433F-94CB-55CACC7B56E3}"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31775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721458EE-19BD-46A4-A4E3-7033D940001D}" type="slidenum">
              <a:rPr lang="lv-LV" smtClean="0"/>
              <a:t>18</a:t>
            </a:fld>
            <a:endParaRPr lang="lv-LV"/>
          </a:p>
        </p:txBody>
      </p:sp>
    </p:spTree>
    <p:extLst>
      <p:ext uri="{BB962C8B-B14F-4D97-AF65-F5344CB8AC3E}">
        <p14:creationId xmlns:p14="http://schemas.microsoft.com/office/powerpoint/2010/main" val="1014171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a:p>
            <a:pPr algn="l" fontAlgn="base"/>
            <a:r>
              <a:rPr lang="lv-LV" b="1" i="0">
                <a:solidFill>
                  <a:srgbClr val="000000"/>
                </a:solidFill>
                <a:effectLst/>
                <a:latin typeface="Montserrat" panose="00000500000000000000" pitchFamily="2" charset="-70"/>
              </a:rPr>
              <a:t>Svarīgi! SU </a:t>
            </a:r>
            <a:r>
              <a:rPr lang="lv-LV" b="1" i="0" err="1">
                <a:solidFill>
                  <a:srgbClr val="000000"/>
                </a:solidFill>
                <a:effectLst/>
                <a:latin typeface="Montserrat" panose="00000500000000000000" pitchFamily="2" charset="-70"/>
              </a:rPr>
              <a:t>grantu</a:t>
            </a:r>
            <a:r>
              <a:rPr lang="lv-LV" b="1" i="0">
                <a:solidFill>
                  <a:srgbClr val="000000"/>
                </a:solidFill>
                <a:effectLst/>
                <a:latin typeface="Montserrat" panose="00000500000000000000" pitchFamily="2" charset="-70"/>
              </a:rPr>
              <a:t> atbalsts noslēdzies 31.12.2023. </a:t>
            </a:r>
          </a:p>
          <a:p>
            <a:pPr algn="l" fontAlgn="base"/>
            <a:r>
              <a:rPr lang="lv-LV" b="0" i="0">
                <a:solidFill>
                  <a:srgbClr val="000000"/>
                </a:solidFill>
                <a:effectLst/>
                <a:latin typeface="Montserrat" panose="00000500000000000000" pitchFamily="2" charset="-70"/>
              </a:rPr>
              <a:t> </a:t>
            </a:r>
          </a:p>
          <a:p>
            <a:pPr algn="l" fontAlgn="base">
              <a:buFont typeface="Arial" panose="020B0604020202020204" pitchFamily="34" charset="0"/>
              <a:buChar char="•"/>
            </a:pPr>
            <a:r>
              <a:rPr lang="lv-LV" b="0" i="0">
                <a:solidFill>
                  <a:srgbClr val="000000"/>
                </a:solidFill>
                <a:effectLst/>
                <a:latin typeface="Montserrat" panose="00000500000000000000" pitchFamily="2" charset="-70"/>
              </a:rPr>
              <a:t>Kopā ir atbalstīti </a:t>
            </a:r>
            <a:r>
              <a:rPr lang="lv-LV" b="1" i="0">
                <a:solidFill>
                  <a:srgbClr val="000000"/>
                </a:solidFill>
                <a:effectLst/>
                <a:latin typeface="Montserrat" panose="00000500000000000000" pitchFamily="2" charset="-70"/>
              </a:rPr>
              <a:t>204</a:t>
            </a:r>
            <a:r>
              <a:rPr lang="lv-LV" b="0" i="0">
                <a:solidFill>
                  <a:srgbClr val="000000"/>
                </a:solidFill>
                <a:effectLst/>
                <a:latin typeface="Montserrat" panose="00000500000000000000" pitchFamily="2" charset="-70"/>
              </a:rPr>
              <a:t> SU biznesa projekti – uzsācējiem un darbības paplašināšanai. </a:t>
            </a:r>
          </a:p>
          <a:p>
            <a:pPr algn="l" fontAlgn="base">
              <a:buFont typeface="Arial" panose="020B0604020202020204" pitchFamily="34" charset="0"/>
              <a:buChar char="•"/>
            </a:pPr>
            <a:r>
              <a:rPr lang="lv-LV" b="0" i="0">
                <a:solidFill>
                  <a:srgbClr val="000000"/>
                </a:solidFill>
                <a:effectLst/>
                <a:latin typeface="Montserrat" panose="00000500000000000000" pitchFamily="2" charset="-70"/>
              </a:rPr>
              <a:t>Aicinām sociālos uzņēmumus projektu finansēšanai izmantot arī </a:t>
            </a:r>
            <a:r>
              <a:rPr lang="lv-LV" b="0" i="0" err="1">
                <a:solidFill>
                  <a:srgbClr val="000000"/>
                </a:solidFill>
                <a:effectLst/>
                <a:latin typeface="Montserrat" panose="00000500000000000000" pitchFamily="2" charset="-70"/>
              </a:rPr>
              <a:t>Altum</a:t>
            </a:r>
            <a:r>
              <a:rPr lang="lv-LV" b="0" i="0">
                <a:solidFill>
                  <a:srgbClr val="000000"/>
                </a:solidFill>
                <a:effectLst/>
                <a:latin typeface="Montserrat" panose="00000500000000000000" pitchFamily="2" charset="-70"/>
              </a:rPr>
              <a:t> aizdevumus – </a:t>
            </a:r>
            <a:r>
              <a:rPr lang="lv-LV" b="0" i="0" u="none" strike="noStrike">
                <a:solidFill>
                  <a:srgbClr val="00B3C9"/>
                </a:solidFill>
                <a:effectLst/>
                <a:latin typeface="Montserrat" panose="00000500000000000000" pitchFamily="2" charset="-70"/>
                <a:hlinkClick r:id="rId3"/>
              </a:rPr>
              <a:t>esošiem uzņēmumiem</a:t>
            </a:r>
            <a:r>
              <a:rPr lang="lv-LV" b="0" i="0">
                <a:solidFill>
                  <a:srgbClr val="000000"/>
                </a:solidFill>
                <a:effectLst/>
                <a:latin typeface="Montserrat" panose="00000500000000000000" pitchFamily="2" charset="-70"/>
              </a:rPr>
              <a:t> un </a:t>
            </a:r>
            <a:r>
              <a:rPr lang="lv-LV" b="0" i="0" u="none" strike="noStrike">
                <a:solidFill>
                  <a:srgbClr val="00B3C9"/>
                </a:solidFill>
                <a:effectLst/>
                <a:latin typeface="Montserrat" panose="00000500000000000000" pitchFamily="2" charset="-70"/>
                <a:hlinkClick r:id="rId4"/>
              </a:rPr>
              <a:t>uzsācējiem</a:t>
            </a:r>
            <a:r>
              <a:rPr lang="lv-LV" b="0" i="0">
                <a:solidFill>
                  <a:srgbClr val="000000"/>
                </a:solidFill>
                <a:effectLst/>
                <a:latin typeface="Montserrat" panose="00000500000000000000" pitchFamily="2" charset="-70"/>
              </a:rPr>
              <a:t>.</a:t>
            </a:r>
          </a:p>
          <a:p>
            <a:pPr algn="l" fontAlgn="base">
              <a:buFont typeface="Arial" panose="020B0604020202020204" pitchFamily="34" charset="0"/>
              <a:buChar char="•"/>
            </a:pPr>
            <a:r>
              <a:rPr lang="lv-LV" b="1" i="0">
                <a:solidFill>
                  <a:srgbClr val="000000"/>
                </a:solidFill>
                <a:effectLst/>
                <a:latin typeface="Montserrat" panose="00000500000000000000" pitchFamily="2" charset="-70"/>
              </a:rPr>
              <a:t>2024. gadā</a:t>
            </a:r>
            <a:r>
              <a:rPr lang="lv-LV" b="0" i="0">
                <a:solidFill>
                  <a:srgbClr val="000000"/>
                </a:solidFill>
                <a:effectLst/>
                <a:latin typeface="Montserrat" panose="00000500000000000000" pitchFamily="2" charset="-70"/>
              </a:rPr>
              <a:t> sāks darboties jauna SU programma. Ir apstiprināti </a:t>
            </a:r>
            <a:r>
              <a:rPr lang="lv-LV" b="0" i="0" u="none" strike="noStrike">
                <a:solidFill>
                  <a:srgbClr val="00B3C9"/>
                </a:solidFill>
                <a:effectLst/>
                <a:latin typeface="Montserrat" panose="00000500000000000000" pitchFamily="2" charset="-70"/>
                <a:hlinkClick r:id="rId5"/>
              </a:rPr>
              <a:t>Ministru kabineta noteikumi</a:t>
            </a:r>
            <a:r>
              <a:rPr lang="lv-LV" b="0" i="0">
                <a:solidFill>
                  <a:srgbClr val="000000"/>
                </a:solidFill>
                <a:effectLst/>
                <a:latin typeface="Montserrat" panose="00000500000000000000" pitchFamily="2" charset="-70"/>
              </a:rPr>
              <a:t>. Labklājības ministrija kopā ar </a:t>
            </a:r>
            <a:r>
              <a:rPr lang="lv-LV" b="0" i="0" err="1">
                <a:solidFill>
                  <a:srgbClr val="000000"/>
                </a:solidFill>
                <a:effectLst/>
                <a:latin typeface="Montserrat" panose="00000500000000000000" pitchFamily="2" charset="-70"/>
              </a:rPr>
              <a:t>Altum</a:t>
            </a:r>
            <a:r>
              <a:rPr lang="lv-LV" b="0" i="0">
                <a:solidFill>
                  <a:srgbClr val="000000"/>
                </a:solidFill>
                <a:effectLst/>
                <a:latin typeface="Montserrat" panose="00000500000000000000" pitchFamily="2" charset="-70"/>
              </a:rPr>
              <a:t> uzsākusi jaunās atbalsta programmas priekšdarbus. Sekojiet jaunumiem Labklājības ministrijas un </a:t>
            </a:r>
            <a:r>
              <a:rPr lang="lv-LV" b="0" i="0" err="1">
                <a:solidFill>
                  <a:srgbClr val="000000"/>
                </a:solidFill>
                <a:effectLst/>
                <a:latin typeface="Montserrat" panose="00000500000000000000" pitchFamily="2" charset="-70"/>
              </a:rPr>
              <a:t>Altum</a:t>
            </a:r>
            <a:r>
              <a:rPr lang="lv-LV" b="0" i="0">
                <a:solidFill>
                  <a:srgbClr val="000000"/>
                </a:solidFill>
                <a:effectLst/>
                <a:latin typeface="Montserrat" panose="00000500000000000000" pitchFamily="2" charset="-70"/>
              </a:rPr>
              <a:t> mājas lapās.</a:t>
            </a:r>
          </a:p>
          <a:p>
            <a:endParaRPr lang="lv-LV"/>
          </a:p>
          <a:p>
            <a:pPr marL="0" marR="0" lvl="0" indent="0" algn="l" defTabSz="914400" rtl="0" eaLnBrk="1" fontAlgn="auto" latinLnBrk="0" hangingPunct="1">
              <a:lnSpc>
                <a:spcPct val="100000"/>
              </a:lnSpc>
              <a:spcBef>
                <a:spcPts val="0"/>
              </a:spcBef>
              <a:spcAft>
                <a:spcPts val="0"/>
              </a:spcAft>
              <a:buClrTx/>
              <a:buSzTx/>
              <a:buFontTx/>
              <a:buNone/>
              <a:tabLst/>
              <a:defRPr/>
            </a:pPr>
            <a:r>
              <a:rPr lang="lv-LV" b="1" i="0">
                <a:solidFill>
                  <a:srgbClr val="000000"/>
                </a:solidFill>
                <a:effectLst/>
                <a:latin typeface="Montserrat" panose="00000500000000000000" pitchFamily="2" charset="-70"/>
              </a:rPr>
              <a:t>Apmērs no 10 000 līdz 200 000 EUR</a:t>
            </a:r>
          </a:p>
          <a:p>
            <a:endParaRPr lang="lv-LV"/>
          </a:p>
        </p:txBody>
      </p:sp>
      <p:sp>
        <p:nvSpPr>
          <p:cNvPr id="4" name="Slide Number Placeholder 3"/>
          <p:cNvSpPr>
            <a:spLocks noGrp="1"/>
          </p:cNvSpPr>
          <p:nvPr>
            <p:ph type="sldNum" sz="quarter" idx="5"/>
          </p:nvPr>
        </p:nvSpPr>
        <p:spPr/>
        <p:txBody>
          <a:bodyPr/>
          <a:lstStyle/>
          <a:p>
            <a:fld id="{721458EE-19BD-46A4-A4E3-7033D940001D}" type="slidenum">
              <a:rPr lang="lv-LV" smtClean="0"/>
              <a:t>19</a:t>
            </a:fld>
            <a:endParaRPr lang="lv-LV"/>
          </a:p>
        </p:txBody>
      </p:sp>
    </p:spTree>
    <p:extLst>
      <p:ext uri="{BB962C8B-B14F-4D97-AF65-F5344CB8AC3E}">
        <p14:creationId xmlns:p14="http://schemas.microsoft.com/office/powerpoint/2010/main" val="1842046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lv-LV"/>
          </a:p>
        </p:txBody>
      </p:sp>
    </p:spTree>
    <p:extLst>
      <p:ext uri="{BB962C8B-B14F-4D97-AF65-F5344CB8AC3E}">
        <p14:creationId xmlns:p14="http://schemas.microsoft.com/office/powerpoint/2010/main" val="762280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92075" y="744538"/>
            <a:ext cx="6615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b="0" i="0" err="1">
                <a:solidFill>
                  <a:srgbClr val="000000"/>
                </a:solidFill>
                <a:effectLst/>
                <a:latin typeface="Montserrat"/>
              </a:rPr>
              <a:t>Altum</a:t>
            </a:r>
            <a:r>
              <a:rPr lang="lv-LV" b="0" i="0">
                <a:solidFill>
                  <a:srgbClr val="000000"/>
                </a:solidFill>
                <a:effectLst/>
                <a:latin typeface="Montserrat"/>
              </a:rPr>
              <a:t> kredīta </a:t>
            </a:r>
            <a:r>
              <a:rPr lang="lv-LV" b="1" i="0">
                <a:solidFill>
                  <a:srgbClr val="000000"/>
                </a:solidFill>
                <a:effectLst/>
                <a:latin typeface="Montserrat"/>
              </a:rPr>
              <a:t>garantija kalpo kā papildus nodrošinājums </a:t>
            </a:r>
            <a:r>
              <a:rPr lang="lv-LV" b="1">
                <a:solidFill>
                  <a:srgbClr val="000000"/>
                </a:solidFill>
                <a:latin typeface="Montserrat"/>
              </a:rPr>
              <a:t>aizdevumam</a:t>
            </a:r>
            <a:r>
              <a:rPr lang="lv-LV" b="1" i="0">
                <a:solidFill>
                  <a:srgbClr val="000000"/>
                </a:solidFill>
                <a:effectLst/>
                <a:latin typeface="Montserrat"/>
              </a:rPr>
              <a:t> bankā</a:t>
            </a:r>
            <a:r>
              <a:rPr lang="lv-LV" b="0" i="0">
                <a:solidFill>
                  <a:srgbClr val="000000"/>
                </a:solidFill>
                <a:effectLst/>
                <a:latin typeface="Montserrat"/>
              </a:rPr>
              <a:t>.  </a:t>
            </a:r>
            <a:endParaRPr lang="lv-LV" altLang="lv-LV">
              <a:solidFill>
                <a:srgbClr val="000000"/>
              </a:solidFill>
              <a:latin typeface="Montserrat"/>
            </a:endParaRPr>
          </a:p>
          <a:p>
            <a:r>
              <a:rPr lang="lv-LV" b="0" i="0">
                <a:solidFill>
                  <a:srgbClr val="000000"/>
                </a:solidFill>
                <a:effectLst/>
                <a:latin typeface="Montserrat"/>
              </a:rPr>
              <a:t>Kredīta garantiju izsniedz uzņēmumiem, kuriem ir nepietiekošs nodrošinājums, lai saņemtu aizdevumu vai saņemtu </a:t>
            </a:r>
            <a:r>
              <a:rPr lang="lv-LV">
                <a:solidFill>
                  <a:srgbClr val="000000"/>
                </a:solidFill>
                <a:latin typeface="Montserrat"/>
              </a:rPr>
              <a:t>to</a:t>
            </a:r>
            <a:r>
              <a:rPr lang="lv-LV" b="0" i="0">
                <a:solidFill>
                  <a:srgbClr val="000000"/>
                </a:solidFill>
                <a:effectLst/>
                <a:latin typeface="Montserrat"/>
              </a:rPr>
              <a:t> nepieciešamajā apmērā</a:t>
            </a:r>
            <a:r>
              <a:rPr lang="lv-LV">
                <a:solidFill>
                  <a:srgbClr val="000000"/>
                </a:solidFill>
                <a:latin typeface="Montserrat"/>
              </a:rPr>
              <a:t>. </a:t>
            </a:r>
            <a:endParaRPr lang="lv-LV" altLang="lv-LV">
              <a:solidFill>
                <a:srgbClr val="000000"/>
              </a:solidFill>
              <a:latin typeface="Montserrat"/>
            </a:endParaRPr>
          </a:p>
          <a:p>
            <a:r>
              <a:rPr lang="lv-LV">
                <a:solidFill>
                  <a:srgbClr val="000000"/>
                </a:solidFill>
                <a:latin typeface="Montserrat"/>
              </a:rPr>
              <a:t>Tiek</a:t>
            </a:r>
            <a:r>
              <a:rPr lang="lv-LV" b="0" i="0">
                <a:solidFill>
                  <a:srgbClr val="000000"/>
                </a:solidFill>
                <a:effectLst/>
                <a:latin typeface="Montserrat"/>
              </a:rPr>
              <a:t> </a:t>
            </a:r>
            <a:r>
              <a:rPr lang="lv-LV">
                <a:solidFill>
                  <a:srgbClr val="000000"/>
                </a:solidFill>
                <a:latin typeface="Montserrat"/>
              </a:rPr>
              <a:t>vērtēta pozitīva </a:t>
            </a:r>
            <a:r>
              <a:rPr lang="lv-LV" b="0" i="0">
                <a:solidFill>
                  <a:srgbClr val="000000"/>
                </a:solidFill>
                <a:effectLst/>
                <a:latin typeface="Montserrat"/>
              </a:rPr>
              <a:t>finanšu vēsture un kredītspēja</a:t>
            </a:r>
            <a:endParaRPr lang="lv-LV" altLang="lv-LV" baseline="0">
              <a:latin typeface="Montserrat"/>
            </a:endParaRP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900">
                <a:solidFill>
                  <a:schemeClr val="tx1"/>
                </a:solidFill>
                <a:latin typeface="Calibri" pitchFamily="34" charset="0"/>
              </a:defRPr>
            </a:lvl1pPr>
            <a:lvl2pPr marL="575118" indent="-221199" eaLnBrk="0" hangingPunct="0">
              <a:spcBef>
                <a:spcPct val="30000"/>
              </a:spcBef>
              <a:defRPr sz="900">
                <a:solidFill>
                  <a:schemeClr val="tx1"/>
                </a:solidFill>
                <a:latin typeface="Calibri" pitchFamily="34" charset="0"/>
              </a:defRPr>
            </a:lvl2pPr>
            <a:lvl3pPr marL="884796" indent="-176959" eaLnBrk="0" hangingPunct="0">
              <a:spcBef>
                <a:spcPct val="30000"/>
              </a:spcBef>
              <a:defRPr sz="900">
                <a:solidFill>
                  <a:schemeClr val="tx1"/>
                </a:solidFill>
                <a:latin typeface="Calibri" pitchFamily="34" charset="0"/>
              </a:defRPr>
            </a:lvl3pPr>
            <a:lvl4pPr marL="1238715" indent="-176959" eaLnBrk="0" hangingPunct="0">
              <a:spcBef>
                <a:spcPct val="30000"/>
              </a:spcBef>
              <a:defRPr sz="900">
                <a:solidFill>
                  <a:schemeClr val="tx1"/>
                </a:solidFill>
                <a:latin typeface="Calibri" pitchFamily="34" charset="0"/>
              </a:defRPr>
            </a:lvl4pPr>
            <a:lvl5pPr marL="1592633" indent="-176959" eaLnBrk="0" hangingPunct="0">
              <a:spcBef>
                <a:spcPct val="30000"/>
              </a:spcBef>
              <a:defRPr sz="900">
                <a:solidFill>
                  <a:schemeClr val="tx1"/>
                </a:solidFill>
                <a:latin typeface="Calibri" pitchFamily="34" charset="0"/>
              </a:defRPr>
            </a:lvl5pPr>
            <a:lvl6pPr marL="1946552" indent="-176959" defTabSz="353919" eaLnBrk="0" fontAlgn="base" hangingPunct="0">
              <a:spcBef>
                <a:spcPct val="30000"/>
              </a:spcBef>
              <a:spcAft>
                <a:spcPct val="0"/>
              </a:spcAft>
              <a:defRPr sz="900">
                <a:solidFill>
                  <a:schemeClr val="tx1"/>
                </a:solidFill>
                <a:latin typeface="Calibri" pitchFamily="34" charset="0"/>
              </a:defRPr>
            </a:lvl6pPr>
            <a:lvl7pPr marL="2300470" indent="-176959" defTabSz="353919" eaLnBrk="0" fontAlgn="base" hangingPunct="0">
              <a:spcBef>
                <a:spcPct val="30000"/>
              </a:spcBef>
              <a:spcAft>
                <a:spcPct val="0"/>
              </a:spcAft>
              <a:defRPr sz="900">
                <a:solidFill>
                  <a:schemeClr val="tx1"/>
                </a:solidFill>
                <a:latin typeface="Calibri" pitchFamily="34" charset="0"/>
              </a:defRPr>
            </a:lvl7pPr>
            <a:lvl8pPr marL="2654389" indent="-176959" defTabSz="353919" eaLnBrk="0" fontAlgn="base" hangingPunct="0">
              <a:spcBef>
                <a:spcPct val="30000"/>
              </a:spcBef>
              <a:spcAft>
                <a:spcPct val="0"/>
              </a:spcAft>
              <a:defRPr sz="900">
                <a:solidFill>
                  <a:schemeClr val="tx1"/>
                </a:solidFill>
                <a:latin typeface="Calibri" pitchFamily="34" charset="0"/>
              </a:defRPr>
            </a:lvl8pPr>
            <a:lvl9pPr marL="3008307" indent="-176959" defTabSz="353919" eaLnBrk="0" fontAlgn="base" hangingPunct="0">
              <a:spcBef>
                <a:spcPct val="30000"/>
              </a:spcBef>
              <a:spcAft>
                <a:spcPct val="0"/>
              </a:spcAft>
              <a:defRPr sz="9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760977-429C-4DE4-A30B-15063D29E648}" type="slidenum">
              <a:rPr kumimoji="0" lang="lv-LV" altLang="lv-LV" sz="900" b="0" i="0" u="none" strike="noStrike" kern="1200" cap="none" spc="0" normalizeH="0" baseline="0" noProof="0">
                <a:ln>
                  <a:noFill/>
                </a:ln>
                <a:solidFill>
                  <a:srgbClr val="000000"/>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lv-LV" altLang="lv-LV" sz="9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511549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lv-LV" b="1" i="0">
                <a:solidFill>
                  <a:srgbClr val="000000"/>
                </a:solidFill>
                <a:effectLst/>
                <a:latin typeface="Montserrat"/>
              </a:rPr>
              <a:t>Pasargā biznesu pret ārvalstu pircēja nemaksāšanu vai maksātnespējas riskiem </a:t>
            </a:r>
          </a:p>
          <a:p>
            <a:pPr fontAlgn="base"/>
            <a:r>
              <a:rPr lang="lv-LV">
                <a:solidFill>
                  <a:srgbClr val="000000"/>
                </a:solidFill>
                <a:latin typeface="Montserrat"/>
              </a:rPr>
              <a:t>Pēcapmaksa</a:t>
            </a:r>
            <a:r>
              <a:rPr lang="lv-LV" b="0" i="0">
                <a:solidFill>
                  <a:srgbClr val="000000"/>
                </a:solidFill>
                <a:effectLst/>
                <a:latin typeface="Montserrat"/>
              </a:rPr>
              <a:t> ir ierasta eksportētāja ikdiena. </a:t>
            </a:r>
            <a:endParaRPr lang="lv-LV">
              <a:solidFill>
                <a:srgbClr val="000000"/>
              </a:solidFill>
              <a:latin typeface="Montserrat"/>
            </a:endParaRPr>
          </a:p>
          <a:p>
            <a:r>
              <a:rPr lang="lv-LV">
                <a:solidFill>
                  <a:srgbClr val="000000"/>
                </a:solidFill>
                <a:latin typeface="Montserrat"/>
              </a:rPr>
              <a:t>Ne tikai jauns</a:t>
            </a:r>
            <a:r>
              <a:rPr lang="lv-LV" b="0" i="0">
                <a:solidFill>
                  <a:srgbClr val="000000"/>
                </a:solidFill>
                <a:effectLst/>
                <a:latin typeface="Montserrat"/>
              </a:rPr>
              <a:t> un nepārbaudīts klients var radīt </a:t>
            </a:r>
            <a:r>
              <a:rPr lang="lv-LV">
                <a:solidFill>
                  <a:srgbClr val="000000"/>
                </a:solidFill>
                <a:latin typeface="Montserrat"/>
              </a:rPr>
              <a:t>nemaksāšanas riskus</a:t>
            </a:r>
            <a:endParaRPr lang="lv-LV">
              <a:solidFill>
                <a:srgbClr val="000000"/>
              </a:solidFill>
              <a:latin typeface="Calibri" panose="020F0502020204030204"/>
              <a:cs typeface="Calibri" panose="020F0502020204030204"/>
            </a:endParaRPr>
          </a:p>
          <a:p>
            <a:pPr fontAlgn="base"/>
            <a:r>
              <a:rPr lang="lv-LV">
                <a:solidFill>
                  <a:srgbClr val="000000"/>
                </a:solidFill>
                <a:latin typeface="Montserrat"/>
              </a:rPr>
              <a:t> </a:t>
            </a:r>
            <a:endParaRPr lang="lv-LV" b="0" i="0">
              <a:solidFill>
                <a:srgbClr val="000000"/>
              </a:solidFill>
              <a:effectLst/>
              <a:latin typeface="Montserrat"/>
            </a:endParaRPr>
          </a:p>
          <a:p>
            <a:pPr algn="l" fontAlgn="base"/>
            <a:r>
              <a:rPr lang="lv-LV" b="1" i="0">
                <a:solidFill>
                  <a:srgbClr val="000000"/>
                </a:solidFill>
                <a:effectLst/>
                <a:latin typeface="Montserrat"/>
              </a:rPr>
              <a:t>Izmanto valsts atbalstu eksportētājiem – eksporta kredīta garantiju</a:t>
            </a:r>
          </a:p>
          <a:p>
            <a:pPr algn="l" fontAlgn="base"/>
            <a:r>
              <a:rPr lang="lv-LV" b="0" i="0">
                <a:solidFill>
                  <a:srgbClr val="000000"/>
                </a:solidFill>
                <a:effectLst/>
                <a:latin typeface="Montserrat"/>
              </a:rPr>
              <a:t>Sedz pircēja un politiskos riskus</a:t>
            </a:r>
          </a:p>
          <a:p>
            <a:pPr algn="l" fontAlgn="base"/>
            <a:r>
              <a:rPr lang="lv-LV" b="0" i="0">
                <a:solidFill>
                  <a:srgbClr val="000000"/>
                </a:solidFill>
                <a:effectLst/>
                <a:latin typeface="Montserrat"/>
              </a:rPr>
              <a:t>Sedz pircēja saistību garantētāja riskus – cita uzņēmuma vai pircēja bankas riskus</a:t>
            </a:r>
          </a:p>
          <a:p>
            <a:pPr algn="l" fontAlgn="base"/>
            <a:r>
              <a:rPr lang="lv-LV" b="0" i="0">
                <a:solidFill>
                  <a:srgbClr val="000000"/>
                </a:solidFill>
                <a:effectLst/>
                <a:latin typeface="Montserrat"/>
              </a:rPr>
              <a:t>Kalpo kā papildu nodrošinājums arī pircēja bankas garantijas vai akreditīva gadījumos, kad ir šaubas par bankas likviditāti</a:t>
            </a:r>
          </a:p>
          <a:p>
            <a:pPr algn="l" fontAlgn="base"/>
            <a:r>
              <a:rPr lang="lv-LV" b="0" i="0">
                <a:solidFill>
                  <a:srgbClr val="000000"/>
                </a:solidFill>
                <a:effectLst/>
                <a:latin typeface="Montserrat"/>
              </a:rPr>
              <a:t>Kalpo kā nodrošinājums faktoringa vai cita apgrozāmo līdzekļu finansējuma saistībām savā bankā</a:t>
            </a:r>
          </a:p>
          <a:p>
            <a:pPr algn="l" fontAlgn="base"/>
            <a:endParaRPr lang="lv-LV" b="0" i="0">
              <a:solidFill>
                <a:srgbClr val="000000"/>
              </a:solidFill>
              <a:effectLst/>
              <a:latin typeface="Montserrat" panose="00000500000000000000" pitchFamily="2" charset="-70"/>
            </a:endParaRPr>
          </a:p>
          <a:p>
            <a:endParaRPr lang="lv-LV">
              <a:solidFill>
                <a:srgbClr val="000000"/>
              </a:solidFill>
              <a:latin typeface="Montserrat"/>
            </a:endParaRPr>
          </a:p>
          <a:p>
            <a:pPr fontAlgn="base"/>
            <a:r>
              <a:rPr lang="lv-LV" b="1">
                <a:solidFill>
                  <a:srgbClr val="000000"/>
                </a:solidFill>
                <a:effectLst/>
                <a:latin typeface="Montserrat"/>
              </a:rPr>
              <a:t>Eksporta kredīta garantija sedz politiskos riskus</a:t>
            </a:r>
            <a:r>
              <a:rPr lang="lv-LV" b="0">
                <a:solidFill>
                  <a:srgbClr val="000000"/>
                </a:solidFill>
                <a:effectLst/>
                <a:latin typeface="Montserrat"/>
              </a:rPr>
              <a:t> </a:t>
            </a:r>
          </a:p>
          <a:p>
            <a:pPr fontAlgn="base"/>
            <a:r>
              <a:rPr lang="lv-LV" b="0">
                <a:effectLst/>
                <a:latin typeface="Montserrat"/>
              </a:rPr>
              <a:t>ārvalstu institūcijas administratīvo lēmumu, juridisku pasākumu vai intervenci, kas pircējam liedz veikt atlikto maksājumu</a:t>
            </a:r>
          </a:p>
          <a:p>
            <a:pPr fontAlgn="base"/>
            <a:r>
              <a:rPr lang="lv-LV" b="0">
                <a:effectLst/>
                <a:latin typeface="Montserrat"/>
              </a:rPr>
              <a:t>atliktā maksājuma pārskaitījuma vai valūtas konvertācijas neiespējamību, kavējumu vai ierobežojumu. Šo risku garantija sedz, ja tas radies pircēja valstī vai valstī, no kuras veicami maksājumi, politisko notikumu, likumdošanas, administratīvo pasākumu vai nopietnu ekonomisko grūtību dēļ. Šī riska kategorijā būtisks ir noteikums, lai pircējs ir noguldījis atliktajam maksājumam atbilstošu summu vietējā valūtā un ir spēris visus nepieciešamos soļus, lai maksājumu pārskaitītu vai valūtu konvertētu</a:t>
            </a:r>
          </a:p>
          <a:p>
            <a:pPr fontAlgn="base"/>
            <a:r>
              <a:rPr lang="lv-LV" b="0">
                <a:effectLst/>
                <a:latin typeface="Montserrat"/>
              </a:rPr>
              <a:t>kara, revolūcijas, sacelšanās, pilsoņu kara, masu nekārtību vai vispārējā streika gadījumā</a:t>
            </a:r>
          </a:p>
          <a:p>
            <a:pPr fontAlgn="base"/>
            <a:r>
              <a:rPr lang="lv-LV" b="0">
                <a:effectLst/>
                <a:latin typeface="Montserrat"/>
              </a:rPr>
              <a:t>dabas katastrofu, </a:t>
            </a:r>
            <a:r>
              <a:rPr lang="lv-LV" b="0" err="1">
                <a:effectLst/>
                <a:latin typeface="Montserrat"/>
              </a:rPr>
              <a:t>kodolavāriju</a:t>
            </a:r>
            <a:r>
              <a:rPr lang="lv-LV" b="0">
                <a:effectLst/>
                <a:latin typeface="Montserrat"/>
              </a:rPr>
              <a:t> gadījumā</a:t>
            </a:r>
          </a:p>
          <a:p>
            <a:pPr fontAlgn="base"/>
            <a:r>
              <a:rPr lang="lv-LV" b="0">
                <a:effectLst/>
                <a:latin typeface="Montserrat"/>
              </a:rPr>
              <a:t>situācijā, kad publiskais pircējs neveic atlikto maksājumu</a:t>
            </a:r>
          </a:p>
          <a:p>
            <a:pPr algn="l" fontAlgn="base"/>
            <a:endParaRPr lang="lv-LV" b="0" i="0">
              <a:solidFill>
                <a:srgbClr val="000000"/>
              </a:solidFill>
              <a:effectLst/>
              <a:latin typeface="Montserrat" panose="00000500000000000000" pitchFamily="2" charset="-70"/>
            </a:endParaRPr>
          </a:p>
          <a:p>
            <a:endParaRPr lang="lv-LV"/>
          </a:p>
        </p:txBody>
      </p:sp>
      <p:sp>
        <p:nvSpPr>
          <p:cNvPr id="4" name="Slide Number Placeholder 3"/>
          <p:cNvSpPr>
            <a:spLocks noGrp="1"/>
          </p:cNvSpPr>
          <p:nvPr>
            <p:ph type="sldNum" sz="quarter" idx="5"/>
          </p:nvPr>
        </p:nvSpPr>
        <p:spPr/>
        <p:txBody>
          <a:bodyPr/>
          <a:lstStyle/>
          <a:p>
            <a:fld id="{721458EE-19BD-46A4-A4E3-7033D940001D}" type="slidenum">
              <a:rPr lang="lv-LV" smtClean="0"/>
              <a:t>5</a:t>
            </a:fld>
            <a:endParaRPr lang="lv-LV"/>
          </a:p>
        </p:txBody>
      </p:sp>
    </p:spTree>
    <p:extLst>
      <p:ext uri="{BB962C8B-B14F-4D97-AF65-F5344CB8AC3E}">
        <p14:creationId xmlns:p14="http://schemas.microsoft.com/office/powerpoint/2010/main" val="13996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21290-852B-B648-179A-07F084238F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68543-CB6A-0C0D-EA80-F2C4B70933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B8350-3EAB-E384-6020-3D33204988AD}"/>
              </a:ext>
            </a:extLst>
          </p:cNvPr>
          <p:cNvSpPr>
            <a:spLocks noGrp="1"/>
          </p:cNvSpPr>
          <p:nvPr>
            <p:ph type="body" idx="1"/>
          </p:nvPr>
        </p:nvSpPr>
        <p:spPr/>
        <p:txBody>
          <a:bodyPr/>
          <a:lstStyle/>
          <a:p>
            <a:endParaRPr lang="lv-LV" dirty="0"/>
          </a:p>
        </p:txBody>
      </p:sp>
      <p:sp>
        <p:nvSpPr>
          <p:cNvPr id="4" name="Slide Number Placeholder 3">
            <a:extLst>
              <a:ext uri="{FF2B5EF4-FFF2-40B4-BE49-F238E27FC236}">
                <a16:creationId xmlns:a16="http://schemas.microsoft.com/office/drawing/2014/main" id="{F59186FB-5451-49FD-98DA-692F8B42A0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34112-25D4-436C-BF30-9DE97A6F1849}"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578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Saņemts aizdevuma pieteikums 14950 EUR apmērā UV drukas iekārtas iegādei uzņēmuma</a:t>
            </a:r>
          </a:p>
          <a:p>
            <a:r>
              <a:rPr lang="lv-LV" dirty="0"/>
              <a:t>attīstības nodrošināšanai. Projekts tiek līdzfinansēts ar LAD atbalstu.</a:t>
            </a:r>
          </a:p>
          <a:p>
            <a:r>
              <a:rPr lang="lv-LV" dirty="0"/>
              <a:t>ANALĪTIĶIS- iesaku piešķirt aizdevumu 14950 EUR apmērā, uz 16 </a:t>
            </a:r>
            <a:r>
              <a:rPr lang="lv-LV" dirty="0" err="1"/>
              <a:t>mēn</a:t>
            </a:r>
            <a:r>
              <a:rPr lang="lv-LV" dirty="0"/>
              <a:t>,</a:t>
            </a:r>
          </a:p>
          <a:p>
            <a:endParaRPr lang="lv-LV" dirty="0"/>
          </a:p>
          <a:p>
            <a:r>
              <a:rPr lang="lv-LV" dirty="0" err="1"/>
              <a:t>Leader</a:t>
            </a:r>
            <a:r>
              <a:rPr lang="lv-LV" dirty="0"/>
              <a:t> grants 3000 EUR, Saldus</a:t>
            </a:r>
          </a:p>
          <a:p>
            <a:endParaRPr lang="lv-LV" dirty="0"/>
          </a:p>
          <a:p>
            <a:pPr algn="l"/>
            <a:r>
              <a:rPr lang="lv-LV" sz="1800" b="0" i="0" u="none" strike="noStrike" baseline="0" dirty="0">
                <a:latin typeface="TimesNewRomanPSMT"/>
              </a:rPr>
              <a:t>Kliente ir reģistrējusies kā saimnieciskās darbības veicēja, fiziska persona, kopš 01.03.2017. līdz šim brīdim, tajā pašā darbības jomā kā SIA</a:t>
            </a:r>
          </a:p>
          <a:p>
            <a:pPr algn="l"/>
            <a:r>
              <a:rPr lang="lv-LV" sz="1800" b="0" i="0" u="none" strike="noStrike" baseline="0" dirty="0">
                <a:latin typeface="TimesNewRomanPSMT"/>
              </a:rPr>
              <a:t>VECO DĒĻU DEKORS.</a:t>
            </a:r>
            <a:endParaRPr lang="lv-LV" dirty="0"/>
          </a:p>
        </p:txBody>
      </p:sp>
      <p:sp>
        <p:nvSpPr>
          <p:cNvPr id="4" name="Slide Number Placeholder 3"/>
          <p:cNvSpPr>
            <a:spLocks noGrp="1"/>
          </p:cNvSpPr>
          <p:nvPr>
            <p:ph type="sldNum" sz="quarter" idx="5"/>
          </p:nvPr>
        </p:nvSpPr>
        <p:spPr/>
        <p:txBody>
          <a:bodyPr/>
          <a:lstStyle/>
          <a:p>
            <a:fld id="{FD0803A0-31D7-40D3-BA76-E29569E65F1C}" type="slidenum">
              <a:rPr lang="en-US" smtClean="0"/>
              <a:t>8</a:t>
            </a:fld>
            <a:endParaRPr lang="en-US"/>
          </a:p>
        </p:txBody>
      </p:sp>
    </p:spTree>
    <p:extLst>
      <p:ext uri="{BB962C8B-B14F-4D97-AF65-F5344CB8AC3E}">
        <p14:creationId xmlns:p14="http://schemas.microsoft.com/office/powerpoint/2010/main" val="1228798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Esošs uzņēmējs, viesu māja</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800" dirty="0">
                <a:solidFill>
                  <a:srgbClr val="000000"/>
                </a:solidFill>
                <a:effectLst/>
                <a:latin typeface="Times New Roman" panose="02020603050405020304" pitchFamily="18" charset="0"/>
                <a:ea typeface="Times New Roman" panose="02020603050405020304" pitchFamily="18" charset="0"/>
              </a:rPr>
              <a:t>Aizdevums 44 000 </a:t>
            </a:r>
            <a:r>
              <a:rPr lang="lv-LV" sz="1800" dirty="0" err="1">
                <a:solidFill>
                  <a:srgbClr val="000000"/>
                </a:solidFill>
                <a:effectLst/>
                <a:latin typeface="Times New Roman" panose="02020603050405020304" pitchFamily="18" charset="0"/>
                <a:ea typeface="Times New Roman" panose="02020603050405020304" pitchFamily="18" charset="0"/>
              </a:rPr>
              <a:t>eur</a:t>
            </a:r>
            <a:r>
              <a:rPr lang="lv-LV" sz="1800" dirty="0">
                <a:solidFill>
                  <a:srgbClr val="000000"/>
                </a:solidFill>
                <a:effectLst/>
                <a:latin typeface="Times New Roman" panose="02020603050405020304" pitchFamily="18" charset="0"/>
                <a:ea typeface="Times New Roman" panose="02020603050405020304" pitchFamily="18" charset="0"/>
              </a:rPr>
              <a:t> </a:t>
            </a:r>
            <a:r>
              <a:rPr lang="lv-LV" sz="1800" dirty="0" err="1">
                <a:solidFill>
                  <a:srgbClr val="000000"/>
                </a:solidFill>
                <a:effectLst/>
                <a:latin typeface="Times New Roman" panose="02020603050405020304" pitchFamily="18" charset="0"/>
                <a:ea typeface="Times New Roman" panose="02020603050405020304" pitchFamily="18" charset="0"/>
              </a:rPr>
              <a:t>i</a:t>
            </a:r>
            <a:r>
              <a:rPr lang="lv-LV" sz="1800" b="1" i="0" u="none" strike="noStrike" baseline="0" dirty="0" err="1">
                <a:latin typeface="TimesNewRomanPS-BoldMT"/>
              </a:rPr>
              <a:t>ZKLAIDES</a:t>
            </a:r>
            <a:r>
              <a:rPr lang="lv-LV" sz="1800" b="1" i="0" u="none" strike="noStrike" baseline="0" dirty="0">
                <a:latin typeface="TimesNewRomanPS-BoldMT"/>
              </a:rPr>
              <a:t> UN VĒSTURI IZZINOŠA KUĢĪŠA PAKALPOJUMI CIECERES EZERĀ  2019.g.</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800" b="1" i="0" u="none" strike="noStrike" baseline="0" dirty="0">
              <a:latin typeface="TimesNewRomanPS-BoldM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800" b="0" i="0" u="none" strike="noStrike" baseline="0" dirty="0">
                <a:latin typeface="TimesNewRomanPSMT"/>
              </a:rPr>
              <a:t>Otrs aizdevums </a:t>
            </a:r>
            <a:r>
              <a:rPr lang="lv-LV" sz="1800" b="0" i="0" u="none" strike="noStrike" baseline="0" dirty="0" err="1">
                <a:latin typeface="TimesNewRomanPSMT"/>
              </a:rPr>
              <a:t>multifunkcionālas</a:t>
            </a:r>
            <a:r>
              <a:rPr lang="lv-LV" sz="1800" b="0" i="0" u="none" strike="noStrike" baseline="0" dirty="0">
                <a:latin typeface="TimesNewRomanPSMT"/>
              </a:rPr>
              <a:t> laivu mājas uz pontoniem izveidi. 2022.g.</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800" b="0" i="0" u="none" strike="noStrike" baseline="0" dirty="0">
                <a:latin typeface="TimesNewRomanPSMT"/>
              </a:rPr>
              <a:t>Laivu māja, kas kalpos kā laivas novietne ziemas periodam, tiks uzstādīta Cieceres ezerā pie krasta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800" b="0" i="0" u="none" strike="noStrike" baseline="0" dirty="0">
              <a:latin typeface="TimesNewRomanPSMT"/>
            </a:endParaRPr>
          </a:p>
          <a:p>
            <a:pPr algn="l"/>
            <a:r>
              <a:rPr lang="lv-LV" sz="1800" b="0" i="0" u="none" strike="noStrike" baseline="0" dirty="0">
                <a:latin typeface="TimesNewRomanPSMT"/>
              </a:rPr>
              <a:t>pa ziemu kuģis atrastos laivu mājā, izcelts no ūdens, bet vasaras</a:t>
            </a:r>
          </a:p>
          <a:p>
            <a:pPr algn="l"/>
            <a:r>
              <a:rPr lang="lv-LV" sz="1800" b="0" i="0" u="none" strike="noStrike" baseline="0" dirty="0">
                <a:latin typeface="TimesNewRomanPSMT"/>
              </a:rPr>
              <a:t>periodā plānots izveidot tējnīcu, kur </a:t>
            </a:r>
            <a:r>
              <a:rPr lang="lv-LV" sz="1800" b="0" i="0" u="none" strike="noStrike" baseline="0" dirty="0" err="1">
                <a:latin typeface="TimesNewRomanPSMT"/>
              </a:rPr>
              <a:t>pasazieriem</a:t>
            </a:r>
            <a:r>
              <a:rPr lang="lv-LV" sz="1800" b="0" i="0" u="none" strike="noStrike" baseline="0" dirty="0">
                <a:latin typeface="TimesNewRomanPSMT"/>
              </a:rPr>
              <a:t> pirms un pēc laivošanas ir iespēja uzkavēties. Tā varēs tikt</a:t>
            </a:r>
          </a:p>
          <a:p>
            <a:pPr algn="l"/>
            <a:r>
              <a:rPr lang="lv-LV" sz="1800" b="0" i="0" u="none" strike="noStrike" baseline="0" dirty="0">
                <a:latin typeface="TimesNewRomanPSMT"/>
              </a:rPr>
              <a:t>izmantota arī ģimeniskiem pasākumiem pie ūdens.</a:t>
            </a:r>
            <a:endParaRPr lang="lv-LV" dirty="0"/>
          </a:p>
        </p:txBody>
      </p:sp>
      <p:sp>
        <p:nvSpPr>
          <p:cNvPr id="4" name="Slide Number Placeholder 3"/>
          <p:cNvSpPr>
            <a:spLocks noGrp="1"/>
          </p:cNvSpPr>
          <p:nvPr>
            <p:ph type="sldNum" sz="quarter" idx="5"/>
          </p:nvPr>
        </p:nvSpPr>
        <p:spPr/>
        <p:txBody>
          <a:bodyPr/>
          <a:lstStyle/>
          <a:p>
            <a:fld id="{FD0803A0-31D7-40D3-BA76-E29569E65F1C}" type="slidenum">
              <a:rPr lang="en-US" smtClean="0"/>
              <a:t>9</a:t>
            </a:fld>
            <a:endParaRPr lang="en-US"/>
          </a:p>
        </p:txBody>
      </p:sp>
    </p:spTree>
    <p:extLst>
      <p:ext uri="{BB962C8B-B14F-4D97-AF65-F5344CB8AC3E}">
        <p14:creationId xmlns:p14="http://schemas.microsoft.com/office/powerpoint/2010/main" val="2473707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92075" y="744538"/>
            <a:ext cx="6615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ts val="1648"/>
              </a:spcBef>
              <a:spcAft>
                <a:spcPct val="0"/>
              </a:spcAft>
            </a:pPr>
            <a:r>
              <a:rPr lang="en-US" b="1" dirty="0"/>
              <a:t>NEATBALSTĀMĀS DARBĪBAS UN NOZARES</a:t>
            </a:r>
            <a:endParaRPr lang="en-US" dirty="0"/>
          </a:p>
          <a:p>
            <a:pPr marL="457200" indent="-457200">
              <a:lnSpc>
                <a:spcPct val="90000"/>
              </a:lnSpc>
              <a:spcBef>
                <a:spcPts val="1648"/>
              </a:spcBef>
              <a:spcAft>
                <a:spcPct val="0"/>
              </a:spcAft>
              <a:buFont typeface="Wingdings,Sans-Serif"/>
              <a:buChar char="§"/>
            </a:pPr>
            <a:r>
              <a:rPr lang="en-US" dirty="0" err="1"/>
              <a:t>uzņēmumu</a:t>
            </a:r>
            <a:r>
              <a:rPr lang="en-US" dirty="0"/>
              <a:t> </a:t>
            </a:r>
            <a:r>
              <a:rPr lang="en-US" dirty="0" err="1"/>
              <a:t>kapitāldaļu</a:t>
            </a:r>
            <a:r>
              <a:rPr lang="en-US" dirty="0"/>
              <a:t> </a:t>
            </a:r>
            <a:r>
              <a:rPr lang="en-US" dirty="0" err="1"/>
              <a:t>iegāde</a:t>
            </a:r>
            <a:r>
              <a:rPr lang="en-US" dirty="0"/>
              <a:t> un </a:t>
            </a:r>
            <a:r>
              <a:rPr lang="en-US" dirty="0" err="1"/>
              <a:t>esošo</a:t>
            </a:r>
            <a:r>
              <a:rPr lang="en-US" dirty="0"/>
              <a:t> </a:t>
            </a:r>
            <a:r>
              <a:rPr lang="en-US" dirty="0" err="1"/>
              <a:t>aizdevumu</a:t>
            </a:r>
            <a:r>
              <a:rPr lang="en-US" dirty="0"/>
              <a:t> </a:t>
            </a:r>
            <a:r>
              <a:rPr lang="en-US" dirty="0" err="1"/>
              <a:t>refinansēšana</a:t>
            </a:r>
            <a:endParaRPr lang="en-US" dirty="0"/>
          </a:p>
          <a:p>
            <a:pPr marL="457200" indent="-457200">
              <a:lnSpc>
                <a:spcPct val="90000"/>
              </a:lnSpc>
              <a:spcBef>
                <a:spcPts val="1648"/>
              </a:spcBef>
              <a:spcAft>
                <a:spcPct val="0"/>
              </a:spcAft>
              <a:buFont typeface="Wingdings,Sans-Serif"/>
              <a:buChar char="§"/>
            </a:pPr>
            <a:r>
              <a:rPr lang="en-US" dirty="0" err="1"/>
              <a:t>finanšu</a:t>
            </a:r>
            <a:r>
              <a:rPr lang="en-US" dirty="0"/>
              <a:t> un </a:t>
            </a:r>
            <a:r>
              <a:rPr lang="en-US" dirty="0" err="1"/>
              <a:t>apdrošināšanas</a:t>
            </a:r>
            <a:r>
              <a:rPr lang="en-US" dirty="0"/>
              <a:t> </a:t>
            </a:r>
            <a:r>
              <a:rPr lang="en-US" dirty="0" err="1"/>
              <a:t>darbības</a:t>
            </a:r>
            <a:endParaRPr lang="en-US" dirty="0"/>
          </a:p>
          <a:p>
            <a:pPr marL="457200" indent="-457200">
              <a:lnSpc>
                <a:spcPct val="90000"/>
              </a:lnSpc>
              <a:spcBef>
                <a:spcPts val="1648"/>
              </a:spcBef>
              <a:spcAft>
                <a:spcPct val="0"/>
              </a:spcAft>
              <a:buFont typeface="Wingdings,Sans-Serif"/>
              <a:buChar char="§"/>
            </a:pPr>
            <a:r>
              <a:rPr lang="en-US" dirty="0" err="1"/>
              <a:t>operācijas</a:t>
            </a:r>
            <a:r>
              <a:rPr lang="en-US" dirty="0"/>
              <a:t> </a:t>
            </a:r>
            <a:r>
              <a:rPr lang="en-US" dirty="0" err="1"/>
              <a:t>ar</a:t>
            </a:r>
            <a:r>
              <a:rPr lang="en-US" dirty="0"/>
              <a:t> </a:t>
            </a:r>
            <a:r>
              <a:rPr lang="en-US" dirty="0" err="1"/>
              <a:t>nekustamo</a:t>
            </a:r>
            <a:r>
              <a:rPr lang="en-US" dirty="0"/>
              <a:t> </a:t>
            </a:r>
            <a:r>
              <a:rPr lang="en-US" dirty="0" err="1"/>
              <a:t>īpašumu</a:t>
            </a:r>
            <a:endParaRPr lang="en-US" dirty="0"/>
          </a:p>
          <a:p>
            <a:pPr marL="457200" indent="-457200">
              <a:lnSpc>
                <a:spcPct val="90000"/>
              </a:lnSpc>
              <a:spcBef>
                <a:spcPts val="1648"/>
              </a:spcBef>
              <a:spcAft>
                <a:spcPct val="0"/>
              </a:spcAft>
              <a:buFont typeface="Wingdings,Sans-Serif"/>
              <a:buChar char="§"/>
            </a:pPr>
            <a:r>
              <a:rPr lang="en-US" dirty="0" err="1"/>
              <a:t>azartspēles</a:t>
            </a:r>
            <a:r>
              <a:rPr lang="en-US" dirty="0"/>
              <a:t> un </a:t>
            </a:r>
            <a:r>
              <a:rPr lang="en-US" dirty="0" err="1"/>
              <a:t>derības</a:t>
            </a:r>
            <a:endParaRPr lang="en-US" dirty="0"/>
          </a:p>
          <a:p>
            <a:pPr marL="457200" indent="-457200">
              <a:lnSpc>
                <a:spcPct val="90000"/>
              </a:lnSpc>
              <a:spcBef>
                <a:spcPts val="1648"/>
              </a:spcBef>
              <a:spcAft>
                <a:spcPct val="0"/>
              </a:spcAft>
              <a:buFont typeface="Wingdings,Sans-Serif"/>
              <a:buChar char="§"/>
            </a:pPr>
            <a:r>
              <a:rPr lang="en-US" dirty="0" err="1"/>
              <a:t>ieroču</a:t>
            </a:r>
            <a:r>
              <a:rPr lang="en-US" dirty="0"/>
              <a:t> un </a:t>
            </a:r>
            <a:r>
              <a:rPr lang="en-US" dirty="0" err="1"/>
              <a:t>munīcijas</a:t>
            </a:r>
            <a:r>
              <a:rPr lang="en-US" dirty="0"/>
              <a:t> </a:t>
            </a:r>
            <a:r>
              <a:rPr lang="en-US" dirty="0" err="1"/>
              <a:t>tirdzniecība</a:t>
            </a:r>
            <a:endParaRPr lang="en-US" dirty="0"/>
          </a:p>
          <a:p>
            <a:pPr marL="457200" indent="-457200">
              <a:lnSpc>
                <a:spcPct val="90000"/>
              </a:lnSpc>
              <a:spcBef>
                <a:spcPts val="1648"/>
              </a:spcBef>
              <a:spcAft>
                <a:spcPct val="0"/>
              </a:spcAft>
              <a:buFont typeface="Wingdings,Sans-Serif"/>
              <a:buChar char="§"/>
            </a:pPr>
            <a:r>
              <a:rPr lang="en-US" dirty="0" err="1"/>
              <a:t>tabakas</a:t>
            </a:r>
            <a:r>
              <a:rPr lang="en-US" dirty="0"/>
              <a:t> </a:t>
            </a:r>
            <a:r>
              <a:rPr lang="en-US" dirty="0" err="1"/>
              <a:t>izstrādājumu</a:t>
            </a:r>
            <a:r>
              <a:rPr lang="en-US" dirty="0"/>
              <a:t> </a:t>
            </a:r>
            <a:r>
              <a:rPr lang="en-US" dirty="0" err="1"/>
              <a:t>ražošana</a:t>
            </a:r>
            <a:r>
              <a:rPr lang="en-US" dirty="0"/>
              <a:t> un </a:t>
            </a:r>
            <a:r>
              <a:rPr lang="en-US" dirty="0" err="1"/>
              <a:t>tirdzniecība</a:t>
            </a:r>
            <a:endParaRPr lang="en-US" dirty="0"/>
          </a:p>
          <a:p>
            <a:pPr marL="457200" indent="-457200">
              <a:lnSpc>
                <a:spcPct val="90000"/>
              </a:lnSpc>
              <a:spcBef>
                <a:spcPts val="1648"/>
              </a:spcBef>
              <a:spcAft>
                <a:spcPct val="0"/>
              </a:spcAft>
              <a:buFont typeface="Wingdings,Sans-Serif"/>
              <a:buChar char="§"/>
            </a:pPr>
            <a:r>
              <a:rPr lang="en-US" dirty="0" err="1"/>
              <a:t>alkohola</a:t>
            </a:r>
            <a:r>
              <a:rPr lang="en-US" dirty="0"/>
              <a:t> </a:t>
            </a:r>
            <a:r>
              <a:rPr lang="en-US" dirty="0" err="1"/>
              <a:t>tirdzniecība</a:t>
            </a:r>
            <a:endParaRPr lang="en-US" dirty="0"/>
          </a:p>
          <a:p>
            <a:pPr marL="457200" indent="-457200">
              <a:lnSpc>
                <a:spcPct val="90000"/>
              </a:lnSpc>
              <a:spcBef>
                <a:spcPts val="1648"/>
              </a:spcBef>
              <a:spcAft>
                <a:spcPct val="0"/>
              </a:spcAft>
              <a:buFont typeface="Wingdings,Sans-Serif"/>
              <a:buChar char="§"/>
            </a:pPr>
            <a:r>
              <a:rPr lang="en-US" dirty="0" err="1"/>
              <a:t>kravas</a:t>
            </a:r>
            <a:r>
              <a:rPr lang="en-US" dirty="0"/>
              <a:t> </a:t>
            </a:r>
            <a:r>
              <a:rPr lang="en-US" dirty="0" err="1"/>
              <a:t>autotransporta</a:t>
            </a:r>
            <a:r>
              <a:rPr lang="en-US" dirty="0"/>
              <a:t> </a:t>
            </a:r>
            <a:r>
              <a:rPr lang="en-US" dirty="0" err="1"/>
              <a:t>iegādei</a:t>
            </a:r>
            <a:r>
              <a:rPr lang="en-US" dirty="0"/>
              <a:t> </a:t>
            </a:r>
            <a:r>
              <a:rPr lang="en-US" dirty="0" err="1"/>
              <a:t>saimnieciskās</a:t>
            </a:r>
            <a:r>
              <a:rPr lang="en-US" dirty="0"/>
              <a:t> </a:t>
            </a:r>
            <a:r>
              <a:rPr lang="en-US" dirty="0" err="1"/>
              <a:t>darbības</a:t>
            </a:r>
            <a:r>
              <a:rPr lang="en-US" dirty="0"/>
              <a:t> </a:t>
            </a:r>
            <a:r>
              <a:rPr lang="en-US" dirty="0" err="1"/>
              <a:t>veicējiem</a:t>
            </a:r>
            <a:r>
              <a:rPr lang="en-US" dirty="0"/>
              <a:t>, kas </a:t>
            </a:r>
            <a:r>
              <a:rPr lang="en-US" dirty="0" err="1"/>
              <a:t>darbojas</a:t>
            </a:r>
            <a:r>
              <a:rPr lang="en-US" dirty="0"/>
              <a:t> </a:t>
            </a:r>
            <a:r>
              <a:rPr lang="en-US" dirty="0" err="1"/>
              <a:t>transporta</a:t>
            </a:r>
            <a:r>
              <a:rPr lang="en-US" dirty="0"/>
              <a:t> </a:t>
            </a:r>
            <a:r>
              <a:rPr lang="en-US" dirty="0" err="1"/>
              <a:t>nozarē</a:t>
            </a:r>
            <a:endParaRPr lang="en-US" dirty="0"/>
          </a:p>
          <a:p>
            <a:endParaRPr lang="lv-LV" altLang="lv-LV" dirty="0">
              <a:cs typeface="Calibri"/>
            </a:endParaRP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900">
                <a:solidFill>
                  <a:schemeClr val="tx1"/>
                </a:solidFill>
                <a:latin typeface="Calibri" pitchFamily="34" charset="0"/>
              </a:defRPr>
            </a:lvl1pPr>
            <a:lvl2pPr marL="575118" indent="-221199" eaLnBrk="0" hangingPunct="0">
              <a:spcBef>
                <a:spcPct val="30000"/>
              </a:spcBef>
              <a:defRPr sz="900">
                <a:solidFill>
                  <a:schemeClr val="tx1"/>
                </a:solidFill>
                <a:latin typeface="Calibri" pitchFamily="34" charset="0"/>
              </a:defRPr>
            </a:lvl2pPr>
            <a:lvl3pPr marL="884796" indent="-176959" eaLnBrk="0" hangingPunct="0">
              <a:spcBef>
                <a:spcPct val="30000"/>
              </a:spcBef>
              <a:defRPr sz="900">
                <a:solidFill>
                  <a:schemeClr val="tx1"/>
                </a:solidFill>
                <a:latin typeface="Calibri" pitchFamily="34" charset="0"/>
              </a:defRPr>
            </a:lvl3pPr>
            <a:lvl4pPr marL="1238715" indent="-176959" eaLnBrk="0" hangingPunct="0">
              <a:spcBef>
                <a:spcPct val="30000"/>
              </a:spcBef>
              <a:defRPr sz="900">
                <a:solidFill>
                  <a:schemeClr val="tx1"/>
                </a:solidFill>
                <a:latin typeface="Calibri" pitchFamily="34" charset="0"/>
              </a:defRPr>
            </a:lvl4pPr>
            <a:lvl5pPr marL="1592633" indent="-176959" eaLnBrk="0" hangingPunct="0">
              <a:spcBef>
                <a:spcPct val="30000"/>
              </a:spcBef>
              <a:defRPr sz="900">
                <a:solidFill>
                  <a:schemeClr val="tx1"/>
                </a:solidFill>
                <a:latin typeface="Calibri" pitchFamily="34" charset="0"/>
              </a:defRPr>
            </a:lvl5pPr>
            <a:lvl6pPr marL="1946552" indent="-176959" defTabSz="353919" eaLnBrk="0" fontAlgn="base" hangingPunct="0">
              <a:spcBef>
                <a:spcPct val="30000"/>
              </a:spcBef>
              <a:spcAft>
                <a:spcPct val="0"/>
              </a:spcAft>
              <a:defRPr sz="900">
                <a:solidFill>
                  <a:schemeClr val="tx1"/>
                </a:solidFill>
                <a:latin typeface="Calibri" pitchFamily="34" charset="0"/>
              </a:defRPr>
            </a:lvl6pPr>
            <a:lvl7pPr marL="2300470" indent="-176959" defTabSz="353919" eaLnBrk="0" fontAlgn="base" hangingPunct="0">
              <a:spcBef>
                <a:spcPct val="30000"/>
              </a:spcBef>
              <a:spcAft>
                <a:spcPct val="0"/>
              </a:spcAft>
              <a:defRPr sz="900">
                <a:solidFill>
                  <a:schemeClr val="tx1"/>
                </a:solidFill>
                <a:latin typeface="Calibri" pitchFamily="34" charset="0"/>
              </a:defRPr>
            </a:lvl7pPr>
            <a:lvl8pPr marL="2654389" indent="-176959" defTabSz="353919" eaLnBrk="0" fontAlgn="base" hangingPunct="0">
              <a:spcBef>
                <a:spcPct val="30000"/>
              </a:spcBef>
              <a:spcAft>
                <a:spcPct val="0"/>
              </a:spcAft>
              <a:defRPr sz="900">
                <a:solidFill>
                  <a:schemeClr val="tx1"/>
                </a:solidFill>
                <a:latin typeface="Calibri" pitchFamily="34" charset="0"/>
              </a:defRPr>
            </a:lvl8pPr>
            <a:lvl9pPr marL="3008307" indent="-176959" defTabSz="353919" eaLnBrk="0" fontAlgn="base" hangingPunct="0">
              <a:spcBef>
                <a:spcPct val="30000"/>
              </a:spcBef>
              <a:spcAft>
                <a:spcPct val="0"/>
              </a:spcAft>
              <a:defRPr sz="9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760977-429C-4DE4-A30B-15063D29E648}" type="slidenum">
              <a:rPr kumimoji="0" lang="lv-LV" altLang="lv-LV" sz="900" b="0" i="0" u="none" strike="noStrike" kern="1200" cap="none" spc="0" normalizeH="0" baseline="0" noProof="0">
                <a:ln>
                  <a:noFill/>
                </a:ln>
                <a:solidFill>
                  <a:srgbClr val="000000"/>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lv-LV" altLang="lv-LV" sz="9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914006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4251325" y="588963"/>
            <a:ext cx="5238750" cy="2947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t>Aizdevuma noformēšana un izsniegšana 1,2% , min. EUR 150</a:t>
            </a:r>
          </a:p>
          <a:p>
            <a:pPr marL="0" marR="0" lvl="0" indent="0" algn="l" defTabSz="914400" rtl="0" eaLnBrk="1" fontAlgn="auto" latinLnBrk="0" hangingPunct="1">
              <a:lnSpc>
                <a:spcPct val="100000"/>
              </a:lnSpc>
              <a:spcBef>
                <a:spcPts val="0"/>
              </a:spcBef>
              <a:spcAft>
                <a:spcPts val="0"/>
              </a:spcAft>
              <a:buClrTx/>
              <a:buSzTx/>
              <a:buFontTx/>
              <a:buNone/>
              <a:tabLst/>
              <a:defRPr/>
            </a:pPr>
            <a:r>
              <a:rPr lang="lv-LV" altLang="lv-LV" sz="1200" b="1">
                <a:solidFill>
                  <a:srgbClr val="00467F"/>
                </a:solidFill>
                <a:latin typeface="Century Gothic" pitchFamily="34" charset="0"/>
                <a:ea typeface="ヒラギノ角ゴ Pro W3"/>
                <a:cs typeface="Arial" pitchFamily="34" charset="0"/>
              </a:rPr>
              <a:t>Nav</a:t>
            </a:r>
            <a:r>
              <a:rPr lang="lv-LV" altLang="lv-LV" sz="1200">
                <a:solidFill>
                  <a:srgbClr val="00467F"/>
                </a:solidFill>
                <a:latin typeface="Century Gothic" pitchFamily="34" charset="0"/>
                <a:ea typeface="ヒラギノ角ゴ Pro W3"/>
                <a:cs typeface="Arial" pitchFamily="34" charset="0"/>
              </a:rPr>
              <a:t> apkalpošanas maksas </a:t>
            </a:r>
          </a:p>
          <a:p>
            <a:endParaRPr lang="lv-LV" altLang="lv-LV" baseline="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6760977-429C-4DE4-A30B-15063D29E648}" type="slidenum">
              <a:rPr lang="lv-LV" altLang="lv-LV">
                <a:solidFill>
                  <a:srgbClr val="000000"/>
                </a:solidFill>
              </a:rPr>
              <a:pPr eaLnBrk="1" hangingPunct="1">
                <a:spcBef>
                  <a:spcPct val="0"/>
                </a:spcBef>
              </a:pPr>
              <a:t>12</a:t>
            </a:fld>
            <a:endParaRPr lang="lv-LV" altLang="lv-LV">
              <a:solidFill>
                <a:srgbClr val="000000"/>
              </a:solidFill>
            </a:endParaRPr>
          </a:p>
        </p:txBody>
      </p:sp>
    </p:spTree>
    <p:extLst>
      <p:ext uri="{BB962C8B-B14F-4D97-AF65-F5344CB8AC3E}">
        <p14:creationId xmlns:p14="http://schemas.microsoft.com/office/powerpoint/2010/main" val="2582865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92075" y="744538"/>
            <a:ext cx="6615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b="0" i="0" baseline="0"/>
              <a:t>Aizdevumi tiek piešķirti ražošanas cikla nodrošināšanai un lauksaimniecībai tas tradicionāli ir viens gads. </a:t>
            </a:r>
          </a:p>
          <a:p>
            <a:r>
              <a:rPr lang="lv-LV" altLang="lv-LV" b="0" i="0" baseline="0"/>
              <a:t>Taču ir specifiski izņēmumi, kuros tad ir iespēja izmantot garāku atmaksas termiņu, ko piedāvājam mēs.</a:t>
            </a:r>
          </a:p>
          <a:p>
            <a:r>
              <a:rPr lang="lv-LV" altLang="lv-LV"/>
              <a:t>Noderīgi gadījumos, kad ilgāks</a:t>
            </a:r>
            <a:r>
              <a:rPr lang="lv-LV" altLang="lv-LV" baseline="0"/>
              <a:t> ražošanas cikls – nobarojamo gaļas liellopu audzētājiem, atsevišķās augļkopības nozarēs </a:t>
            </a:r>
            <a:r>
              <a:rPr lang="lv-LV" altLang="lv-LV" baseline="0" err="1"/>
              <a:t>utml</a:t>
            </a:r>
            <a:r>
              <a:rPr lang="lv-LV" altLang="lv-LV" baseline="0"/>
              <a:t>.</a:t>
            </a:r>
          </a:p>
          <a:p>
            <a:endParaRPr lang="lv-LV" altLang="lv-LV" baseline="0"/>
          </a:p>
          <a:p>
            <a:r>
              <a:rPr lang="lv-LV" b="0" i="0">
                <a:solidFill>
                  <a:srgbClr val="000000"/>
                </a:solidFill>
                <a:effectLst/>
                <a:latin typeface="Montserrat" panose="00000500000000000000" pitchFamily="2" charset="-70"/>
              </a:rPr>
              <a:t>Lauksaimniecības, zvejniecības vai akvakultūras ražotājiem, kooperatīviem, augļu un dārzeņu ražotāju grupām</a:t>
            </a:r>
          </a:p>
          <a:p>
            <a:endParaRPr lang="lv-LV" altLang="lv-LV" b="0" i="0" baseline="0">
              <a:solidFill>
                <a:srgbClr val="000000"/>
              </a:solidFill>
              <a:effectLst/>
              <a:latin typeface="Montserrat" panose="00000500000000000000" pitchFamily="2" charset="-70"/>
            </a:endParaRPr>
          </a:p>
          <a:p>
            <a:pPr algn="l" fontAlgn="base"/>
            <a:r>
              <a:rPr lang="lv-LV" b="1" i="0">
                <a:solidFill>
                  <a:srgbClr val="000000"/>
                </a:solidFill>
                <a:effectLst/>
                <a:latin typeface="Montserrat" panose="00000500000000000000" pitchFamily="2" charset="-70"/>
              </a:rPr>
              <a:t>JAUNUMS!</a:t>
            </a:r>
            <a:r>
              <a:rPr lang="lv-LV" b="0" i="0">
                <a:solidFill>
                  <a:srgbClr val="000000"/>
                </a:solidFill>
                <a:effectLst/>
                <a:latin typeface="Montserrat" panose="00000500000000000000" pitchFamily="2" charset="-70"/>
              </a:rPr>
              <a:t> Apgrozāmo līdzekļu var piešķirt 2023. gada saistību segšanai, kas radušās par ražošanas procesam nepieciešamo resursu iegādi*</a:t>
            </a:r>
          </a:p>
          <a:p>
            <a:pPr algn="l" fontAlgn="base"/>
            <a:r>
              <a:rPr lang="lv-LV" b="0" i="0">
                <a:solidFill>
                  <a:srgbClr val="000000"/>
                </a:solidFill>
                <a:effectLst/>
                <a:latin typeface="Montserrat" panose="00000500000000000000" pitchFamily="2" charset="-70"/>
              </a:rPr>
              <a:t>* Izņemot citu aizdevēju izsniegto aizdevumu refinansēšanai</a:t>
            </a:r>
          </a:p>
          <a:p>
            <a:pPr algn="l" fontAlgn="base"/>
            <a:r>
              <a:rPr lang="lv-LV" b="0" i="0">
                <a:solidFill>
                  <a:srgbClr val="000000"/>
                </a:solidFill>
                <a:effectLst/>
                <a:latin typeface="Montserrat" panose="00000500000000000000" pitchFamily="2" charset="-70"/>
              </a:rPr>
              <a:t>** Saistības, kas radušās 2023. gada lauksaimnieciskās ražas nodrošināšanai, bet radušās ne agrāk kā 01.08.2022.</a:t>
            </a:r>
          </a:p>
          <a:p>
            <a:pPr algn="l" fontAlgn="base"/>
            <a:endParaRPr lang="lv-LV" b="0" i="0">
              <a:solidFill>
                <a:srgbClr val="000000"/>
              </a:solidFill>
              <a:effectLst/>
              <a:latin typeface="Montserrat" panose="00000500000000000000" pitchFamily="2" charset="-70"/>
            </a:endParaRPr>
          </a:p>
          <a:p>
            <a:pPr algn="l" fontAlgn="base"/>
            <a:r>
              <a:rPr lang="lv-LV"/>
              <a:t>Aizdevuma noformēšanas un izsniegšanas maksa</a:t>
            </a:r>
            <a:r>
              <a:rPr lang="lv-LV" b="0" i="0">
                <a:solidFill>
                  <a:srgbClr val="000000"/>
                </a:solidFill>
                <a:effectLst/>
                <a:latin typeface="Montserrat" panose="00000500000000000000" pitchFamily="2" charset="-70"/>
              </a:rPr>
              <a:t> </a:t>
            </a:r>
            <a:r>
              <a:rPr lang="pt-BR"/>
              <a:t>0,6% no piešķirtās aizdevuma summas</a:t>
            </a:r>
            <a:endParaRPr lang="lv-LV" b="0" i="0">
              <a:solidFill>
                <a:srgbClr val="000000"/>
              </a:solidFill>
              <a:effectLst/>
              <a:latin typeface="Montserrat" panose="00000500000000000000" pitchFamily="2" charset="-70"/>
            </a:endParaRPr>
          </a:p>
          <a:p>
            <a:endParaRPr lang="lv-LV" altLang="lv-LV" baseline="0"/>
          </a:p>
          <a:p>
            <a:endParaRPr lang="lv-LV" altLang="lv-LV"/>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900">
                <a:solidFill>
                  <a:schemeClr val="tx1"/>
                </a:solidFill>
                <a:latin typeface="Calibri" pitchFamily="34" charset="0"/>
              </a:defRPr>
            </a:lvl1pPr>
            <a:lvl2pPr marL="575118" indent="-221199" eaLnBrk="0" hangingPunct="0">
              <a:spcBef>
                <a:spcPct val="30000"/>
              </a:spcBef>
              <a:defRPr sz="900">
                <a:solidFill>
                  <a:schemeClr val="tx1"/>
                </a:solidFill>
                <a:latin typeface="Calibri" pitchFamily="34" charset="0"/>
              </a:defRPr>
            </a:lvl2pPr>
            <a:lvl3pPr marL="884796" indent="-176959" eaLnBrk="0" hangingPunct="0">
              <a:spcBef>
                <a:spcPct val="30000"/>
              </a:spcBef>
              <a:defRPr sz="900">
                <a:solidFill>
                  <a:schemeClr val="tx1"/>
                </a:solidFill>
                <a:latin typeface="Calibri" pitchFamily="34" charset="0"/>
              </a:defRPr>
            </a:lvl3pPr>
            <a:lvl4pPr marL="1238715" indent="-176959" eaLnBrk="0" hangingPunct="0">
              <a:spcBef>
                <a:spcPct val="30000"/>
              </a:spcBef>
              <a:defRPr sz="900">
                <a:solidFill>
                  <a:schemeClr val="tx1"/>
                </a:solidFill>
                <a:latin typeface="Calibri" pitchFamily="34" charset="0"/>
              </a:defRPr>
            </a:lvl4pPr>
            <a:lvl5pPr marL="1592633" indent="-176959" eaLnBrk="0" hangingPunct="0">
              <a:spcBef>
                <a:spcPct val="30000"/>
              </a:spcBef>
              <a:defRPr sz="900">
                <a:solidFill>
                  <a:schemeClr val="tx1"/>
                </a:solidFill>
                <a:latin typeface="Calibri" pitchFamily="34" charset="0"/>
              </a:defRPr>
            </a:lvl5pPr>
            <a:lvl6pPr marL="1946552" indent="-176959" defTabSz="353919" eaLnBrk="0" fontAlgn="base" hangingPunct="0">
              <a:spcBef>
                <a:spcPct val="30000"/>
              </a:spcBef>
              <a:spcAft>
                <a:spcPct val="0"/>
              </a:spcAft>
              <a:defRPr sz="900">
                <a:solidFill>
                  <a:schemeClr val="tx1"/>
                </a:solidFill>
                <a:latin typeface="Calibri" pitchFamily="34" charset="0"/>
              </a:defRPr>
            </a:lvl6pPr>
            <a:lvl7pPr marL="2300470" indent="-176959" defTabSz="353919" eaLnBrk="0" fontAlgn="base" hangingPunct="0">
              <a:spcBef>
                <a:spcPct val="30000"/>
              </a:spcBef>
              <a:spcAft>
                <a:spcPct val="0"/>
              </a:spcAft>
              <a:defRPr sz="900">
                <a:solidFill>
                  <a:schemeClr val="tx1"/>
                </a:solidFill>
                <a:latin typeface="Calibri" pitchFamily="34" charset="0"/>
              </a:defRPr>
            </a:lvl7pPr>
            <a:lvl8pPr marL="2654389" indent="-176959" defTabSz="353919" eaLnBrk="0" fontAlgn="base" hangingPunct="0">
              <a:spcBef>
                <a:spcPct val="30000"/>
              </a:spcBef>
              <a:spcAft>
                <a:spcPct val="0"/>
              </a:spcAft>
              <a:defRPr sz="900">
                <a:solidFill>
                  <a:schemeClr val="tx1"/>
                </a:solidFill>
                <a:latin typeface="Calibri" pitchFamily="34" charset="0"/>
              </a:defRPr>
            </a:lvl8pPr>
            <a:lvl9pPr marL="3008307" indent="-176959" defTabSz="353919" eaLnBrk="0" fontAlgn="base" hangingPunct="0">
              <a:spcBef>
                <a:spcPct val="30000"/>
              </a:spcBef>
              <a:spcAft>
                <a:spcPct val="0"/>
              </a:spcAft>
              <a:defRPr sz="9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760977-429C-4DE4-A30B-15063D29E648}" type="slidenum">
              <a:rPr kumimoji="0" lang="lv-LV" altLang="lv-LV" sz="900" b="0" i="0" u="none" strike="noStrike" kern="1200" cap="none" spc="0" normalizeH="0" baseline="0" noProof="0">
                <a:ln>
                  <a:noFill/>
                </a:ln>
                <a:solidFill>
                  <a:srgbClr val="000000"/>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lv-LV" altLang="lv-LV" sz="9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535980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4.xml"/><Relationship Id="rId5" Type="http://schemas.openxmlformats.org/officeDocument/2006/relationships/image" Target="../media/image22.emf"/><Relationship Id="rId4" Type="http://schemas.openxmlformats.org/officeDocument/2006/relationships/image" Target="../media/image1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 Id="rId4" Type="http://schemas.openxmlformats.org/officeDocument/2006/relationships/image" Target="../media/image6.emf"/></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6.xml"/><Relationship Id="rId4" Type="http://schemas.openxmlformats.org/officeDocument/2006/relationships/chart" Target="../charts/chart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Master" Target="../slideMasters/slideMaster7.xml"/><Relationship Id="rId4" Type="http://schemas.openxmlformats.org/officeDocument/2006/relationships/chart" Target="../charts/chart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Master" Target="../slideMasters/slideMaster8.xml"/><Relationship Id="rId4" Type="http://schemas.openxmlformats.org/officeDocument/2006/relationships/chart" Target="../charts/chart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Master" Target="../slideMasters/slideMaster9.xml"/><Relationship Id="rId4" Type="http://schemas.openxmlformats.org/officeDocument/2006/relationships/chart" Target="../charts/chart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44.jpe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40.jpeg"/><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5" Type="http://schemas.openxmlformats.org/officeDocument/2006/relationships/image" Target="../media/image22.emf"/><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3.xml"/><Relationship Id="rId5" Type="http://schemas.openxmlformats.org/officeDocument/2006/relationships/image" Target="../media/image22.emf"/><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rpslaids ar bildi">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771FD7C-0047-FB43-8B4F-D9D5A8A11ACB}"/>
              </a:ext>
            </a:extLst>
          </p:cNvPr>
          <p:cNvSpPr>
            <a:spLocks noGrp="1"/>
          </p:cNvSpPr>
          <p:nvPr>
            <p:ph type="pic" sz="quarter" idx="14" hasCustomPrompt="1"/>
          </p:nvPr>
        </p:nvSpPr>
        <p:spPr>
          <a:xfrm>
            <a:off x="0" y="0"/>
            <a:ext cx="20104100" cy="11309350"/>
          </a:xfrm>
        </p:spPr>
        <p:txBody>
          <a:bodyPr>
            <a:normAutofit/>
          </a:bodyPr>
          <a:lstStyle>
            <a:lvl1pPr marL="0" indent="0" algn="r">
              <a:buNone/>
              <a:defRPr sz="3298"/>
            </a:lvl1pPr>
          </a:lstStyle>
          <a:p>
            <a:r>
              <a:rPr lang="lv-LV"/>
              <a:t>Fona bilde</a:t>
            </a:r>
          </a:p>
        </p:txBody>
      </p:sp>
      <p:sp>
        <p:nvSpPr>
          <p:cNvPr id="2" name="Title 1">
            <a:extLst>
              <a:ext uri="{FF2B5EF4-FFF2-40B4-BE49-F238E27FC236}">
                <a16:creationId xmlns:a16="http://schemas.microsoft.com/office/drawing/2014/main" id="{4780C01D-8C7D-FE4F-ABF1-5D420F2AFFDD}"/>
              </a:ext>
            </a:extLst>
          </p:cNvPr>
          <p:cNvSpPr>
            <a:spLocks noGrp="1"/>
          </p:cNvSpPr>
          <p:nvPr>
            <p:ph type="title" hasCustomPrompt="1"/>
          </p:nvPr>
        </p:nvSpPr>
        <p:spPr>
          <a:xfrm>
            <a:off x="1382157" y="741596"/>
            <a:ext cx="17339786"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0" name="Text Placeholder 9">
            <a:extLst>
              <a:ext uri="{FF2B5EF4-FFF2-40B4-BE49-F238E27FC236}">
                <a16:creationId xmlns:a16="http://schemas.microsoft.com/office/drawing/2014/main" id="{C30BAF47-95C3-3F40-B4D8-69B9C15B572F}"/>
              </a:ext>
            </a:extLst>
          </p:cNvPr>
          <p:cNvSpPr>
            <a:spLocks noGrp="1"/>
          </p:cNvSpPr>
          <p:nvPr>
            <p:ph type="body" sz="quarter" idx="13" hasCustomPrompt="1"/>
          </p:nvPr>
        </p:nvSpPr>
        <p:spPr>
          <a:xfrm>
            <a:off x="1382157" y="1928152"/>
            <a:ext cx="17339786" cy="889916"/>
          </a:xfrm>
        </p:spPr>
        <p:txBody>
          <a:bodyPr anchor="ctr">
            <a:noAutofit/>
          </a:bodyPr>
          <a:lstStyle>
            <a:lvl1pPr marL="0" indent="0">
              <a:buNone/>
              <a:defRPr sz="5277"/>
            </a:lvl1pPr>
            <a:lvl2pPr marL="753923" indent="0">
              <a:buNone/>
              <a:defRPr sz="5277"/>
            </a:lvl2pPr>
            <a:lvl3pPr marL="1507846" indent="0">
              <a:buNone/>
              <a:defRPr sz="5277"/>
            </a:lvl3pPr>
            <a:lvl4pPr marL="2261768" indent="0">
              <a:buNone/>
              <a:defRPr sz="5277"/>
            </a:lvl4pPr>
            <a:lvl5pPr marL="3015691" indent="0">
              <a:buNone/>
              <a:defRPr sz="5277"/>
            </a:lvl5pPr>
          </a:lstStyle>
          <a:p>
            <a:pPr lvl="0"/>
            <a:r>
              <a:rPr lang="en-GB" err="1"/>
              <a:t>Mazais</a:t>
            </a:r>
            <a:r>
              <a:rPr lang="en-GB"/>
              <a:t> </a:t>
            </a:r>
            <a:r>
              <a:rPr lang="en-GB" err="1"/>
              <a:t>virsraksts</a:t>
            </a:r>
            <a:endParaRPr lang="en-GB"/>
          </a:p>
        </p:txBody>
      </p:sp>
    </p:spTree>
    <p:extLst>
      <p:ext uri="{BB962C8B-B14F-4D97-AF65-F5344CB8AC3E}">
        <p14:creationId xmlns:p14="http://schemas.microsoft.com/office/powerpoint/2010/main" val="38445107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1382155" y="4286854"/>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61371" y="4401588"/>
            <a:ext cx="4709834" cy="640863"/>
          </a:xfrm>
        </p:spPr>
        <p:txBody>
          <a:bodyPr>
            <a:normAutofit/>
          </a:bodyPr>
          <a:lstStyle>
            <a:lvl1pPr marL="0" indent="0" algn="ctr">
              <a:buNone/>
              <a:defRPr sz="2968"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1461371" y="5106372"/>
            <a:ext cx="4709834" cy="1162878"/>
          </a:xfrm>
        </p:spPr>
        <p:txBody>
          <a:bodyPr>
            <a:normAutofit/>
          </a:bodyPr>
          <a:lstStyle>
            <a:lvl1pPr marL="0" indent="0" algn="ctr">
              <a:buNone/>
              <a:defRPr sz="2474" b="0"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6764454" y="4286854"/>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6843670" y="4401588"/>
            <a:ext cx="4709834" cy="640863"/>
          </a:xfrm>
        </p:spPr>
        <p:txBody>
          <a:bodyPr>
            <a:normAutofit/>
          </a:bodyPr>
          <a:lstStyle>
            <a:lvl1pPr marL="0" indent="0" algn="ctr">
              <a:buNone/>
              <a:defRPr sz="2968"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6843670" y="5106372"/>
            <a:ext cx="4709834" cy="1162878"/>
          </a:xfrm>
        </p:spPr>
        <p:txBody>
          <a:bodyPr>
            <a:normAutofit/>
          </a:bodyPr>
          <a:lstStyle>
            <a:lvl1pPr marL="0" indent="0" algn="ctr">
              <a:buNone/>
              <a:defRPr sz="2474" b="0"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12146753" y="4286854"/>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12225969" y="4401588"/>
            <a:ext cx="4709834" cy="640863"/>
          </a:xfrm>
        </p:spPr>
        <p:txBody>
          <a:bodyPr>
            <a:normAutofit/>
          </a:bodyPr>
          <a:lstStyle>
            <a:lvl1pPr marL="0" indent="0" algn="ctr">
              <a:buNone/>
              <a:defRPr sz="2968"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12225969" y="5106372"/>
            <a:ext cx="4709834" cy="1162878"/>
          </a:xfrm>
        </p:spPr>
        <p:txBody>
          <a:bodyPr>
            <a:normAutofit/>
          </a:bodyPr>
          <a:lstStyle>
            <a:lvl1pPr marL="0" indent="0" algn="ctr">
              <a:buNone/>
              <a:defRPr sz="2474" b="0"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27" name="Rectangle 26">
            <a:extLst>
              <a:ext uri="{FF2B5EF4-FFF2-40B4-BE49-F238E27FC236}">
                <a16:creationId xmlns:a16="http://schemas.microsoft.com/office/drawing/2014/main" id="{74028B6E-A71C-6046-B69C-57C406D8CD36}"/>
              </a:ext>
            </a:extLst>
          </p:cNvPr>
          <p:cNvSpPr/>
          <p:nvPr userDrawn="1"/>
        </p:nvSpPr>
        <p:spPr>
          <a:xfrm>
            <a:off x="1382155" y="8720971"/>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9" name="Text Placeholder 2">
            <a:extLst>
              <a:ext uri="{FF2B5EF4-FFF2-40B4-BE49-F238E27FC236}">
                <a16:creationId xmlns:a16="http://schemas.microsoft.com/office/drawing/2014/main" id="{7989E537-3DD3-EE40-8FF3-CFD07F2F1E95}"/>
              </a:ext>
            </a:extLst>
          </p:cNvPr>
          <p:cNvSpPr>
            <a:spLocks noGrp="1"/>
          </p:cNvSpPr>
          <p:nvPr>
            <p:ph type="body" sz="quarter" idx="22" hasCustomPrompt="1"/>
          </p:nvPr>
        </p:nvSpPr>
        <p:spPr>
          <a:xfrm>
            <a:off x="1461371" y="8835704"/>
            <a:ext cx="4709834" cy="640863"/>
          </a:xfrm>
        </p:spPr>
        <p:txBody>
          <a:bodyPr>
            <a:normAutofit/>
          </a:bodyPr>
          <a:lstStyle>
            <a:lvl1pPr marL="0" indent="0" algn="ctr">
              <a:buNone/>
              <a:defRPr sz="2968"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30" name="Text Placeholder 2">
            <a:extLst>
              <a:ext uri="{FF2B5EF4-FFF2-40B4-BE49-F238E27FC236}">
                <a16:creationId xmlns:a16="http://schemas.microsoft.com/office/drawing/2014/main" id="{F2C24D09-D316-5A46-9B81-1C114070AF5F}"/>
              </a:ext>
            </a:extLst>
          </p:cNvPr>
          <p:cNvSpPr>
            <a:spLocks noGrp="1"/>
          </p:cNvSpPr>
          <p:nvPr>
            <p:ph type="body" sz="quarter" idx="23" hasCustomPrompt="1"/>
          </p:nvPr>
        </p:nvSpPr>
        <p:spPr>
          <a:xfrm>
            <a:off x="1461371" y="9540490"/>
            <a:ext cx="4709834" cy="1162878"/>
          </a:xfrm>
        </p:spPr>
        <p:txBody>
          <a:bodyPr>
            <a:normAutofit/>
          </a:bodyPr>
          <a:lstStyle>
            <a:lvl1pPr marL="0" indent="0" algn="ctr">
              <a:buNone/>
              <a:defRPr sz="2474" b="0"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31" name="Rectangle 30">
            <a:extLst>
              <a:ext uri="{FF2B5EF4-FFF2-40B4-BE49-F238E27FC236}">
                <a16:creationId xmlns:a16="http://schemas.microsoft.com/office/drawing/2014/main" id="{D07FBD4F-BFFF-B94E-8ED0-B001164DE476}"/>
              </a:ext>
            </a:extLst>
          </p:cNvPr>
          <p:cNvSpPr/>
          <p:nvPr userDrawn="1"/>
        </p:nvSpPr>
        <p:spPr>
          <a:xfrm>
            <a:off x="6764454" y="8720971"/>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2" name="Text Placeholder 2">
            <a:extLst>
              <a:ext uri="{FF2B5EF4-FFF2-40B4-BE49-F238E27FC236}">
                <a16:creationId xmlns:a16="http://schemas.microsoft.com/office/drawing/2014/main" id="{3161A73F-3798-9B46-A173-364B0A1812CB}"/>
              </a:ext>
            </a:extLst>
          </p:cNvPr>
          <p:cNvSpPr>
            <a:spLocks noGrp="1"/>
          </p:cNvSpPr>
          <p:nvPr>
            <p:ph type="body" sz="quarter" idx="24" hasCustomPrompt="1"/>
          </p:nvPr>
        </p:nvSpPr>
        <p:spPr>
          <a:xfrm>
            <a:off x="6843670" y="8835704"/>
            <a:ext cx="4709834" cy="640863"/>
          </a:xfrm>
        </p:spPr>
        <p:txBody>
          <a:bodyPr>
            <a:normAutofit/>
          </a:bodyPr>
          <a:lstStyle>
            <a:lvl1pPr marL="0" indent="0" algn="ctr">
              <a:buNone/>
              <a:defRPr sz="2968"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33" name="Text Placeholder 2">
            <a:extLst>
              <a:ext uri="{FF2B5EF4-FFF2-40B4-BE49-F238E27FC236}">
                <a16:creationId xmlns:a16="http://schemas.microsoft.com/office/drawing/2014/main" id="{97963B76-77D5-C845-8AA3-C6CC3C673503}"/>
              </a:ext>
            </a:extLst>
          </p:cNvPr>
          <p:cNvSpPr>
            <a:spLocks noGrp="1"/>
          </p:cNvSpPr>
          <p:nvPr>
            <p:ph type="body" sz="quarter" idx="25" hasCustomPrompt="1"/>
          </p:nvPr>
        </p:nvSpPr>
        <p:spPr>
          <a:xfrm>
            <a:off x="6843670" y="9540490"/>
            <a:ext cx="4709834" cy="1162878"/>
          </a:xfrm>
        </p:spPr>
        <p:txBody>
          <a:bodyPr>
            <a:normAutofit/>
          </a:bodyPr>
          <a:lstStyle>
            <a:lvl1pPr marL="0" indent="0" algn="ctr">
              <a:buNone/>
              <a:defRPr sz="2474" b="0"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34" name="Rectangle 33">
            <a:extLst>
              <a:ext uri="{FF2B5EF4-FFF2-40B4-BE49-F238E27FC236}">
                <a16:creationId xmlns:a16="http://schemas.microsoft.com/office/drawing/2014/main" id="{57331CB4-7CD1-3C48-9BC3-5A18A5E66274}"/>
              </a:ext>
            </a:extLst>
          </p:cNvPr>
          <p:cNvSpPr/>
          <p:nvPr userDrawn="1"/>
        </p:nvSpPr>
        <p:spPr>
          <a:xfrm>
            <a:off x="12146753" y="8720971"/>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5" name="Text Placeholder 2">
            <a:extLst>
              <a:ext uri="{FF2B5EF4-FFF2-40B4-BE49-F238E27FC236}">
                <a16:creationId xmlns:a16="http://schemas.microsoft.com/office/drawing/2014/main" id="{5BCF1B78-F8CE-B745-A13B-46073AB41125}"/>
              </a:ext>
            </a:extLst>
          </p:cNvPr>
          <p:cNvSpPr>
            <a:spLocks noGrp="1"/>
          </p:cNvSpPr>
          <p:nvPr>
            <p:ph type="body" sz="quarter" idx="26" hasCustomPrompt="1"/>
          </p:nvPr>
        </p:nvSpPr>
        <p:spPr>
          <a:xfrm>
            <a:off x="12225969" y="8835704"/>
            <a:ext cx="4709834" cy="640863"/>
          </a:xfrm>
        </p:spPr>
        <p:txBody>
          <a:bodyPr>
            <a:normAutofit/>
          </a:bodyPr>
          <a:lstStyle>
            <a:lvl1pPr marL="0" indent="0" algn="ctr">
              <a:buNone/>
              <a:defRPr sz="2968"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36" name="Text Placeholder 2">
            <a:extLst>
              <a:ext uri="{FF2B5EF4-FFF2-40B4-BE49-F238E27FC236}">
                <a16:creationId xmlns:a16="http://schemas.microsoft.com/office/drawing/2014/main" id="{D0F1D6BE-800D-654C-BC60-ED146E0F19ED}"/>
              </a:ext>
            </a:extLst>
          </p:cNvPr>
          <p:cNvSpPr>
            <a:spLocks noGrp="1"/>
          </p:cNvSpPr>
          <p:nvPr>
            <p:ph type="body" sz="quarter" idx="27" hasCustomPrompt="1"/>
          </p:nvPr>
        </p:nvSpPr>
        <p:spPr>
          <a:xfrm>
            <a:off x="12225969" y="9540490"/>
            <a:ext cx="4709834" cy="1162878"/>
          </a:xfrm>
        </p:spPr>
        <p:txBody>
          <a:bodyPr>
            <a:normAutofit/>
          </a:bodyPr>
          <a:lstStyle>
            <a:lvl1pPr marL="0" indent="0" algn="ctr">
              <a:buNone/>
              <a:defRPr sz="2474" b="0"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Tree>
    <p:extLst>
      <p:ext uri="{BB962C8B-B14F-4D97-AF65-F5344CB8AC3E}">
        <p14:creationId xmlns:p14="http://schemas.microsoft.com/office/powerpoint/2010/main" val="22250522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1382155" y="6157430"/>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61371" y="6272164"/>
            <a:ext cx="4709834" cy="640863"/>
          </a:xfrm>
        </p:spPr>
        <p:txBody>
          <a:bodyPr>
            <a:normAutofit/>
          </a:bodyPr>
          <a:lstStyle>
            <a:lvl1pPr marL="0" indent="0" algn="ctr">
              <a:buNone/>
              <a:defRPr sz="2968"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1461371" y="6976949"/>
            <a:ext cx="4709834" cy="1162878"/>
          </a:xfrm>
        </p:spPr>
        <p:txBody>
          <a:bodyPr>
            <a:normAutofit/>
          </a:bodyPr>
          <a:lstStyle>
            <a:lvl1pPr marL="0" indent="0" algn="ctr">
              <a:buNone/>
              <a:defRPr sz="2474" b="0"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7146178" y="6157430"/>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7225394" y="6272164"/>
            <a:ext cx="4709834" cy="640863"/>
          </a:xfrm>
        </p:spPr>
        <p:txBody>
          <a:bodyPr>
            <a:normAutofit/>
          </a:bodyPr>
          <a:lstStyle>
            <a:lvl1pPr marL="0" indent="0" algn="ctr">
              <a:buNone/>
              <a:defRPr sz="2968"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7225394" y="6976949"/>
            <a:ext cx="4709834" cy="1162878"/>
          </a:xfrm>
        </p:spPr>
        <p:txBody>
          <a:bodyPr>
            <a:normAutofit/>
          </a:bodyPr>
          <a:lstStyle>
            <a:lvl1pPr marL="0" indent="0" algn="ctr">
              <a:buNone/>
              <a:defRPr sz="2474" b="0"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12910201" y="6157430"/>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12989417" y="6272164"/>
            <a:ext cx="4709834" cy="640863"/>
          </a:xfrm>
        </p:spPr>
        <p:txBody>
          <a:bodyPr>
            <a:normAutofit/>
          </a:bodyPr>
          <a:lstStyle>
            <a:lvl1pPr marL="0" indent="0" algn="ctr">
              <a:buNone/>
              <a:defRPr sz="2968"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12989417" y="6976949"/>
            <a:ext cx="4709834" cy="1162878"/>
          </a:xfrm>
        </p:spPr>
        <p:txBody>
          <a:bodyPr>
            <a:normAutofit/>
          </a:bodyPr>
          <a:lstStyle>
            <a:lvl1pPr marL="0" indent="0" algn="ctr">
              <a:buNone/>
              <a:defRPr sz="2474" b="0"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Tree>
    <p:extLst>
      <p:ext uri="{BB962C8B-B14F-4D97-AF65-F5344CB8AC3E}">
        <p14:creationId xmlns:p14="http://schemas.microsoft.com/office/powerpoint/2010/main" val="32506427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3806099" y="6157430"/>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3885315" y="6272164"/>
            <a:ext cx="4709834" cy="640863"/>
          </a:xfrm>
        </p:spPr>
        <p:txBody>
          <a:bodyPr>
            <a:normAutofit/>
          </a:bodyPr>
          <a:lstStyle>
            <a:lvl1pPr marL="0" indent="0" algn="ctr">
              <a:buNone/>
              <a:defRPr sz="2968"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3885315" y="6976949"/>
            <a:ext cx="4709834" cy="1162878"/>
          </a:xfrm>
        </p:spPr>
        <p:txBody>
          <a:bodyPr>
            <a:normAutofit/>
          </a:bodyPr>
          <a:lstStyle>
            <a:lvl1pPr marL="0" indent="0" algn="ctr">
              <a:buNone/>
              <a:defRPr sz="2474" b="0"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10848894" y="6157430"/>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10928110" y="6272164"/>
            <a:ext cx="4709834" cy="640863"/>
          </a:xfrm>
        </p:spPr>
        <p:txBody>
          <a:bodyPr>
            <a:normAutofit/>
          </a:bodyPr>
          <a:lstStyle>
            <a:lvl1pPr marL="0" indent="0" algn="ctr">
              <a:buNone/>
              <a:defRPr sz="2968"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10928110" y="6976949"/>
            <a:ext cx="4709834" cy="1162878"/>
          </a:xfrm>
        </p:spPr>
        <p:txBody>
          <a:bodyPr>
            <a:normAutofit/>
          </a:bodyPr>
          <a:lstStyle>
            <a:lvl1pPr marL="0" indent="0" algn="ctr">
              <a:buNone/>
              <a:defRPr sz="2474" b="0"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Tree>
    <p:extLst>
      <p:ext uri="{BB962C8B-B14F-4D97-AF65-F5344CB8AC3E}">
        <p14:creationId xmlns:p14="http://schemas.microsoft.com/office/powerpoint/2010/main" val="34458697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1382155" y="4286854"/>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61371" y="4401588"/>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1461371" y="5106372"/>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6764454" y="4286854"/>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6843670" y="4401588"/>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6843670" y="5106372"/>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12146753" y="4286854"/>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12225969" y="4401588"/>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12225969" y="5106372"/>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27" name="Rectangle 26">
            <a:extLst>
              <a:ext uri="{FF2B5EF4-FFF2-40B4-BE49-F238E27FC236}">
                <a16:creationId xmlns:a16="http://schemas.microsoft.com/office/drawing/2014/main" id="{74028B6E-A71C-6046-B69C-57C406D8CD36}"/>
              </a:ext>
            </a:extLst>
          </p:cNvPr>
          <p:cNvSpPr/>
          <p:nvPr userDrawn="1"/>
        </p:nvSpPr>
        <p:spPr>
          <a:xfrm>
            <a:off x="1382155" y="8720971"/>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9" name="Text Placeholder 2">
            <a:extLst>
              <a:ext uri="{FF2B5EF4-FFF2-40B4-BE49-F238E27FC236}">
                <a16:creationId xmlns:a16="http://schemas.microsoft.com/office/drawing/2014/main" id="{7989E537-3DD3-EE40-8FF3-CFD07F2F1E95}"/>
              </a:ext>
            </a:extLst>
          </p:cNvPr>
          <p:cNvSpPr>
            <a:spLocks noGrp="1"/>
          </p:cNvSpPr>
          <p:nvPr>
            <p:ph type="body" sz="quarter" idx="22" hasCustomPrompt="1"/>
          </p:nvPr>
        </p:nvSpPr>
        <p:spPr>
          <a:xfrm>
            <a:off x="1461371" y="883570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30" name="Text Placeholder 2">
            <a:extLst>
              <a:ext uri="{FF2B5EF4-FFF2-40B4-BE49-F238E27FC236}">
                <a16:creationId xmlns:a16="http://schemas.microsoft.com/office/drawing/2014/main" id="{F2C24D09-D316-5A46-9B81-1C114070AF5F}"/>
              </a:ext>
            </a:extLst>
          </p:cNvPr>
          <p:cNvSpPr>
            <a:spLocks noGrp="1"/>
          </p:cNvSpPr>
          <p:nvPr>
            <p:ph type="body" sz="quarter" idx="23" hasCustomPrompt="1"/>
          </p:nvPr>
        </p:nvSpPr>
        <p:spPr>
          <a:xfrm>
            <a:off x="1461371" y="9540490"/>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31" name="Rectangle 30">
            <a:extLst>
              <a:ext uri="{FF2B5EF4-FFF2-40B4-BE49-F238E27FC236}">
                <a16:creationId xmlns:a16="http://schemas.microsoft.com/office/drawing/2014/main" id="{D07FBD4F-BFFF-B94E-8ED0-B001164DE476}"/>
              </a:ext>
            </a:extLst>
          </p:cNvPr>
          <p:cNvSpPr/>
          <p:nvPr userDrawn="1"/>
        </p:nvSpPr>
        <p:spPr>
          <a:xfrm>
            <a:off x="6764454" y="8720971"/>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2" name="Text Placeholder 2">
            <a:extLst>
              <a:ext uri="{FF2B5EF4-FFF2-40B4-BE49-F238E27FC236}">
                <a16:creationId xmlns:a16="http://schemas.microsoft.com/office/drawing/2014/main" id="{3161A73F-3798-9B46-A173-364B0A1812CB}"/>
              </a:ext>
            </a:extLst>
          </p:cNvPr>
          <p:cNvSpPr>
            <a:spLocks noGrp="1"/>
          </p:cNvSpPr>
          <p:nvPr>
            <p:ph type="body" sz="quarter" idx="24" hasCustomPrompt="1"/>
          </p:nvPr>
        </p:nvSpPr>
        <p:spPr>
          <a:xfrm>
            <a:off x="6843670" y="883570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33" name="Text Placeholder 2">
            <a:extLst>
              <a:ext uri="{FF2B5EF4-FFF2-40B4-BE49-F238E27FC236}">
                <a16:creationId xmlns:a16="http://schemas.microsoft.com/office/drawing/2014/main" id="{97963B76-77D5-C845-8AA3-C6CC3C673503}"/>
              </a:ext>
            </a:extLst>
          </p:cNvPr>
          <p:cNvSpPr>
            <a:spLocks noGrp="1"/>
          </p:cNvSpPr>
          <p:nvPr>
            <p:ph type="body" sz="quarter" idx="25" hasCustomPrompt="1"/>
          </p:nvPr>
        </p:nvSpPr>
        <p:spPr>
          <a:xfrm>
            <a:off x="6843670" y="9540490"/>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34" name="Rectangle 33">
            <a:extLst>
              <a:ext uri="{FF2B5EF4-FFF2-40B4-BE49-F238E27FC236}">
                <a16:creationId xmlns:a16="http://schemas.microsoft.com/office/drawing/2014/main" id="{57331CB4-7CD1-3C48-9BC3-5A18A5E66274}"/>
              </a:ext>
            </a:extLst>
          </p:cNvPr>
          <p:cNvSpPr/>
          <p:nvPr userDrawn="1"/>
        </p:nvSpPr>
        <p:spPr>
          <a:xfrm>
            <a:off x="12146753" y="8720971"/>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5" name="Text Placeholder 2">
            <a:extLst>
              <a:ext uri="{FF2B5EF4-FFF2-40B4-BE49-F238E27FC236}">
                <a16:creationId xmlns:a16="http://schemas.microsoft.com/office/drawing/2014/main" id="{5BCF1B78-F8CE-B745-A13B-46073AB41125}"/>
              </a:ext>
            </a:extLst>
          </p:cNvPr>
          <p:cNvSpPr>
            <a:spLocks noGrp="1"/>
          </p:cNvSpPr>
          <p:nvPr>
            <p:ph type="body" sz="quarter" idx="26" hasCustomPrompt="1"/>
          </p:nvPr>
        </p:nvSpPr>
        <p:spPr>
          <a:xfrm>
            <a:off x="12225969" y="883570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36" name="Text Placeholder 2">
            <a:extLst>
              <a:ext uri="{FF2B5EF4-FFF2-40B4-BE49-F238E27FC236}">
                <a16:creationId xmlns:a16="http://schemas.microsoft.com/office/drawing/2014/main" id="{D0F1D6BE-800D-654C-BC60-ED146E0F19ED}"/>
              </a:ext>
            </a:extLst>
          </p:cNvPr>
          <p:cNvSpPr>
            <a:spLocks noGrp="1"/>
          </p:cNvSpPr>
          <p:nvPr>
            <p:ph type="body" sz="quarter" idx="27" hasCustomPrompt="1"/>
          </p:nvPr>
        </p:nvSpPr>
        <p:spPr>
          <a:xfrm>
            <a:off x="12225969" y="9540490"/>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Tree>
    <p:extLst>
      <p:ext uri="{BB962C8B-B14F-4D97-AF65-F5344CB8AC3E}">
        <p14:creationId xmlns:p14="http://schemas.microsoft.com/office/powerpoint/2010/main" val="36970272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1382155" y="6157430"/>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61371" y="627216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1461371"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7146178" y="6157430"/>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7225394" y="627216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7225394"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12910201" y="6157430"/>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12989417" y="627216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12989417"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Tree>
    <p:extLst>
      <p:ext uri="{BB962C8B-B14F-4D97-AF65-F5344CB8AC3E}">
        <p14:creationId xmlns:p14="http://schemas.microsoft.com/office/powerpoint/2010/main" val="40579630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3806099" y="6157430"/>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solidFill>
                <a:schemeClr val="bg1"/>
              </a:solidFill>
            </a:endParaRP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3885315" y="627216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3885315"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10848894" y="6157430"/>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10928110" y="627216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10928110"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Tree>
    <p:extLst>
      <p:ext uri="{BB962C8B-B14F-4D97-AF65-F5344CB8AC3E}">
        <p14:creationId xmlns:p14="http://schemas.microsoft.com/office/powerpoint/2010/main" val="18579752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1382155" y="4286854"/>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61371" y="4401588"/>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1461371" y="5106372"/>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6764454" y="4286854"/>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6843670" y="4401588"/>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6843670" y="5106372"/>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12146753" y="4286854"/>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12225969" y="4401588"/>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12225969" y="5106372"/>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27" name="Rectangle 26">
            <a:extLst>
              <a:ext uri="{FF2B5EF4-FFF2-40B4-BE49-F238E27FC236}">
                <a16:creationId xmlns:a16="http://schemas.microsoft.com/office/drawing/2014/main" id="{74028B6E-A71C-6046-B69C-57C406D8CD36}"/>
              </a:ext>
            </a:extLst>
          </p:cNvPr>
          <p:cNvSpPr/>
          <p:nvPr userDrawn="1"/>
        </p:nvSpPr>
        <p:spPr>
          <a:xfrm>
            <a:off x="1382155" y="8720971"/>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9" name="Text Placeholder 2">
            <a:extLst>
              <a:ext uri="{FF2B5EF4-FFF2-40B4-BE49-F238E27FC236}">
                <a16:creationId xmlns:a16="http://schemas.microsoft.com/office/drawing/2014/main" id="{7989E537-3DD3-EE40-8FF3-CFD07F2F1E95}"/>
              </a:ext>
            </a:extLst>
          </p:cNvPr>
          <p:cNvSpPr>
            <a:spLocks noGrp="1"/>
          </p:cNvSpPr>
          <p:nvPr>
            <p:ph type="body" sz="quarter" idx="22" hasCustomPrompt="1"/>
          </p:nvPr>
        </p:nvSpPr>
        <p:spPr>
          <a:xfrm>
            <a:off x="1461371" y="883570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30" name="Text Placeholder 2">
            <a:extLst>
              <a:ext uri="{FF2B5EF4-FFF2-40B4-BE49-F238E27FC236}">
                <a16:creationId xmlns:a16="http://schemas.microsoft.com/office/drawing/2014/main" id="{F2C24D09-D316-5A46-9B81-1C114070AF5F}"/>
              </a:ext>
            </a:extLst>
          </p:cNvPr>
          <p:cNvSpPr>
            <a:spLocks noGrp="1"/>
          </p:cNvSpPr>
          <p:nvPr>
            <p:ph type="body" sz="quarter" idx="23" hasCustomPrompt="1"/>
          </p:nvPr>
        </p:nvSpPr>
        <p:spPr>
          <a:xfrm>
            <a:off x="1461371" y="9540490"/>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31" name="Rectangle 30">
            <a:extLst>
              <a:ext uri="{FF2B5EF4-FFF2-40B4-BE49-F238E27FC236}">
                <a16:creationId xmlns:a16="http://schemas.microsoft.com/office/drawing/2014/main" id="{D07FBD4F-BFFF-B94E-8ED0-B001164DE476}"/>
              </a:ext>
            </a:extLst>
          </p:cNvPr>
          <p:cNvSpPr/>
          <p:nvPr userDrawn="1"/>
        </p:nvSpPr>
        <p:spPr>
          <a:xfrm>
            <a:off x="6764454" y="8720971"/>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2" name="Text Placeholder 2">
            <a:extLst>
              <a:ext uri="{FF2B5EF4-FFF2-40B4-BE49-F238E27FC236}">
                <a16:creationId xmlns:a16="http://schemas.microsoft.com/office/drawing/2014/main" id="{3161A73F-3798-9B46-A173-364B0A1812CB}"/>
              </a:ext>
            </a:extLst>
          </p:cNvPr>
          <p:cNvSpPr>
            <a:spLocks noGrp="1"/>
          </p:cNvSpPr>
          <p:nvPr>
            <p:ph type="body" sz="quarter" idx="24" hasCustomPrompt="1"/>
          </p:nvPr>
        </p:nvSpPr>
        <p:spPr>
          <a:xfrm>
            <a:off x="6843670" y="883570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33" name="Text Placeholder 2">
            <a:extLst>
              <a:ext uri="{FF2B5EF4-FFF2-40B4-BE49-F238E27FC236}">
                <a16:creationId xmlns:a16="http://schemas.microsoft.com/office/drawing/2014/main" id="{97963B76-77D5-C845-8AA3-C6CC3C673503}"/>
              </a:ext>
            </a:extLst>
          </p:cNvPr>
          <p:cNvSpPr>
            <a:spLocks noGrp="1"/>
          </p:cNvSpPr>
          <p:nvPr>
            <p:ph type="body" sz="quarter" idx="25" hasCustomPrompt="1"/>
          </p:nvPr>
        </p:nvSpPr>
        <p:spPr>
          <a:xfrm>
            <a:off x="6843670" y="9540490"/>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34" name="Rectangle 33">
            <a:extLst>
              <a:ext uri="{FF2B5EF4-FFF2-40B4-BE49-F238E27FC236}">
                <a16:creationId xmlns:a16="http://schemas.microsoft.com/office/drawing/2014/main" id="{57331CB4-7CD1-3C48-9BC3-5A18A5E66274}"/>
              </a:ext>
            </a:extLst>
          </p:cNvPr>
          <p:cNvSpPr/>
          <p:nvPr userDrawn="1"/>
        </p:nvSpPr>
        <p:spPr>
          <a:xfrm>
            <a:off x="12146753" y="8720971"/>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5" name="Text Placeholder 2">
            <a:extLst>
              <a:ext uri="{FF2B5EF4-FFF2-40B4-BE49-F238E27FC236}">
                <a16:creationId xmlns:a16="http://schemas.microsoft.com/office/drawing/2014/main" id="{5BCF1B78-F8CE-B745-A13B-46073AB41125}"/>
              </a:ext>
            </a:extLst>
          </p:cNvPr>
          <p:cNvSpPr>
            <a:spLocks noGrp="1"/>
          </p:cNvSpPr>
          <p:nvPr>
            <p:ph type="body" sz="quarter" idx="26" hasCustomPrompt="1"/>
          </p:nvPr>
        </p:nvSpPr>
        <p:spPr>
          <a:xfrm>
            <a:off x="12225969" y="883570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36" name="Text Placeholder 2">
            <a:extLst>
              <a:ext uri="{FF2B5EF4-FFF2-40B4-BE49-F238E27FC236}">
                <a16:creationId xmlns:a16="http://schemas.microsoft.com/office/drawing/2014/main" id="{D0F1D6BE-800D-654C-BC60-ED146E0F19ED}"/>
              </a:ext>
            </a:extLst>
          </p:cNvPr>
          <p:cNvSpPr>
            <a:spLocks noGrp="1"/>
          </p:cNvSpPr>
          <p:nvPr>
            <p:ph type="body" sz="quarter" idx="27" hasCustomPrompt="1"/>
          </p:nvPr>
        </p:nvSpPr>
        <p:spPr>
          <a:xfrm>
            <a:off x="12225969" y="9540490"/>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Tree>
    <p:extLst>
      <p:ext uri="{BB962C8B-B14F-4D97-AF65-F5344CB8AC3E}">
        <p14:creationId xmlns:p14="http://schemas.microsoft.com/office/powerpoint/2010/main" val="41006075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1382155" y="6157430"/>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61371" y="627216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1461371"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7146178" y="6157430"/>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7225394" y="627216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7225394"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12910201" y="6157430"/>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12989417" y="627216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12989417"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Tree>
    <p:extLst>
      <p:ext uri="{BB962C8B-B14F-4D97-AF65-F5344CB8AC3E}">
        <p14:creationId xmlns:p14="http://schemas.microsoft.com/office/powerpoint/2010/main" val="16584118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3806099" y="6157430"/>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solidFill>
                <a:schemeClr val="bg1"/>
              </a:solidFill>
            </a:endParaRP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3885315" y="627216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3885315"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10848894" y="6157430"/>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10928110" y="627216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10928110"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Tree>
    <p:extLst>
      <p:ext uri="{BB962C8B-B14F-4D97-AF65-F5344CB8AC3E}">
        <p14:creationId xmlns:p14="http://schemas.microsoft.com/office/powerpoint/2010/main" val="11521287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V karte tukš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pic>
        <p:nvPicPr>
          <p:cNvPr id="62" name="Picture 61">
            <a:extLst>
              <a:ext uri="{FF2B5EF4-FFF2-40B4-BE49-F238E27FC236}">
                <a16:creationId xmlns:a16="http://schemas.microsoft.com/office/drawing/2014/main" id="{95D831A5-7D20-8145-84F4-3447B4D572CC}"/>
              </a:ext>
            </a:extLst>
          </p:cNvPr>
          <p:cNvPicPr>
            <a:picLocks noChangeAspect="1"/>
          </p:cNvPicPr>
          <p:nvPr userDrawn="1"/>
        </p:nvPicPr>
        <p:blipFill>
          <a:blip r:embed="rId2"/>
          <a:stretch>
            <a:fillRect/>
          </a:stretch>
        </p:blipFill>
        <p:spPr>
          <a:xfrm>
            <a:off x="1382156" y="2315951"/>
            <a:ext cx="14596416" cy="8685477"/>
          </a:xfrm>
          <a:prstGeom prst="rect">
            <a:avLst/>
          </a:prstGeom>
        </p:spPr>
      </p:pic>
    </p:spTree>
    <p:extLst>
      <p:ext uri="{BB962C8B-B14F-4D97-AF65-F5344CB8AC3E}">
        <p14:creationId xmlns:p14="http://schemas.microsoft.com/office/powerpoint/2010/main" val="3459096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ils virsraksts + bulle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1371686" y="1465633"/>
            <a:ext cx="8680364" cy="1411004"/>
          </a:xfrm>
        </p:spPr>
        <p:txBody>
          <a:bodyPr anchor="t">
            <a:normAutofit/>
          </a:bodyPr>
          <a:lstStyle>
            <a:lvl1pPr>
              <a:defRPr sz="7256" b="1" i="0" cap="all" baseline="0">
                <a:solidFill>
                  <a:schemeClr val="bg1"/>
                </a:solidFill>
                <a:highlight>
                  <a:srgbClr val="00467F"/>
                </a:highlight>
                <a:latin typeface="Century Gothic" panose="020B0502020202020204" pitchFamily="34" charset="0"/>
              </a:defRPr>
            </a:lvl1pPr>
          </a:lstStyle>
          <a:p>
            <a:r>
              <a:rPr lang="en-GB" err="1"/>
              <a:t>Lielais</a:t>
            </a:r>
            <a:r>
              <a:rPr lang="en-GB"/>
              <a:t> </a:t>
            </a:r>
            <a:r>
              <a:rPr lang="en-GB" err="1"/>
              <a:t>virsraksts</a:t>
            </a:r>
            <a:endParaRPr lang="lv-LV"/>
          </a:p>
        </p:txBody>
      </p:sp>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10481356" y="0"/>
            <a:ext cx="9622744" cy="11309350"/>
          </a:xfrm>
        </p:spPr>
        <p:txBody>
          <a:bodyPr>
            <a:normAutofit/>
          </a:bodyPr>
          <a:lstStyle>
            <a:lvl1pPr marL="0" indent="0" algn="r">
              <a:buNone/>
              <a:defRPr sz="3958"/>
            </a:lvl1pPr>
          </a:lstStyle>
          <a:p>
            <a:r>
              <a:rPr lang="lv-LV"/>
              <a:t>Bilde</a:t>
            </a:r>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1371686" y="2877079"/>
            <a:ext cx="8680364" cy="1251359"/>
          </a:xfrm>
        </p:spPr>
        <p:txBody>
          <a:bodyPr>
            <a:normAutofit/>
          </a:bodyPr>
          <a:lstStyle>
            <a:lvl1pPr marL="0" indent="0">
              <a:buNone/>
              <a:defRPr sz="4947"/>
            </a:lvl1pPr>
            <a:lvl2pPr marL="753923" indent="0">
              <a:buNone/>
              <a:defRPr/>
            </a:lvl2pPr>
            <a:lvl3pPr marL="1507846" indent="0">
              <a:buNone/>
              <a:defRPr/>
            </a:lvl3pPr>
            <a:lvl4pPr marL="2261768" indent="0">
              <a:buNone/>
              <a:defRPr/>
            </a:lvl4pPr>
            <a:lvl5pPr marL="3015691" indent="0">
              <a:buNone/>
              <a:defRPr/>
            </a:lvl5pPr>
          </a:lstStyle>
          <a:p>
            <a:pPr lvl="0"/>
            <a:r>
              <a:rPr lang="en-GB" err="1"/>
              <a:t>Mazais</a:t>
            </a:r>
            <a:r>
              <a:rPr lang="en-GB"/>
              <a:t> </a:t>
            </a:r>
            <a:r>
              <a:rPr lang="en-GB" err="1"/>
              <a:t>virsraksts</a:t>
            </a:r>
            <a:endParaRPr lang="en-GB"/>
          </a:p>
        </p:txBody>
      </p:sp>
      <p:sp>
        <p:nvSpPr>
          <p:cNvPr id="6" name="Text Placeholder 4">
            <a:extLst>
              <a:ext uri="{FF2B5EF4-FFF2-40B4-BE49-F238E27FC236}">
                <a16:creationId xmlns:a16="http://schemas.microsoft.com/office/drawing/2014/main" id="{AF8A32F2-4EFC-7540-9E9E-8EF3747C41D8}"/>
              </a:ext>
            </a:extLst>
          </p:cNvPr>
          <p:cNvSpPr>
            <a:spLocks noGrp="1"/>
          </p:cNvSpPr>
          <p:nvPr>
            <p:ph type="body" sz="quarter" idx="15"/>
          </p:nvPr>
        </p:nvSpPr>
        <p:spPr>
          <a:xfrm>
            <a:off x="1371686" y="4631830"/>
            <a:ext cx="8680364" cy="6315228"/>
          </a:xfrm>
        </p:spPr>
        <p:txBody>
          <a:bodyPr/>
          <a:lstStyle>
            <a:lvl1pPr marL="376961" indent="-376961">
              <a:buClr>
                <a:srgbClr val="C1D82F"/>
              </a:buClr>
              <a:buFontTx/>
              <a:buBlip>
                <a:blip r:embed="rId2"/>
              </a:buBlip>
              <a:defRPr sz="3958"/>
            </a:lvl1pPr>
            <a:lvl2pPr marL="1130884" indent="-376961">
              <a:buClr>
                <a:srgbClr val="01B5CE"/>
              </a:buClr>
              <a:buFont typeface="System Font Regular"/>
              <a:buChar char="⎼"/>
              <a:defRPr/>
            </a:lvl2pPr>
            <a:lvl3pPr marL="1884807" indent="-376961">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964405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V kart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pic>
        <p:nvPicPr>
          <p:cNvPr id="13" name="Picture 12">
            <a:extLst>
              <a:ext uri="{FF2B5EF4-FFF2-40B4-BE49-F238E27FC236}">
                <a16:creationId xmlns:a16="http://schemas.microsoft.com/office/drawing/2014/main" id="{FB429790-51C0-B04E-9FE5-6DC1F4CDE74E}"/>
              </a:ext>
            </a:extLst>
          </p:cNvPr>
          <p:cNvPicPr>
            <a:picLocks noChangeAspect="1"/>
          </p:cNvPicPr>
          <p:nvPr userDrawn="1"/>
        </p:nvPicPr>
        <p:blipFill>
          <a:blip r:embed="rId2"/>
          <a:stretch>
            <a:fillRect/>
          </a:stretch>
        </p:blipFill>
        <p:spPr>
          <a:xfrm>
            <a:off x="1382156" y="2315951"/>
            <a:ext cx="14596416" cy="8685477"/>
          </a:xfrm>
          <a:prstGeom prst="rect">
            <a:avLst/>
          </a:prstGeom>
        </p:spPr>
      </p:pic>
      <p:sp>
        <p:nvSpPr>
          <p:cNvPr id="15" name="Oval 14">
            <a:extLst>
              <a:ext uri="{FF2B5EF4-FFF2-40B4-BE49-F238E27FC236}">
                <a16:creationId xmlns:a16="http://schemas.microsoft.com/office/drawing/2014/main" id="{84FA8ED9-5171-EB45-9D30-4A0F59CD2E64}"/>
              </a:ext>
            </a:extLst>
          </p:cNvPr>
          <p:cNvSpPr/>
          <p:nvPr/>
        </p:nvSpPr>
        <p:spPr>
          <a:xfrm>
            <a:off x="12899214" y="10155238"/>
            <a:ext cx="181257" cy="18127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7" name="Oval 86">
            <a:extLst>
              <a:ext uri="{FF2B5EF4-FFF2-40B4-BE49-F238E27FC236}">
                <a16:creationId xmlns:a16="http://schemas.microsoft.com/office/drawing/2014/main" id="{3D597554-851B-A546-8E56-F136667375D1}"/>
              </a:ext>
            </a:extLst>
          </p:cNvPr>
          <p:cNvSpPr/>
          <p:nvPr/>
        </p:nvSpPr>
        <p:spPr>
          <a:xfrm>
            <a:off x="13011272" y="87092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5" name="Oval 84">
            <a:extLst>
              <a:ext uri="{FF2B5EF4-FFF2-40B4-BE49-F238E27FC236}">
                <a16:creationId xmlns:a16="http://schemas.microsoft.com/office/drawing/2014/main" id="{ADDFF84D-7421-AA45-9410-53C124943417}"/>
              </a:ext>
            </a:extLst>
          </p:cNvPr>
          <p:cNvSpPr/>
          <p:nvPr/>
        </p:nvSpPr>
        <p:spPr>
          <a:xfrm>
            <a:off x="10637699" y="790104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3" name="Oval 82">
            <a:extLst>
              <a:ext uri="{FF2B5EF4-FFF2-40B4-BE49-F238E27FC236}">
                <a16:creationId xmlns:a16="http://schemas.microsoft.com/office/drawing/2014/main" id="{3B06BEF0-617E-534D-8CD9-3F54886F52CA}"/>
              </a:ext>
            </a:extLst>
          </p:cNvPr>
          <p:cNvSpPr/>
          <p:nvPr/>
        </p:nvSpPr>
        <p:spPr>
          <a:xfrm>
            <a:off x="7868138" y="805723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1" name="Oval 80">
            <a:extLst>
              <a:ext uri="{FF2B5EF4-FFF2-40B4-BE49-F238E27FC236}">
                <a16:creationId xmlns:a16="http://schemas.microsoft.com/office/drawing/2014/main" id="{B9BEDF9E-F120-8743-AF41-6465041AB1CF}"/>
              </a:ext>
            </a:extLst>
          </p:cNvPr>
          <p:cNvSpPr/>
          <p:nvPr/>
        </p:nvSpPr>
        <p:spPr>
          <a:xfrm>
            <a:off x="5569556" y="7460826"/>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9" name="Oval 78">
            <a:extLst>
              <a:ext uri="{FF2B5EF4-FFF2-40B4-BE49-F238E27FC236}">
                <a16:creationId xmlns:a16="http://schemas.microsoft.com/office/drawing/2014/main" id="{BD77F370-E7DC-0D4B-970B-212D76BC7B38}"/>
              </a:ext>
            </a:extLst>
          </p:cNvPr>
          <p:cNvSpPr/>
          <p:nvPr/>
        </p:nvSpPr>
        <p:spPr>
          <a:xfrm>
            <a:off x="4845876" y="518382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7" name="Oval 76">
            <a:extLst>
              <a:ext uri="{FF2B5EF4-FFF2-40B4-BE49-F238E27FC236}">
                <a16:creationId xmlns:a16="http://schemas.microsoft.com/office/drawing/2014/main" id="{221243AD-C76E-C547-A9E4-70EA2780C57F}"/>
              </a:ext>
            </a:extLst>
          </p:cNvPr>
          <p:cNvSpPr/>
          <p:nvPr/>
        </p:nvSpPr>
        <p:spPr>
          <a:xfrm>
            <a:off x="2954391" y="4435510"/>
            <a:ext cx="181257" cy="181268"/>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5" name="Oval 74">
            <a:extLst>
              <a:ext uri="{FF2B5EF4-FFF2-40B4-BE49-F238E27FC236}">
                <a16:creationId xmlns:a16="http://schemas.microsoft.com/office/drawing/2014/main" id="{2B3EB222-AD5A-944F-ACA7-049F7795855E}"/>
              </a:ext>
            </a:extLst>
          </p:cNvPr>
          <p:cNvSpPr/>
          <p:nvPr/>
        </p:nvSpPr>
        <p:spPr>
          <a:xfrm>
            <a:off x="3686815" y="604408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3" name="Oval 72">
            <a:extLst>
              <a:ext uri="{FF2B5EF4-FFF2-40B4-BE49-F238E27FC236}">
                <a16:creationId xmlns:a16="http://schemas.microsoft.com/office/drawing/2014/main" id="{AB2F0F9A-BB79-4C49-9B20-1646D9166677}"/>
              </a:ext>
            </a:extLst>
          </p:cNvPr>
          <p:cNvSpPr/>
          <p:nvPr/>
        </p:nvSpPr>
        <p:spPr>
          <a:xfrm>
            <a:off x="4302533" y="717030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1" name="Oval 70">
            <a:extLst>
              <a:ext uri="{FF2B5EF4-FFF2-40B4-BE49-F238E27FC236}">
                <a16:creationId xmlns:a16="http://schemas.microsoft.com/office/drawing/2014/main" id="{18ADB9C4-9709-CE42-A67C-0A9E604AC546}"/>
              </a:ext>
            </a:extLst>
          </p:cNvPr>
          <p:cNvSpPr/>
          <p:nvPr/>
        </p:nvSpPr>
        <p:spPr>
          <a:xfrm>
            <a:off x="12908550" y="5683403"/>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5" name="Oval 24">
            <a:extLst>
              <a:ext uri="{FF2B5EF4-FFF2-40B4-BE49-F238E27FC236}">
                <a16:creationId xmlns:a16="http://schemas.microsoft.com/office/drawing/2014/main" id="{00E81DA8-FD67-AB48-8BF9-012BBFE4055C}"/>
              </a:ext>
            </a:extLst>
          </p:cNvPr>
          <p:cNvSpPr/>
          <p:nvPr/>
        </p:nvSpPr>
        <p:spPr>
          <a:xfrm>
            <a:off x="12183536" y="63731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9" name="Oval 68">
            <a:extLst>
              <a:ext uri="{FF2B5EF4-FFF2-40B4-BE49-F238E27FC236}">
                <a16:creationId xmlns:a16="http://schemas.microsoft.com/office/drawing/2014/main" id="{5A496989-21BD-BE44-AC7F-5AEB1C3FF24E}"/>
              </a:ext>
            </a:extLst>
          </p:cNvPr>
          <p:cNvSpPr/>
          <p:nvPr/>
        </p:nvSpPr>
        <p:spPr>
          <a:xfrm>
            <a:off x="10154556" y="4866754"/>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7" name="Oval 66">
            <a:extLst>
              <a:ext uri="{FF2B5EF4-FFF2-40B4-BE49-F238E27FC236}">
                <a16:creationId xmlns:a16="http://schemas.microsoft.com/office/drawing/2014/main" id="{93A1AC8F-A66F-EB46-84DC-C9A76178E596}"/>
              </a:ext>
            </a:extLst>
          </p:cNvPr>
          <p:cNvSpPr/>
          <p:nvPr/>
        </p:nvSpPr>
        <p:spPr>
          <a:xfrm>
            <a:off x="9066476" y="436985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5" name="Oval 64">
            <a:extLst>
              <a:ext uri="{FF2B5EF4-FFF2-40B4-BE49-F238E27FC236}">
                <a16:creationId xmlns:a16="http://schemas.microsoft.com/office/drawing/2014/main" id="{47838149-6BB8-6044-B24F-B9C023123A58}"/>
              </a:ext>
            </a:extLst>
          </p:cNvPr>
          <p:cNvSpPr/>
          <p:nvPr/>
        </p:nvSpPr>
        <p:spPr>
          <a:xfrm>
            <a:off x="13555039" y="440350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3" name="Oval 62">
            <a:extLst>
              <a:ext uri="{FF2B5EF4-FFF2-40B4-BE49-F238E27FC236}">
                <a16:creationId xmlns:a16="http://schemas.microsoft.com/office/drawing/2014/main" id="{3DBDD770-B819-4F49-9856-0814A8BD6365}"/>
              </a:ext>
            </a:extLst>
          </p:cNvPr>
          <p:cNvSpPr/>
          <p:nvPr/>
        </p:nvSpPr>
        <p:spPr>
          <a:xfrm>
            <a:off x="8703967" y="667788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1" name="Oval 60">
            <a:extLst>
              <a:ext uri="{FF2B5EF4-FFF2-40B4-BE49-F238E27FC236}">
                <a16:creationId xmlns:a16="http://schemas.microsoft.com/office/drawing/2014/main" id="{50D4A24D-61C8-134B-9DD3-C02CDFC4220F}"/>
              </a:ext>
            </a:extLst>
          </p:cNvPr>
          <p:cNvSpPr/>
          <p:nvPr/>
        </p:nvSpPr>
        <p:spPr>
          <a:xfrm>
            <a:off x="5748915" y="617319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10643684" y="3408751"/>
            <a:ext cx="1742265" cy="687702"/>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355681"/>
            </a:xfrm>
            <a:prstGeom prst="rect">
              <a:avLst/>
            </a:prstGeom>
            <a:noFill/>
          </p:spPr>
          <p:txBody>
            <a:bodyPr wrap="square" rtlCol="0">
              <a:spAutoFit/>
            </a:bodyPr>
            <a:lstStyle/>
            <a:p>
              <a:pPr algn="ctr"/>
              <a:r>
                <a:rPr lang="en-LV" sz="2309"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10383553" y="4109860"/>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7674233" y="5401740"/>
            <a:ext cx="1742265" cy="655392"/>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7414108" y="6070548"/>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6865994" y="6708596"/>
            <a:ext cx="1742265" cy="655393"/>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6694995" y="738705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14134298" y="6986708"/>
            <a:ext cx="1742265" cy="655395"/>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13874166" y="7655513"/>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965518" y="7118620"/>
            <a:ext cx="1742265" cy="655393"/>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705387" y="778743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9" name="Oval 48">
            <a:extLst>
              <a:ext uri="{FF2B5EF4-FFF2-40B4-BE49-F238E27FC236}">
                <a16:creationId xmlns:a16="http://schemas.microsoft.com/office/drawing/2014/main" id="{7D02CA00-3F59-8840-8A3F-B26EB0E12106}"/>
              </a:ext>
            </a:extLst>
          </p:cNvPr>
          <p:cNvSpPr/>
          <p:nvPr/>
        </p:nvSpPr>
        <p:spPr>
          <a:xfrm>
            <a:off x="12899219" y="1015523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2" name="Oval 41">
            <a:extLst>
              <a:ext uri="{FF2B5EF4-FFF2-40B4-BE49-F238E27FC236}">
                <a16:creationId xmlns:a16="http://schemas.microsoft.com/office/drawing/2014/main" id="{D237987F-A8B7-CF41-A85F-9A4ACEDA3B84}"/>
              </a:ext>
            </a:extLst>
          </p:cNvPr>
          <p:cNvSpPr/>
          <p:nvPr/>
        </p:nvSpPr>
        <p:spPr>
          <a:xfrm>
            <a:off x="12183536" y="637316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4" name="Oval 43">
            <a:extLst>
              <a:ext uri="{FF2B5EF4-FFF2-40B4-BE49-F238E27FC236}">
                <a16:creationId xmlns:a16="http://schemas.microsoft.com/office/drawing/2014/main" id="{229CAB33-DBCF-A94C-BB33-5B1C6EAD2AE0}"/>
              </a:ext>
            </a:extLst>
          </p:cNvPr>
          <p:cNvSpPr/>
          <p:nvPr/>
        </p:nvSpPr>
        <p:spPr>
          <a:xfrm>
            <a:off x="10383553" y="410986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5" name="Oval 44">
            <a:extLst>
              <a:ext uri="{FF2B5EF4-FFF2-40B4-BE49-F238E27FC236}">
                <a16:creationId xmlns:a16="http://schemas.microsoft.com/office/drawing/2014/main" id="{5EFA7E7C-F146-FE4B-B67E-19838152DBC7}"/>
              </a:ext>
            </a:extLst>
          </p:cNvPr>
          <p:cNvSpPr/>
          <p:nvPr/>
        </p:nvSpPr>
        <p:spPr>
          <a:xfrm>
            <a:off x="7414104" y="6070548"/>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6" name="Oval 45">
            <a:extLst>
              <a:ext uri="{FF2B5EF4-FFF2-40B4-BE49-F238E27FC236}">
                <a16:creationId xmlns:a16="http://schemas.microsoft.com/office/drawing/2014/main" id="{E0B723B6-EDED-7048-A349-31D8224E9B0A}"/>
              </a:ext>
            </a:extLst>
          </p:cNvPr>
          <p:cNvSpPr/>
          <p:nvPr/>
        </p:nvSpPr>
        <p:spPr>
          <a:xfrm>
            <a:off x="6694995" y="7387055"/>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Oval 46">
            <a:extLst>
              <a:ext uri="{FF2B5EF4-FFF2-40B4-BE49-F238E27FC236}">
                <a16:creationId xmlns:a16="http://schemas.microsoft.com/office/drawing/2014/main" id="{E45AE09E-15C6-8245-BCEE-6B3C502C15D6}"/>
              </a:ext>
            </a:extLst>
          </p:cNvPr>
          <p:cNvSpPr/>
          <p:nvPr/>
        </p:nvSpPr>
        <p:spPr>
          <a:xfrm>
            <a:off x="13874166" y="765551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8" name="Oval 47">
            <a:extLst>
              <a:ext uri="{FF2B5EF4-FFF2-40B4-BE49-F238E27FC236}">
                <a16:creationId xmlns:a16="http://schemas.microsoft.com/office/drawing/2014/main" id="{332F3DFB-6249-1B42-AAB2-3401FEBEEBFB}"/>
              </a:ext>
            </a:extLst>
          </p:cNvPr>
          <p:cNvSpPr/>
          <p:nvPr/>
        </p:nvSpPr>
        <p:spPr>
          <a:xfrm>
            <a:off x="1705386" y="778742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12732084" y="4129773"/>
            <a:ext cx="1827170" cy="345563"/>
          </a:xfrm>
        </p:spPr>
        <p:txBody>
          <a:bodyPr anchor="ctr">
            <a:noAutofit/>
          </a:bodyPr>
          <a:lstStyle>
            <a:lvl1pPr marL="0" indent="0" algn="ctr">
              <a:buNone/>
              <a:defRPr sz="1814"/>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12107762" y="5279034"/>
            <a:ext cx="1827170" cy="345563"/>
          </a:xfrm>
        </p:spPr>
        <p:txBody>
          <a:bodyPr anchor="ctr">
            <a:noAutofit/>
          </a:bodyPr>
          <a:lstStyle>
            <a:lvl1pPr marL="0" indent="0" algn="ctr">
              <a:buNone/>
              <a:defRPr sz="1814"/>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11365358" y="6019229"/>
            <a:ext cx="1827170" cy="345563"/>
          </a:xfrm>
        </p:spPr>
        <p:txBody>
          <a:bodyPr anchor="ctr">
            <a:noAutofit/>
          </a:bodyPr>
          <a:lstStyle>
            <a:lvl1pPr marL="0" indent="0" algn="ctr">
              <a:buNone/>
              <a:defRPr sz="1814"/>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12166887" y="8349854"/>
            <a:ext cx="1827170" cy="345563"/>
          </a:xfrm>
        </p:spPr>
        <p:txBody>
          <a:bodyPr anchor="ctr">
            <a:noAutofit/>
          </a:bodyPr>
          <a:lstStyle>
            <a:lvl1pPr marL="0" indent="0" algn="ctr">
              <a:buNone/>
              <a:defRPr sz="1814"/>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12076257" y="9791252"/>
            <a:ext cx="1827170" cy="345563"/>
          </a:xfrm>
        </p:spPr>
        <p:txBody>
          <a:bodyPr anchor="ctr">
            <a:noAutofit/>
          </a:bodyPr>
          <a:lstStyle>
            <a:lvl1pPr marL="0" indent="0" algn="ctr">
              <a:buNone/>
              <a:defRPr sz="1814"/>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9814742" y="7543193"/>
            <a:ext cx="1827170" cy="345563"/>
          </a:xfrm>
        </p:spPr>
        <p:txBody>
          <a:bodyPr anchor="ctr">
            <a:noAutofit/>
          </a:bodyPr>
          <a:lstStyle>
            <a:lvl1pPr marL="0" indent="0" algn="ctr">
              <a:buNone/>
              <a:defRPr sz="1814"/>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9304095" y="4539591"/>
            <a:ext cx="1827170" cy="345563"/>
          </a:xfrm>
        </p:spPr>
        <p:txBody>
          <a:bodyPr anchor="ctr">
            <a:noAutofit/>
          </a:bodyPr>
          <a:lstStyle>
            <a:lvl1pPr marL="0" indent="0" algn="ctr">
              <a:buNone/>
              <a:defRPr sz="1814"/>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8249155" y="4002133"/>
            <a:ext cx="1827170" cy="345563"/>
          </a:xfrm>
        </p:spPr>
        <p:txBody>
          <a:bodyPr anchor="ctr">
            <a:noAutofit/>
          </a:bodyPr>
          <a:lstStyle>
            <a:lvl1pPr marL="0" indent="0" algn="ctr">
              <a:buNone/>
              <a:defRPr sz="1814"/>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7888899" y="6327567"/>
            <a:ext cx="1827170" cy="345563"/>
          </a:xfrm>
        </p:spPr>
        <p:txBody>
          <a:bodyPr anchor="ctr">
            <a:noAutofit/>
          </a:bodyPr>
          <a:lstStyle>
            <a:lvl1pPr marL="0" indent="0" algn="ctr">
              <a:buNone/>
              <a:defRPr sz="1814"/>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7045183" y="7733999"/>
            <a:ext cx="1827170" cy="345563"/>
          </a:xfrm>
        </p:spPr>
        <p:txBody>
          <a:bodyPr anchor="ctr">
            <a:noAutofit/>
          </a:bodyPr>
          <a:lstStyle>
            <a:lvl1pPr marL="0" indent="0" algn="ctr">
              <a:buNone/>
              <a:defRPr sz="1814"/>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4746601" y="7706476"/>
            <a:ext cx="1827170" cy="345563"/>
          </a:xfrm>
        </p:spPr>
        <p:txBody>
          <a:bodyPr anchor="ctr">
            <a:noAutofit/>
          </a:bodyPr>
          <a:lstStyle>
            <a:lvl1pPr marL="0" indent="0" algn="ctr">
              <a:buNone/>
              <a:defRPr sz="1814"/>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4936505" y="6363030"/>
            <a:ext cx="1827170" cy="345563"/>
          </a:xfrm>
        </p:spPr>
        <p:txBody>
          <a:bodyPr anchor="ctr">
            <a:noAutofit/>
          </a:bodyPr>
          <a:lstStyle>
            <a:lvl1pPr marL="0" indent="0" algn="ctr">
              <a:buNone/>
              <a:defRPr sz="1814"/>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4038949" y="4829698"/>
            <a:ext cx="1827170" cy="345563"/>
          </a:xfrm>
        </p:spPr>
        <p:txBody>
          <a:bodyPr anchor="ctr">
            <a:noAutofit/>
          </a:bodyPr>
          <a:lstStyle>
            <a:lvl1pPr marL="0" indent="0" algn="ctr">
              <a:buNone/>
              <a:defRPr sz="1814"/>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2794195" y="4361011"/>
            <a:ext cx="1827170" cy="345563"/>
          </a:xfrm>
        </p:spPr>
        <p:txBody>
          <a:bodyPr anchor="ctr">
            <a:noAutofit/>
          </a:bodyPr>
          <a:lstStyle>
            <a:lvl1pPr marL="0" indent="0" algn="ctr">
              <a:buNone/>
              <a:defRPr sz="1814"/>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2863860" y="5692114"/>
            <a:ext cx="1827170" cy="345563"/>
          </a:xfrm>
        </p:spPr>
        <p:txBody>
          <a:bodyPr anchor="ctr">
            <a:noAutofit/>
          </a:bodyPr>
          <a:lstStyle>
            <a:lvl1pPr marL="0" indent="0" algn="ctr">
              <a:buNone/>
              <a:defRPr sz="1814"/>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3479576" y="6833105"/>
            <a:ext cx="1827170" cy="345563"/>
          </a:xfrm>
        </p:spPr>
        <p:txBody>
          <a:bodyPr anchor="ctr">
            <a:noAutofit/>
          </a:bodyPr>
          <a:lstStyle>
            <a:lvl1pPr marL="0" indent="0" algn="ctr">
              <a:buNone/>
              <a:defRPr sz="1814"/>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7640612" y="5217403"/>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14091843" y="682564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6799695" y="6557235"/>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925423" y="696501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26158010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LV karte - Kurzeme">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4240472A-C45D-D64E-82BA-00C48AE018A5}"/>
              </a:ext>
            </a:extLst>
          </p:cNvPr>
          <p:cNvPicPr>
            <a:picLocks noChangeAspect="1"/>
          </p:cNvPicPr>
          <p:nvPr userDrawn="1"/>
        </p:nvPicPr>
        <p:blipFill>
          <a:blip r:embed="rId2"/>
          <a:stretch>
            <a:fillRect/>
          </a:stretch>
        </p:blipFill>
        <p:spPr>
          <a:xfrm>
            <a:off x="1382158" y="2297586"/>
            <a:ext cx="14625695" cy="8702899"/>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12899214" y="10155238"/>
            <a:ext cx="181257" cy="18127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7" name="Oval 86">
            <a:extLst>
              <a:ext uri="{FF2B5EF4-FFF2-40B4-BE49-F238E27FC236}">
                <a16:creationId xmlns:a16="http://schemas.microsoft.com/office/drawing/2014/main" id="{3D597554-851B-A546-8E56-F136667375D1}"/>
              </a:ext>
            </a:extLst>
          </p:cNvPr>
          <p:cNvSpPr/>
          <p:nvPr/>
        </p:nvSpPr>
        <p:spPr>
          <a:xfrm>
            <a:off x="13011272" y="87092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5" name="Oval 84">
            <a:extLst>
              <a:ext uri="{FF2B5EF4-FFF2-40B4-BE49-F238E27FC236}">
                <a16:creationId xmlns:a16="http://schemas.microsoft.com/office/drawing/2014/main" id="{ADDFF84D-7421-AA45-9410-53C124943417}"/>
              </a:ext>
            </a:extLst>
          </p:cNvPr>
          <p:cNvSpPr/>
          <p:nvPr/>
        </p:nvSpPr>
        <p:spPr>
          <a:xfrm>
            <a:off x="10637699" y="790104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3" name="Oval 82">
            <a:extLst>
              <a:ext uri="{FF2B5EF4-FFF2-40B4-BE49-F238E27FC236}">
                <a16:creationId xmlns:a16="http://schemas.microsoft.com/office/drawing/2014/main" id="{3B06BEF0-617E-534D-8CD9-3F54886F52CA}"/>
              </a:ext>
            </a:extLst>
          </p:cNvPr>
          <p:cNvSpPr/>
          <p:nvPr/>
        </p:nvSpPr>
        <p:spPr>
          <a:xfrm>
            <a:off x="7868138" y="805723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1" name="Oval 80">
            <a:extLst>
              <a:ext uri="{FF2B5EF4-FFF2-40B4-BE49-F238E27FC236}">
                <a16:creationId xmlns:a16="http://schemas.microsoft.com/office/drawing/2014/main" id="{B9BEDF9E-F120-8743-AF41-6465041AB1CF}"/>
              </a:ext>
            </a:extLst>
          </p:cNvPr>
          <p:cNvSpPr/>
          <p:nvPr/>
        </p:nvSpPr>
        <p:spPr>
          <a:xfrm>
            <a:off x="5569556" y="7460826"/>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9" name="Oval 78">
            <a:extLst>
              <a:ext uri="{FF2B5EF4-FFF2-40B4-BE49-F238E27FC236}">
                <a16:creationId xmlns:a16="http://schemas.microsoft.com/office/drawing/2014/main" id="{BD77F370-E7DC-0D4B-970B-212D76BC7B38}"/>
              </a:ext>
            </a:extLst>
          </p:cNvPr>
          <p:cNvSpPr/>
          <p:nvPr/>
        </p:nvSpPr>
        <p:spPr>
          <a:xfrm>
            <a:off x="4845876" y="518382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7" name="Oval 76">
            <a:extLst>
              <a:ext uri="{FF2B5EF4-FFF2-40B4-BE49-F238E27FC236}">
                <a16:creationId xmlns:a16="http://schemas.microsoft.com/office/drawing/2014/main" id="{221243AD-C76E-C547-A9E4-70EA2780C57F}"/>
              </a:ext>
            </a:extLst>
          </p:cNvPr>
          <p:cNvSpPr/>
          <p:nvPr/>
        </p:nvSpPr>
        <p:spPr>
          <a:xfrm>
            <a:off x="2954391" y="4435510"/>
            <a:ext cx="181257" cy="181268"/>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5" name="Oval 74">
            <a:extLst>
              <a:ext uri="{FF2B5EF4-FFF2-40B4-BE49-F238E27FC236}">
                <a16:creationId xmlns:a16="http://schemas.microsoft.com/office/drawing/2014/main" id="{2B3EB222-AD5A-944F-ACA7-049F7795855E}"/>
              </a:ext>
            </a:extLst>
          </p:cNvPr>
          <p:cNvSpPr/>
          <p:nvPr/>
        </p:nvSpPr>
        <p:spPr>
          <a:xfrm>
            <a:off x="3686815" y="604408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3" name="Oval 72">
            <a:extLst>
              <a:ext uri="{FF2B5EF4-FFF2-40B4-BE49-F238E27FC236}">
                <a16:creationId xmlns:a16="http://schemas.microsoft.com/office/drawing/2014/main" id="{AB2F0F9A-BB79-4C49-9B20-1646D9166677}"/>
              </a:ext>
            </a:extLst>
          </p:cNvPr>
          <p:cNvSpPr/>
          <p:nvPr/>
        </p:nvSpPr>
        <p:spPr>
          <a:xfrm>
            <a:off x="4302533" y="717030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1" name="Oval 70">
            <a:extLst>
              <a:ext uri="{FF2B5EF4-FFF2-40B4-BE49-F238E27FC236}">
                <a16:creationId xmlns:a16="http://schemas.microsoft.com/office/drawing/2014/main" id="{18ADB9C4-9709-CE42-A67C-0A9E604AC546}"/>
              </a:ext>
            </a:extLst>
          </p:cNvPr>
          <p:cNvSpPr/>
          <p:nvPr/>
        </p:nvSpPr>
        <p:spPr>
          <a:xfrm>
            <a:off x="12908550" y="5683403"/>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5" name="Oval 24">
            <a:extLst>
              <a:ext uri="{FF2B5EF4-FFF2-40B4-BE49-F238E27FC236}">
                <a16:creationId xmlns:a16="http://schemas.microsoft.com/office/drawing/2014/main" id="{00E81DA8-FD67-AB48-8BF9-012BBFE4055C}"/>
              </a:ext>
            </a:extLst>
          </p:cNvPr>
          <p:cNvSpPr/>
          <p:nvPr/>
        </p:nvSpPr>
        <p:spPr>
          <a:xfrm>
            <a:off x="12183536" y="63731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9" name="Oval 68">
            <a:extLst>
              <a:ext uri="{FF2B5EF4-FFF2-40B4-BE49-F238E27FC236}">
                <a16:creationId xmlns:a16="http://schemas.microsoft.com/office/drawing/2014/main" id="{5A496989-21BD-BE44-AC7F-5AEB1C3FF24E}"/>
              </a:ext>
            </a:extLst>
          </p:cNvPr>
          <p:cNvSpPr/>
          <p:nvPr/>
        </p:nvSpPr>
        <p:spPr>
          <a:xfrm>
            <a:off x="10154556" y="4866754"/>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7" name="Oval 66">
            <a:extLst>
              <a:ext uri="{FF2B5EF4-FFF2-40B4-BE49-F238E27FC236}">
                <a16:creationId xmlns:a16="http://schemas.microsoft.com/office/drawing/2014/main" id="{93A1AC8F-A66F-EB46-84DC-C9A76178E596}"/>
              </a:ext>
            </a:extLst>
          </p:cNvPr>
          <p:cNvSpPr/>
          <p:nvPr/>
        </p:nvSpPr>
        <p:spPr>
          <a:xfrm>
            <a:off x="9066476" y="436985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5" name="Oval 64">
            <a:extLst>
              <a:ext uri="{FF2B5EF4-FFF2-40B4-BE49-F238E27FC236}">
                <a16:creationId xmlns:a16="http://schemas.microsoft.com/office/drawing/2014/main" id="{47838149-6BB8-6044-B24F-B9C023123A58}"/>
              </a:ext>
            </a:extLst>
          </p:cNvPr>
          <p:cNvSpPr/>
          <p:nvPr/>
        </p:nvSpPr>
        <p:spPr>
          <a:xfrm>
            <a:off x="13555039" y="440350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3" name="Oval 62">
            <a:extLst>
              <a:ext uri="{FF2B5EF4-FFF2-40B4-BE49-F238E27FC236}">
                <a16:creationId xmlns:a16="http://schemas.microsoft.com/office/drawing/2014/main" id="{3DBDD770-B819-4F49-9856-0814A8BD6365}"/>
              </a:ext>
            </a:extLst>
          </p:cNvPr>
          <p:cNvSpPr/>
          <p:nvPr/>
        </p:nvSpPr>
        <p:spPr>
          <a:xfrm>
            <a:off x="8703967" y="667788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1" name="Oval 60">
            <a:extLst>
              <a:ext uri="{FF2B5EF4-FFF2-40B4-BE49-F238E27FC236}">
                <a16:creationId xmlns:a16="http://schemas.microsoft.com/office/drawing/2014/main" id="{50D4A24D-61C8-134B-9DD3-C02CDFC4220F}"/>
              </a:ext>
            </a:extLst>
          </p:cNvPr>
          <p:cNvSpPr/>
          <p:nvPr/>
        </p:nvSpPr>
        <p:spPr>
          <a:xfrm>
            <a:off x="5748915" y="617319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10643684" y="3408751"/>
            <a:ext cx="1742265" cy="687702"/>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355681"/>
            </a:xfrm>
            <a:prstGeom prst="rect">
              <a:avLst/>
            </a:prstGeom>
            <a:noFill/>
          </p:spPr>
          <p:txBody>
            <a:bodyPr wrap="square" rtlCol="0">
              <a:spAutoFit/>
            </a:bodyPr>
            <a:lstStyle/>
            <a:p>
              <a:pPr algn="ctr"/>
              <a:r>
                <a:rPr lang="en-LV" sz="2309"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10383553" y="4109860"/>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7674233" y="5401740"/>
            <a:ext cx="1742265" cy="655392"/>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7414108" y="6070548"/>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6865994" y="6708596"/>
            <a:ext cx="1742265" cy="655393"/>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6694995" y="738705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14134298" y="6986708"/>
            <a:ext cx="1742265" cy="655395"/>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13874166" y="7655513"/>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965518" y="7118620"/>
            <a:ext cx="1742265" cy="655393"/>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705387" y="778743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9" name="Oval 48">
            <a:extLst>
              <a:ext uri="{FF2B5EF4-FFF2-40B4-BE49-F238E27FC236}">
                <a16:creationId xmlns:a16="http://schemas.microsoft.com/office/drawing/2014/main" id="{7D02CA00-3F59-8840-8A3F-B26EB0E12106}"/>
              </a:ext>
            </a:extLst>
          </p:cNvPr>
          <p:cNvSpPr/>
          <p:nvPr/>
        </p:nvSpPr>
        <p:spPr>
          <a:xfrm>
            <a:off x="12899219" y="1015523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2" name="Oval 41">
            <a:extLst>
              <a:ext uri="{FF2B5EF4-FFF2-40B4-BE49-F238E27FC236}">
                <a16:creationId xmlns:a16="http://schemas.microsoft.com/office/drawing/2014/main" id="{D237987F-A8B7-CF41-A85F-9A4ACEDA3B84}"/>
              </a:ext>
            </a:extLst>
          </p:cNvPr>
          <p:cNvSpPr/>
          <p:nvPr/>
        </p:nvSpPr>
        <p:spPr>
          <a:xfrm>
            <a:off x="12183536" y="637316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4" name="Oval 43">
            <a:extLst>
              <a:ext uri="{FF2B5EF4-FFF2-40B4-BE49-F238E27FC236}">
                <a16:creationId xmlns:a16="http://schemas.microsoft.com/office/drawing/2014/main" id="{229CAB33-DBCF-A94C-BB33-5B1C6EAD2AE0}"/>
              </a:ext>
            </a:extLst>
          </p:cNvPr>
          <p:cNvSpPr/>
          <p:nvPr/>
        </p:nvSpPr>
        <p:spPr>
          <a:xfrm>
            <a:off x="10383553" y="410986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5" name="Oval 44">
            <a:extLst>
              <a:ext uri="{FF2B5EF4-FFF2-40B4-BE49-F238E27FC236}">
                <a16:creationId xmlns:a16="http://schemas.microsoft.com/office/drawing/2014/main" id="{5EFA7E7C-F146-FE4B-B67E-19838152DBC7}"/>
              </a:ext>
            </a:extLst>
          </p:cNvPr>
          <p:cNvSpPr/>
          <p:nvPr/>
        </p:nvSpPr>
        <p:spPr>
          <a:xfrm>
            <a:off x="7414104" y="6070548"/>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6" name="Oval 45">
            <a:extLst>
              <a:ext uri="{FF2B5EF4-FFF2-40B4-BE49-F238E27FC236}">
                <a16:creationId xmlns:a16="http://schemas.microsoft.com/office/drawing/2014/main" id="{E0B723B6-EDED-7048-A349-31D8224E9B0A}"/>
              </a:ext>
            </a:extLst>
          </p:cNvPr>
          <p:cNvSpPr/>
          <p:nvPr/>
        </p:nvSpPr>
        <p:spPr>
          <a:xfrm>
            <a:off x="6694995" y="7387055"/>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Oval 46">
            <a:extLst>
              <a:ext uri="{FF2B5EF4-FFF2-40B4-BE49-F238E27FC236}">
                <a16:creationId xmlns:a16="http://schemas.microsoft.com/office/drawing/2014/main" id="{E45AE09E-15C6-8245-BCEE-6B3C502C15D6}"/>
              </a:ext>
            </a:extLst>
          </p:cNvPr>
          <p:cNvSpPr/>
          <p:nvPr/>
        </p:nvSpPr>
        <p:spPr>
          <a:xfrm>
            <a:off x="13874166" y="765551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8" name="Oval 47">
            <a:extLst>
              <a:ext uri="{FF2B5EF4-FFF2-40B4-BE49-F238E27FC236}">
                <a16:creationId xmlns:a16="http://schemas.microsoft.com/office/drawing/2014/main" id="{332F3DFB-6249-1B42-AAB2-3401FEBEEBFB}"/>
              </a:ext>
            </a:extLst>
          </p:cNvPr>
          <p:cNvSpPr/>
          <p:nvPr/>
        </p:nvSpPr>
        <p:spPr>
          <a:xfrm>
            <a:off x="1705386" y="778742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12732084" y="4129773"/>
            <a:ext cx="1827170" cy="345563"/>
          </a:xfrm>
        </p:spPr>
        <p:txBody>
          <a:bodyPr anchor="ctr">
            <a:noAutofit/>
          </a:bodyPr>
          <a:lstStyle>
            <a:lvl1pPr marL="0" indent="0" algn="ctr">
              <a:buNone/>
              <a:defRPr sz="1814"/>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12107762" y="5279034"/>
            <a:ext cx="1827170" cy="345563"/>
          </a:xfrm>
        </p:spPr>
        <p:txBody>
          <a:bodyPr anchor="ctr">
            <a:noAutofit/>
          </a:bodyPr>
          <a:lstStyle>
            <a:lvl1pPr marL="0" indent="0" algn="ctr">
              <a:buNone/>
              <a:defRPr sz="1814"/>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11365358" y="6019229"/>
            <a:ext cx="1827170" cy="345563"/>
          </a:xfrm>
        </p:spPr>
        <p:txBody>
          <a:bodyPr anchor="ctr">
            <a:noAutofit/>
          </a:bodyPr>
          <a:lstStyle>
            <a:lvl1pPr marL="0" indent="0" algn="ctr">
              <a:buNone/>
              <a:defRPr sz="1814"/>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12166887" y="8349854"/>
            <a:ext cx="1827170" cy="345563"/>
          </a:xfrm>
        </p:spPr>
        <p:txBody>
          <a:bodyPr anchor="ctr">
            <a:noAutofit/>
          </a:bodyPr>
          <a:lstStyle>
            <a:lvl1pPr marL="0" indent="0" algn="ctr">
              <a:buNone/>
              <a:defRPr sz="1814"/>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12076257" y="9791252"/>
            <a:ext cx="1827170" cy="345563"/>
          </a:xfrm>
        </p:spPr>
        <p:txBody>
          <a:bodyPr anchor="ctr">
            <a:noAutofit/>
          </a:bodyPr>
          <a:lstStyle>
            <a:lvl1pPr marL="0" indent="0" algn="ctr">
              <a:buNone/>
              <a:defRPr sz="1814"/>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9814742" y="7543193"/>
            <a:ext cx="1827170" cy="345563"/>
          </a:xfrm>
        </p:spPr>
        <p:txBody>
          <a:bodyPr anchor="ctr">
            <a:noAutofit/>
          </a:bodyPr>
          <a:lstStyle>
            <a:lvl1pPr marL="0" indent="0" algn="ctr">
              <a:buNone/>
              <a:defRPr sz="1814"/>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9304095" y="4539591"/>
            <a:ext cx="1827170" cy="345563"/>
          </a:xfrm>
        </p:spPr>
        <p:txBody>
          <a:bodyPr anchor="ctr">
            <a:noAutofit/>
          </a:bodyPr>
          <a:lstStyle>
            <a:lvl1pPr marL="0" indent="0" algn="ctr">
              <a:buNone/>
              <a:defRPr sz="1814"/>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8249155" y="4002133"/>
            <a:ext cx="1827170" cy="345563"/>
          </a:xfrm>
        </p:spPr>
        <p:txBody>
          <a:bodyPr anchor="ctr">
            <a:noAutofit/>
          </a:bodyPr>
          <a:lstStyle>
            <a:lvl1pPr marL="0" indent="0" algn="ctr">
              <a:buNone/>
              <a:defRPr sz="1814"/>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7888899" y="6327567"/>
            <a:ext cx="1827170" cy="345563"/>
          </a:xfrm>
        </p:spPr>
        <p:txBody>
          <a:bodyPr anchor="ctr">
            <a:noAutofit/>
          </a:bodyPr>
          <a:lstStyle>
            <a:lvl1pPr marL="0" indent="0" algn="ctr">
              <a:buNone/>
              <a:defRPr sz="1814"/>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7045183" y="7733999"/>
            <a:ext cx="1827170" cy="345563"/>
          </a:xfrm>
        </p:spPr>
        <p:txBody>
          <a:bodyPr anchor="ctr">
            <a:noAutofit/>
          </a:bodyPr>
          <a:lstStyle>
            <a:lvl1pPr marL="0" indent="0" algn="ctr">
              <a:buNone/>
              <a:defRPr sz="1814"/>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4746601" y="7706476"/>
            <a:ext cx="1827170" cy="345563"/>
          </a:xfrm>
        </p:spPr>
        <p:txBody>
          <a:bodyPr anchor="ctr">
            <a:noAutofit/>
          </a:bodyPr>
          <a:lstStyle>
            <a:lvl1pPr marL="0" indent="0" algn="ctr">
              <a:buNone/>
              <a:defRPr sz="1814"/>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4936505" y="6363030"/>
            <a:ext cx="1827170" cy="345563"/>
          </a:xfrm>
        </p:spPr>
        <p:txBody>
          <a:bodyPr anchor="ctr">
            <a:noAutofit/>
          </a:bodyPr>
          <a:lstStyle>
            <a:lvl1pPr marL="0" indent="0" algn="ctr">
              <a:buNone/>
              <a:defRPr sz="1814"/>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4038949" y="4829698"/>
            <a:ext cx="1827170" cy="345563"/>
          </a:xfrm>
        </p:spPr>
        <p:txBody>
          <a:bodyPr anchor="ctr">
            <a:noAutofit/>
          </a:bodyPr>
          <a:lstStyle>
            <a:lvl1pPr marL="0" indent="0" algn="ctr">
              <a:buNone/>
              <a:defRPr sz="1814"/>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2794195" y="4378343"/>
            <a:ext cx="1827170" cy="345563"/>
          </a:xfrm>
        </p:spPr>
        <p:txBody>
          <a:bodyPr anchor="ctr">
            <a:noAutofit/>
          </a:bodyPr>
          <a:lstStyle>
            <a:lvl1pPr marL="0" indent="0" algn="ctr">
              <a:buNone/>
              <a:defRPr sz="1814"/>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2863860" y="5692114"/>
            <a:ext cx="1827170" cy="345563"/>
          </a:xfrm>
        </p:spPr>
        <p:txBody>
          <a:bodyPr anchor="ctr">
            <a:noAutofit/>
          </a:bodyPr>
          <a:lstStyle>
            <a:lvl1pPr marL="0" indent="0" algn="ctr">
              <a:buNone/>
              <a:defRPr sz="1814"/>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3479576" y="6833105"/>
            <a:ext cx="1827170" cy="345563"/>
          </a:xfrm>
        </p:spPr>
        <p:txBody>
          <a:bodyPr anchor="ctr">
            <a:noAutofit/>
          </a:bodyPr>
          <a:lstStyle>
            <a:lvl1pPr marL="0" indent="0" algn="ctr">
              <a:buNone/>
              <a:defRPr sz="1814"/>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7640612" y="5217403"/>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14091843" y="682564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6799695" y="6557235"/>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925423" y="696501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32400423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LV karte - Zemgale">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AD9B07C3-ECB0-6A47-AE19-E01BF5E5A6FB}"/>
              </a:ext>
            </a:extLst>
          </p:cNvPr>
          <p:cNvPicPr>
            <a:picLocks noChangeAspect="1"/>
          </p:cNvPicPr>
          <p:nvPr userDrawn="1"/>
        </p:nvPicPr>
        <p:blipFill>
          <a:blip r:embed="rId2"/>
          <a:stretch>
            <a:fillRect/>
          </a:stretch>
        </p:blipFill>
        <p:spPr>
          <a:xfrm>
            <a:off x="1354326" y="2290165"/>
            <a:ext cx="14669396" cy="8728904"/>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12899214" y="10155238"/>
            <a:ext cx="181257" cy="18127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7" name="Oval 86">
            <a:extLst>
              <a:ext uri="{FF2B5EF4-FFF2-40B4-BE49-F238E27FC236}">
                <a16:creationId xmlns:a16="http://schemas.microsoft.com/office/drawing/2014/main" id="{3D597554-851B-A546-8E56-F136667375D1}"/>
              </a:ext>
            </a:extLst>
          </p:cNvPr>
          <p:cNvSpPr/>
          <p:nvPr/>
        </p:nvSpPr>
        <p:spPr>
          <a:xfrm>
            <a:off x="13011272" y="87092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5" name="Oval 84">
            <a:extLst>
              <a:ext uri="{FF2B5EF4-FFF2-40B4-BE49-F238E27FC236}">
                <a16:creationId xmlns:a16="http://schemas.microsoft.com/office/drawing/2014/main" id="{ADDFF84D-7421-AA45-9410-53C124943417}"/>
              </a:ext>
            </a:extLst>
          </p:cNvPr>
          <p:cNvSpPr/>
          <p:nvPr/>
        </p:nvSpPr>
        <p:spPr>
          <a:xfrm>
            <a:off x="10637699" y="790104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3" name="Oval 82">
            <a:extLst>
              <a:ext uri="{FF2B5EF4-FFF2-40B4-BE49-F238E27FC236}">
                <a16:creationId xmlns:a16="http://schemas.microsoft.com/office/drawing/2014/main" id="{3B06BEF0-617E-534D-8CD9-3F54886F52CA}"/>
              </a:ext>
            </a:extLst>
          </p:cNvPr>
          <p:cNvSpPr/>
          <p:nvPr/>
        </p:nvSpPr>
        <p:spPr>
          <a:xfrm>
            <a:off x="7868138" y="805723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1" name="Oval 80">
            <a:extLst>
              <a:ext uri="{FF2B5EF4-FFF2-40B4-BE49-F238E27FC236}">
                <a16:creationId xmlns:a16="http://schemas.microsoft.com/office/drawing/2014/main" id="{B9BEDF9E-F120-8743-AF41-6465041AB1CF}"/>
              </a:ext>
            </a:extLst>
          </p:cNvPr>
          <p:cNvSpPr/>
          <p:nvPr/>
        </p:nvSpPr>
        <p:spPr>
          <a:xfrm>
            <a:off x="5569556" y="7460826"/>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9" name="Oval 78">
            <a:extLst>
              <a:ext uri="{FF2B5EF4-FFF2-40B4-BE49-F238E27FC236}">
                <a16:creationId xmlns:a16="http://schemas.microsoft.com/office/drawing/2014/main" id="{BD77F370-E7DC-0D4B-970B-212D76BC7B38}"/>
              </a:ext>
            </a:extLst>
          </p:cNvPr>
          <p:cNvSpPr/>
          <p:nvPr/>
        </p:nvSpPr>
        <p:spPr>
          <a:xfrm>
            <a:off x="4845876" y="518382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7" name="Oval 76">
            <a:extLst>
              <a:ext uri="{FF2B5EF4-FFF2-40B4-BE49-F238E27FC236}">
                <a16:creationId xmlns:a16="http://schemas.microsoft.com/office/drawing/2014/main" id="{221243AD-C76E-C547-A9E4-70EA2780C57F}"/>
              </a:ext>
            </a:extLst>
          </p:cNvPr>
          <p:cNvSpPr/>
          <p:nvPr/>
        </p:nvSpPr>
        <p:spPr>
          <a:xfrm>
            <a:off x="2954391" y="4435510"/>
            <a:ext cx="181257" cy="181268"/>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5" name="Oval 74">
            <a:extLst>
              <a:ext uri="{FF2B5EF4-FFF2-40B4-BE49-F238E27FC236}">
                <a16:creationId xmlns:a16="http://schemas.microsoft.com/office/drawing/2014/main" id="{2B3EB222-AD5A-944F-ACA7-049F7795855E}"/>
              </a:ext>
            </a:extLst>
          </p:cNvPr>
          <p:cNvSpPr/>
          <p:nvPr/>
        </p:nvSpPr>
        <p:spPr>
          <a:xfrm>
            <a:off x="3686815" y="604408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3" name="Oval 72">
            <a:extLst>
              <a:ext uri="{FF2B5EF4-FFF2-40B4-BE49-F238E27FC236}">
                <a16:creationId xmlns:a16="http://schemas.microsoft.com/office/drawing/2014/main" id="{AB2F0F9A-BB79-4C49-9B20-1646D9166677}"/>
              </a:ext>
            </a:extLst>
          </p:cNvPr>
          <p:cNvSpPr/>
          <p:nvPr/>
        </p:nvSpPr>
        <p:spPr>
          <a:xfrm>
            <a:off x="4302533" y="717030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1" name="Oval 70">
            <a:extLst>
              <a:ext uri="{FF2B5EF4-FFF2-40B4-BE49-F238E27FC236}">
                <a16:creationId xmlns:a16="http://schemas.microsoft.com/office/drawing/2014/main" id="{18ADB9C4-9709-CE42-A67C-0A9E604AC546}"/>
              </a:ext>
            </a:extLst>
          </p:cNvPr>
          <p:cNvSpPr/>
          <p:nvPr/>
        </p:nvSpPr>
        <p:spPr>
          <a:xfrm>
            <a:off x="12908550" y="5683403"/>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5" name="Oval 24">
            <a:extLst>
              <a:ext uri="{FF2B5EF4-FFF2-40B4-BE49-F238E27FC236}">
                <a16:creationId xmlns:a16="http://schemas.microsoft.com/office/drawing/2014/main" id="{00E81DA8-FD67-AB48-8BF9-012BBFE4055C}"/>
              </a:ext>
            </a:extLst>
          </p:cNvPr>
          <p:cNvSpPr/>
          <p:nvPr/>
        </p:nvSpPr>
        <p:spPr>
          <a:xfrm>
            <a:off x="12183536" y="63731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9" name="Oval 68">
            <a:extLst>
              <a:ext uri="{FF2B5EF4-FFF2-40B4-BE49-F238E27FC236}">
                <a16:creationId xmlns:a16="http://schemas.microsoft.com/office/drawing/2014/main" id="{5A496989-21BD-BE44-AC7F-5AEB1C3FF24E}"/>
              </a:ext>
            </a:extLst>
          </p:cNvPr>
          <p:cNvSpPr/>
          <p:nvPr/>
        </p:nvSpPr>
        <p:spPr>
          <a:xfrm>
            <a:off x="10154556" y="4866754"/>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7" name="Oval 66">
            <a:extLst>
              <a:ext uri="{FF2B5EF4-FFF2-40B4-BE49-F238E27FC236}">
                <a16:creationId xmlns:a16="http://schemas.microsoft.com/office/drawing/2014/main" id="{93A1AC8F-A66F-EB46-84DC-C9A76178E596}"/>
              </a:ext>
            </a:extLst>
          </p:cNvPr>
          <p:cNvSpPr/>
          <p:nvPr/>
        </p:nvSpPr>
        <p:spPr>
          <a:xfrm>
            <a:off x="9066476" y="436985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5" name="Oval 64">
            <a:extLst>
              <a:ext uri="{FF2B5EF4-FFF2-40B4-BE49-F238E27FC236}">
                <a16:creationId xmlns:a16="http://schemas.microsoft.com/office/drawing/2014/main" id="{47838149-6BB8-6044-B24F-B9C023123A58}"/>
              </a:ext>
            </a:extLst>
          </p:cNvPr>
          <p:cNvSpPr/>
          <p:nvPr/>
        </p:nvSpPr>
        <p:spPr>
          <a:xfrm>
            <a:off x="13555039" y="440350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3" name="Oval 62">
            <a:extLst>
              <a:ext uri="{FF2B5EF4-FFF2-40B4-BE49-F238E27FC236}">
                <a16:creationId xmlns:a16="http://schemas.microsoft.com/office/drawing/2014/main" id="{3DBDD770-B819-4F49-9856-0814A8BD6365}"/>
              </a:ext>
            </a:extLst>
          </p:cNvPr>
          <p:cNvSpPr/>
          <p:nvPr/>
        </p:nvSpPr>
        <p:spPr>
          <a:xfrm>
            <a:off x="8703967" y="667788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1" name="Oval 60">
            <a:extLst>
              <a:ext uri="{FF2B5EF4-FFF2-40B4-BE49-F238E27FC236}">
                <a16:creationId xmlns:a16="http://schemas.microsoft.com/office/drawing/2014/main" id="{50D4A24D-61C8-134B-9DD3-C02CDFC4220F}"/>
              </a:ext>
            </a:extLst>
          </p:cNvPr>
          <p:cNvSpPr/>
          <p:nvPr/>
        </p:nvSpPr>
        <p:spPr>
          <a:xfrm>
            <a:off x="5748915" y="617319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10643684" y="3408751"/>
            <a:ext cx="1742265" cy="687702"/>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355681"/>
            </a:xfrm>
            <a:prstGeom prst="rect">
              <a:avLst/>
            </a:prstGeom>
            <a:noFill/>
          </p:spPr>
          <p:txBody>
            <a:bodyPr wrap="square" rtlCol="0">
              <a:spAutoFit/>
            </a:bodyPr>
            <a:lstStyle/>
            <a:p>
              <a:pPr algn="ctr"/>
              <a:r>
                <a:rPr lang="en-LV" sz="2309"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10383553" y="4109860"/>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7674233" y="5401740"/>
            <a:ext cx="1742265" cy="655392"/>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7414108" y="6070548"/>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6865994" y="6708596"/>
            <a:ext cx="1742265" cy="655393"/>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6694995" y="738705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14134298" y="6986708"/>
            <a:ext cx="1742265" cy="655395"/>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13874166" y="7655513"/>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965518" y="7118620"/>
            <a:ext cx="1742265" cy="655393"/>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705387" y="778743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9" name="Oval 48">
            <a:extLst>
              <a:ext uri="{FF2B5EF4-FFF2-40B4-BE49-F238E27FC236}">
                <a16:creationId xmlns:a16="http://schemas.microsoft.com/office/drawing/2014/main" id="{7D02CA00-3F59-8840-8A3F-B26EB0E12106}"/>
              </a:ext>
            </a:extLst>
          </p:cNvPr>
          <p:cNvSpPr/>
          <p:nvPr/>
        </p:nvSpPr>
        <p:spPr>
          <a:xfrm>
            <a:off x="12899219" y="1015523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2" name="Oval 41">
            <a:extLst>
              <a:ext uri="{FF2B5EF4-FFF2-40B4-BE49-F238E27FC236}">
                <a16:creationId xmlns:a16="http://schemas.microsoft.com/office/drawing/2014/main" id="{D237987F-A8B7-CF41-A85F-9A4ACEDA3B84}"/>
              </a:ext>
            </a:extLst>
          </p:cNvPr>
          <p:cNvSpPr/>
          <p:nvPr/>
        </p:nvSpPr>
        <p:spPr>
          <a:xfrm>
            <a:off x="12183536" y="637316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4" name="Oval 43">
            <a:extLst>
              <a:ext uri="{FF2B5EF4-FFF2-40B4-BE49-F238E27FC236}">
                <a16:creationId xmlns:a16="http://schemas.microsoft.com/office/drawing/2014/main" id="{229CAB33-DBCF-A94C-BB33-5B1C6EAD2AE0}"/>
              </a:ext>
            </a:extLst>
          </p:cNvPr>
          <p:cNvSpPr/>
          <p:nvPr/>
        </p:nvSpPr>
        <p:spPr>
          <a:xfrm>
            <a:off x="10383553" y="410986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5" name="Oval 44">
            <a:extLst>
              <a:ext uri="{FF2B5EF4-FFF2-40B4-BE49-F238E27FC236}">
                <a16:creationId xmlns:a16="http://schemas.microsoft.com/office/drawing/2014/main" id="{5EFA7E7C-F146-FE4B-B67E-19838152DBC7}"/>
              </a:ext>
            </a:extLst>
          </p:cNvPr>
          <p:cNvSpPr/>
          <p:nvPr/>
        </p:nvSpPr>
        <p:spPr>
          <a:xfrm>
            <a:off x="7414104" y="6070548"/>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6" name="Oval 45">
            <a:extLst>
              <a:ext uri="{FF2B5EF4-FFF2-40B4-BE49-F238E27FC236}">
                <a16:creationId xmlns:a16="http://schemas.microsoft.com/office/drawing/2014/main" id="{E0B723B6-EDED-7048-A349-31D8224E9B0A}"/>
              </a:ext>
            </a:extLst>
          </p:cNvPr>
          <p:cNvSpPr/>
          <p:nvPr/>
        </p:nvSpPr>
        <p:spPr>
          <a:xfrm>
            <a:off x="6694995" y="7387055"/>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Oval 46">
            <a:extLst>
              <a:ext uri="{FF2B5EF4-FFF2-40B4-BE49-F238E27FC236}">
                <a16:creationId xmlns:a16="http://schemas.microsoft.com/office/drawing/2014/main" id="{E45AE09E-15C6-8245-BCEE-6B3C502C15D6}"/>
              </a:ext>
            </a:extLst>
          </p:cNvPr>
          <p:cNvSpPr/>
          <p:nvPr/>
        </p:nvSpPr>
        <p:spPr>
          <a:xfrm>
            <a:off x="13874166" y="765551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8" name="Oval 47">
            <a:extLst>
              <a:ext uri="{FF2B5EF4-FFF2-40B4-BE49-F238E27FC236}">
                <a16:creationId xmlns:a16="http://schemas.microsoft.com/office/drawing/2014/main" id="{332F3DFB-6249-1B42-AAB2-3401FEBEEBFB}"/>
              </a:ext>
            </a:extLst>
          </p:cNvPr>
          <p:cNvSpPr/>
          <p:nvPr/>
        </p:nvSpPr>
        <p:spPr>
          <a:xfrm>
            <a:off x="1705386" y="778742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12732084" y="4129773"/>
            <a:ext cx="1827170" cy="345563"/>
          </a:xfrm>
        </p:spPr>
        <p:txBody>
          <a:bodyPr anchor="ctr">
            <a:noAutofit/>
          </a:bodyPr>
          <a:lstStyle>
            <a:lvl1pPr marL="0" indent="0" algn="ctr">
              <a:buNone/>
              <a:defRPr sz="1814"/>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12107762" y="5279034"/>
            <a:ext cx="1827170" cy="345563"/>
          </a:xfrm>
        </p:spPr>
        <p:txBody>
          <a:bodyPr anchor="ctr">
            <a:noAutofit/>
          </a:bodyPr>
          <a:lstStyle>
            <a:lvl1pPr marL="0" indent="0" algn="ctr">
              <a:buNone/>
              <a:defRPr sz="1814"/>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11365358" y="6019229"/>
            <a:ext cx="1827170" cy="345563"/>
          </a:xfrm>
        </p:spPr>
        <p:txBody>
          <a:bodyPr anchor="ctr">
            <a:noAutofit/>
          </a:bodyPr>
          <a:lstStyle>
            <a:lvl1pPr marL="0" indent="0" algn="ctr">
              <a:buNone/>
              <a:defRPr sz="1814"/>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12166887" y="8349854"/>
            <a:ext cx="1827170" cy="345563"/>
          </a:xfrm>
        </p:spPr>
        <p:txBody>
          <a:bodyPr anchor="ctr">
            <a:noAutofit/>
          </a:bodyPr>
          <a:lstStyle>
            <a:lvl1pPr marL="0" indent="0" algn="ctr">
              <a:buNone/>
              <a:defRPr sz="1814"/>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12076257" y="9791252"/>
            <a:ext cx="1827170" cy="345563"/>
          </a:xfrm>
        </p:spPr>
        <p:txBody>
          <a:bodyPr anchor="ctr">
            <a:noAutofit/>
          </a:bodyPr>
          <a:lstStyle>
            <a:lvl1pPr marL="0" indent="0" algn="ctr">
              <a:buNone/>
              <a:defRPr sz="1814"/>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9814742" y="7543193"/>
            <a:ext cx="1827170" cy="345563"/>
          </a:xfrm>
        </p:spPr>
        <p:txBody>
          <a:bodyPr anchor="ctr">
            <a:noAutofit/>
          </a:bodyPr>
          <a:lstStyle>
            <a:lvl1pPr marL="0" indent="0" algn="ctr">
              <a:buNone/>
              <a:defRPr sz="1814"/>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9304095" y="4539591"/>
            <a:ext cx="1827170" cy="345563"/>
          </a:xfrm>
        </p:spPr>
        <p:txBody>
          <a:bodyPr anchor="ctr">
            <a:noAutofit/>
          </a:bodyPr>
          <a:lstStyle>
            <a:lvl1pPr marL="0" indent="0" algn="ctr">
              <a:buNone/>
              <a:defRPr sz="1814"/>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8249155" y="4002133"/>
            <a:ext cx="1827170" cy="345563"/>
          </a:xfrm>
        </p:spPr>
        <p:txBody>
          <a:bodyPr anchor="ctr">
            <a:noAutofit/>
          </a:bodyPr>
          <a:lstStyle>
            <a:lvl1pPr marL="0" indent="0" algn="ctr">
              <a:buNone/>
              <a:defRPr sz="1814"/>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7888899" y="6327567"/>
            <a:ext cx="1827170" cy="345563"/>
          </a:xfrm>
        </p:spPr>
        <p:txBody>
          <a:bodyPr anchor="ctr">
            <a:noAutofit/>
          </a:bodyPr>
          <a:lstStyle>
            <a:lvl1pPr marL="0" indent="0" algn="ctr">
              <a:buNone/>
              <a:defRPr sz="1814"/>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7045183" y="7733999"/>
            <a:ext cx="1827170" cy="345563"/>
          </a:xfrm>
        </p:spPr>
        <p:txBody>
          <a:bodyPr anchor="ctr">
            <a:noAutofit/>
          </a:bodyPr>
          <a:lstStyle>
            <a:lvl1pPr marL="0" indent="0" algn="ctr">
              <a:buNone/>
              <a:defRPr sz="1814"/>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4746601" y="7706476"/>
            <a:ext cx="1827170" cy="345563"/>
          </a:xfrm>
        </p:spPr>
        <p:txBody>
          <a:bodyPr anchor="ctr">
            <a:noAutofit/>
          </a:bodyPr>
          <a:lstStyle>
            <a:lvl1pPr marL="0" indent="0" algn="ctr">
              <a:buNone/>
              <a:defRPr sz="1814"/>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4936505" y="6363030"/>
            <a:ext cx="1827170" cy="345563"/>
          </a:xfrm>
        </p:spPr>
        <p:txBody>
          <a:bodyPr anchor="ctr">
            <a:noAutofit/>
          </a:bodyPr>
          <a:lstStyle>
            <a:lvl1pPr marL="0" indent="0" algn="ctr">
              <a:buNone/>
              <a:defRPr sz="1814"/>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4038949" y="4829698"/>
            <a:ext cx="1827170" cy="345563"/>
          </a:xfrm>
        </p:spPr>
        <p:txBody>
          <a:bodyPr anchor="ctr">
            <a:noAutofit/>
          </a:bodyPr>
          <a:lstStyle>
            <a:lvl1pPr marL="0" indent="0" algn="ctr">
              <a:buNone/>
              <a:defRPr sz="1814"/>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2794195" y="4378343"/>
            <a:ext cx="1827170" cy="345563"/>
          </a:xfrm>
        </p:spPr>
        <p:txBody>
          <a:bodyPr anchor="ctr">
            <a:noAutofit/>
          </a:bodyPr>
          <a:lstStyle>
            <a:lvl1pPr marL="0" indent="0" algn="ctr">
              <a:buNone/>
              <a:defRPr sz="1814"/>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2863860" y="5692114"/>
            <a:ext cx="1827170" cy="345563"/>
          </a:xfrm>
        </p:spPr>
        <p:txBody>
          <a:bodyPr anchor="ctr">
            <a:noAutofit/>
          </a:bodyPr>
          <a:lstStyle>
            <a:lvl1pPr marL="0" indent="0" algn="ctr">
              <a:buNone/>
              <a:defRPr sz="1814"/>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3479576" y="6833105"/>
            <a:ext cx="1827170" cy="345563"/>
          </a:xfrm>
        </p:spPr>
        <p:txBody>
          <a:bodyPr anchor="ctr">
            <a:noAutofit/>
          </a:bodyPr>
          <a:lstStyle>
            <a:lvl1pPr marL="0" indent="0" algn="ctr">
              <a:buNone/>
              <a:defRPr sz="1814"/>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7640612" y="5217403"/>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14091843" y="682564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6799695" y="6557235"/>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925423" y="696501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4920947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LV karte - Latgale">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436DD974-394F-5C47-9EC9-BE5582D6BB1F}"/>
              </a:ext>
            </a:extLst>
          </p:cNvPr>
          <p:cNvPicPr>
            <a:picLocks noChangeAspect="1"/>
          </p:cNvPicPr>
          <p:nvPr userDrawn="1"/>
        </p:nvPicPr>
        <p:blipFill>
          <a:blip r:embed="rId2"/>
          <a:stretch>
            <a:fillRect/>
          </a:stretch>
        </p:blipFill>
        <p:spPr>
          <a:xfrm>
            <a:off x="1369271" y="2308678"/>
            <a:ext cx="14654453" cy="8720012"/>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12899214" y="10155238"/>
            <a:ext cx="181257" cy="18127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7" name="Oval 86">
            <a:extLst>
              <a:ext uri="{FF2B5EF4-FFF2-40B4-BE49-F238E27FC236}">
                <a16:creationId xmlns:a16="http://schemas.microsoft.com/office/drawing/2014/main" id="{3D597554-851B-A546-8E56-F136667375D1}"/>
              </a:ext>
            </a:extLst>
          </p:cNvPr>
          <p:cNvSpPr/>
          <p:nvPr/>
        </p:nvSpPr>
        <p:spPr>
          <a:xfrm>
            <a:off x="13011272" y="87092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5" name="Oval 84">
            <a:extLst>
              <a:ext uri="{FF2B5EF4-FFF2-40B4-BE49-F238E27FC236}">
                <a16:creationId xmlns:a16="http://schemas.microsoft.com/office/drawing/2014/main" id="{ADDFF84D-7421-AA45-9410-53C124943417}"/>
              </a:ext>
            </a:extLst>
          </p:cNvPr>
          <p:cNvSpPr/>
          <p:nvPr/>
        </p:nvSpPr>
        <p:spPr>
          <a:xfrm>
            <a:off x="10637699" y="790104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3" name="Oval 82">
            <a:extLst>
              <a:ext uri="{FF2B5EF4-FFF2-40B4-BE49-F238E27FC236}">
                <a16:creationId xmlns:a16="http://schemas.microsoft.com/office/drawing/2014/main" id="{3B06BEF0-617E-534D-8CD9-3F54886F52CA}"/>
              </a:ext>
            </a:extLst>
          </p:cNvPr>
          <p:cNvSpPr/>
          <p:nvPr/>
        </p:nvSpPr>
        <p:spPr>
          <a:xfrm>
            <a:off x="7868138" y="805723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1" name="Oval 80">
            <a:extLst>
              <a:ext uri="{FF2B5EF4-FFF2-40B4-BE49-F238E27FC236}">
                <a16:creationId xmlns:a16="http://schemas.microsoft.com/office/drawing/2014/main" id="{B9BEDF9E-F120-8743-AF41-6465041AB1CF}"/>
              </a:ext>
            </a:extLst>
          </p:cNvPr>
          <p:cNvSpPr/>
          <p:nvPr/>
        </p:nvSpPr>
        <p:spPr>
          <a:xfrm>
            <a:off x="5569556" y="7460826"/>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9" name="Oval 78">
            <a:extLst>
              <a:ext uri="{FF2B5EF4-FFF2-40B4-BE49-F238E27FC236}">
                <a16:creationId xmlns:a16="http://schemas.microsoft.com/office/drawing/2014/main" id="{BD77F370-E7DC-0D4B-970B-212D76BC7B38}"/>
              </a:ext>
            </a:extLst>
          </p:cNvPr>
          <p:cNvSpPr/>
          <p:nvPr/>
        </p:nvSpPr>
        <p:spPr>
          <a:xfrm>
            <a:off x="4845876" y="518382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7" name="Oval 76">
            <a:extLst>
              <a:ext uri="{FF2B5EF4-FFF2-40B4-BE49-F238E27FC236}">
                <a16:creationId xmlns:a16="http://schemas.microsoft.com/office/drawing/2014/main" id="{221243AD-C76E-C547-A9E4-70EA2780C57F}"/>
              </a:ext>
            </a:extLst>
          </p:cNvPr>
          <p:cNvSpPr/>
          <p:nvPr/>
        </p:nvSpPr>
        <p:spPr>
          <a:xfrm>
            <a:off x="2954391" y="4435510"/>
            <a:ext cx="181257" cy="181268"/>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5" name="Oval 74">
            <a:extLst>
              <a:ext uri="{FF2B5EF4-FFF2-40B4-BE49-F238E27FC236}">
                <a16:creationId xmlns:a16="http://schemas.microsoft.com/office/drawing/2014/main" id="{2B3EB222-AD5A-944F-ACA7-049F7795855E}"/>
              </a:ext>
            </a:extLst>
          </p:cNvPr>
          <p:cNvSpPr/>
          <p:nvPr/>
        </p:nvSpPr>
        <p:spPr>
          <a:xfrm>
            <a:off x="3686815" y="604408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3" name="Oval 72">
            <a:extLst>
              <a:ext uri="{FF2B5EF4-FFF2-40B4-BE49-F238E27FC236}">
                <a16:creationId xmlns:a16="http://schemas.microsoft.com/office/drawing/2014/main" id="{AB2F0F9A-BB79-4C49-9B20-1646D9166677}"/>
              </a:ext>
            </a:extLst>
          </p:cNvPr>
          <p:cNvSpPr/>
          <p:nvPr/>
        </p:nvSpPr>
        <p:spPr>
          <a:xfrm>
            <a:off x="4302533" y="717030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1" name="Oval 70">
            <a:extLst>
              <a:ext uri="{FF2B5EF4-FFF2-40B4-BE49-F238E27FC236}">
                <a16:creationId xmlns:a16="http://schemas.microsoft.com/office/drawing/2014/main" id="{18ADB9C4-9709-CE42-A67C-0A9E604AC546}"/>
              </a:ext>
            </a:extLst>
          </p:cNvPr>
          <p:cNvSpPr/>
          <p:nvPr/>
        </p:nvSpPr>
        <p:spPr>
          <a:xfrm>
            <a:off x="12908550" y="5683403"/>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5" name="Oval 24">
            <a:extLst>
              <a:ext uri="{FF2B5EF4-FFF2-40B4-BE49-F238E27FC236}">
                <a16:creationId xmlns:a16="http://schemas.microsoft.com/office/drawing/2014/main" id="{00E81DA8-FD67-AB48-8BF9-012BBFE4055C}"/>
              </a:ext>
            </a:extLst>
          </p:cNvPr>
          <p:cNvSpPr/>
          <p:nvPr/>
        </p:nvSpPr>
        <p:spPr>
          <a:xfrm>
            <a:off x="12183536" y="63731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9" name="Oval 68">
            <a:extLst>
              <a:ext uri="{FF2B5EF4-FFF2-40B4-BE49-F238E27FC236}">
                <a16:creationId xmlns:a16="http://schemas.microsoft.com/office/drawing/2014/main" id="{5A496989-21BD-BE44-AC7F-5AEB1C3FF24E}"/>
              </a:ext>
            </a:extLst>
          </p:cNvPr>
          <p:cNvSpPr/>
          <p:nvPr/>
        </p:nvSpPr>
        <p:spPr>
          <a:xfrm>
            <a:off x="10154556" y="4866754"/>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7" name="Oval 66">
            <a:extLst>
              <a:ext uri="{FF2B5EF4-FFF2-40B4-BE49-F238E27FC236}">
                <a16:creationId xmlns:a16="http://schemas.microsoft.com/office/drawing/2014/main" id="{93A1AC8F-A66F-EB46-84DC-C9A76178E596}"/>
              </a:ext>
            </a:extLst>
          </p:cNvPr>
          <p:cNvSpPr/>
          <p:nvPr/>
        </p:nvSpPr>
        <p:spPr>
          <a:xfrm>
            <a:off x="9066476" y="436985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5" name="Oval 64">
            <a:extLst>
              <a:ext uri="{FF2B5EF4-FFF2-40B4-BE49-F238E27FC236}">
                <a16:creationId xmlns:a16="http://schemas.microsoft.com/office/drawing/2014/main" id="{47838149-6BB8-6044-B24F-B9C023123A58}"/>
              </a:ext>
            </a:extLst>
          </p:cNvPr>
          <p:cNvSpPr/>
          <p:nvPr/>
        </p:nvSpPr>
        <p:spPr>
          <a:xfrm>
            <a:off x="13555039" y="440350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3" name="Oval 62">
            <a:extLst>
              <a:ext uri="{FF2B5EF4-FFF2-40B4-BE49-F238E27FC236}">
                <a16:creationId xmlns:a16="http://schemas.microsoft.com/office/drawing/2014/main" id="{3DBDD770-B819-4F49-9856-0814A8BD6365}"/>
              </a:ext>
            </a:extLst>
          </p:cNvPr>
          <p:cNvSpPr/>
          <p:nvPr/>
        </p:nvSpPr>
        <p:spPr>
          <a:xfrm>
            <a:off x="8703967" y="667788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1" name="Oval 60">
            <a:extLst>
              <a:ext uri="{FF2B5EF4-FFF2-40B4-BE49-F238E27FC236}">
                <a16:creationId xmlns:a16="http://schemas.microsoft.com/office/drawing/2014/main" id="{50D4A24D-61C8-134B-9DD3-C02CDFC4220F}"/>
              </a:ext>
            </a:extLst>
          </p:cNvPr>
          <p:cNvSpPr/>
          <p:nvPr/>
        </p:nvSpPr>
        <p:spPr>
          <a:xfrm>
            <a:off x="5748915" y="617319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10643684" y="3408751"/>
            <a:ext cx="1742265" cy="687702"/>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355681"/>
            </a:xfrm>
            <a:prstGeom prst="rect">
              <a:avLst/>
            </a:prstGeom>
            <a:noFill/>
          </p:spPr>
          <p:txBody>
            <a:bodyPr wrap="square" rtlCol="0">
              <a:spAutoFit/>
            </a:bodyPr>
            <a:lstStyle/>
            <a:p>
              <a:pPr algn="ctr"/>
              <a:r>
                <a:rPr lang="en-LV" sz="2309"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10383553" y="4109860"/>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7674233" y="5401740"/>
            <a:ext cx="1742265" cy="655392"/>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7414108" y="6070548"/>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6865994" y="6708596"/>
            <a:ext cx="1742265" cy="655393"/>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6694995" y="738705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14134298" y="6986708"/>
            <a:ext cx="1742265" cy="655395"/>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13874166" y="7655513"/>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965518" y="7118620"/>
            <a:ext cx="1742265" cy="655393"/>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705387" y="778743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9" name="Oval 48">
            <a:extLst>
              <a:ext uri="{FF2B5EF4-FFF2-40B4-BE49-F238E27FC236}">
                <a16:creationId xmlns:a16="http://schemas.microsoft.com/office/drawing/2014/main" id="{7D02CA00-3F59-8840-8A3F-B26EB0E12106}"/>
              </a:ext>
            </a:extLst>
          </p:cNvPr>
          <p:cNvSpPr/>
          <p:nvPr/>
        </p:nvSpPr>
        <p:spPr>
          <a:xfrm>
            <a:off x="12899219" y="1015523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2" name="Oval 41">
            <a:extLst>
              <a:ext uri="{FF2B5EF4-FFF2-40B4-BE49-F238E27FC236}">
                <a16:creationId xmlns:a16="http://schemas.microsoft.com/office/drawing/2014/main" id="{D237987F-A8B7-CF41-A85F-9A4ACEDA3B84}"/>
              </a:ext>
            </a:extLst>
          </p:cNvPr>
          <p:cNvSpPr/>
          <p:nvPr/>
        </p:nvSpPr>
        <p:spPr>
          <a:xfrm>
            <a:off x="12183536" y="637316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4" name="Oval 43">
            <a:extLst>
              <a:ext uri="{FF2B5EF4-FFF2-40B4-BE49-F238E27FC236}">
                <a16:creationId xmlns:a16="http://schemas.microsoft.com/office/drawing/2014/main" id="{229CAB33-DBCF-A94C-BB33-5B1C6EAD2AE0}"/>
              </a:ext>
            </a:extLst>
          </p:cNvPr>
          <p:cNvSpPr/>
          <p:nvPr/>
        </p:nvSpPr>
        <p:spPr>
          <a:xfrm>
            <a:off x="10383553" y="410986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5" name="Oval 44">
            <a:extLst>
              <a:ext uri="{FF2B5EF4-FFF2-40B4-BE49-F238E27FC236}">
                <a16:creationId xmlns:a16="http://schemas.microsoft.com/office/drawing/2014/main" id="{5EFA7E7C-F146-FE4B-B67E-19838152DBC7}"/>
              </a:ext>
            </a:extLst>
          </p:cNvPr>
          <p:cNvSpPr/>
          <p:nvPr/>
        </p:nvSpPr>
        <p:spPr>
          <a:xfrm>
            <a:off x="7414104" y="6070548"/>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6" name="Oval 45">
            <a:extLst>
              <a:ext uri="{FF2B5EF4-FFF2-40B4-BE49-F238E27FC236}">
                <a16:creationId xmlns:a16="http://schemas.microsoft.com/office/drawing/2014/main" id="{E0B723B6-EDED-7048-A349-31D8224E9B0A}"/>
              </a:ext>
            </a:extLst>
          </p:cNvPr>
          <p:cNvSpPr/>
          <p:nvPr/>
        </p:nvSpPr>
        <p:spPr>
          <a:xfrm>
            <a:off x="6694995" y="7387055"/>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Oval 46">
            <a:extLst>
              <a:ext uri="{FF2B5EF4-FFF2-40B4-BE49-F238E27FC236}">
                <a16:creationId xmlns:a16="http://schemas.microsoft.com/office/drawing/2014/main" id="{E45AE09E-15C6-8245-BCEE-6B3C502C15D6}"/>
              </a:ext>
            </a:extLst>
          </p:cNvPr>
          <p:cNvSpPr/>
          <p:nvPr/>
        </p:nvSpPr>
        <p:spPr>
          <a:xfrm>
            <a:off x="13874166" y="765551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8" name="Oval 47">
            <a:extLst>
              <a:ext uri="{FF2B5EF4-FFF2-40B4-BE49-F238E27FC236}">
                <a16:creationId xmlns:a16="http://schemas.microsoft.com/office/drawing/2014/main" id="{332F3DFB-6249-1B42-AAB2-3401FEBEEBFB}"/>
              </a:ext>
            </a:extLst>
          </p:cNvPr>
          <p:cNvSpPr/>
          <p:nvPr/>
        </p:nvSpPr>
        <p:spPr>
          <a:xfrm>
            <a:off x="1705386" y="778742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12732084" y="4129773"/>
            <a:ext cx="1827170" cy="345563"/>
          </a:xfrm>
        </p:spPr>
        <p:txBody>
          <a:bodyPr anchor="ctr">
            <a:noAutofit/>
          </a:bodyPr>
          <a:lstStyle>
            <a:lvl1pPr marL="0" indent="0" algn="ctr">
              <a:buNone/>
              <a:defRPr sz="1814"/>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12107762" y="5279034"/>
            <a:ext cx="1827170" cy="345563"/>
          </a:xfrm>
        </p:spPr>
        <p:txBody>
          <a:bodyPr anchor="ctr">
            <a:noAutofit/>
          </a:bodyPr>
          <a:lstStyle>
            <a:lvl1pPr marL="0" indent="0" algn="ctr">
              <a:buNone/>
              <a:defRPr sz="1814"/>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11365358" y="6019229"/>
            <a:ext cx="1827170" cy="345563"/>
          </a:xfrm>
        </p:spPr>
        <p:txBody>
          <a:bodyPr anchor="ctr">
            <a:noAutofit/>
          </a:bodyPr>
          <a:lstStyle>
            <a:lvl1pPr marL="0" indent="0" algn="ctr">
              <a:buNone/>
              <a:defRPr sz="1814"/>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12166887" y="8349854"/>
            <a:ext cx="1827170" cy="345563"/>
          </a:xfrm>
        </p:spPr>
        <p:txBody>
          <a:bodyPr anchor="ctr">
            <a:noAutofit/>
          </a:bodyPr>
          <a:lstStyle>
            <a:lvl1pPr marL="0" indent="0" algn="ctr">
              <a:buNone/>
              <a:defRPr sz="1814"/>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12076257" y="9791252"/>
            <a:ext cx="1827170" cy="345563"/>
          </a:xfrm>
        </p:spPr>
        <p:txBody>
          <a:bodyPr anchor="ctr">
            <a:noAutofit/>
          </a:bodyPr>
          <a:lstStyle>
            <a:lvl1pPr marL="0" indent="0" algn="ctr">
              <a:buNone/>
              <a:defRPr sz="1814"/>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9814742" y="7543193"/>
            <a:ext cx="1827170" cy="345563"/>
          </a:xfrm>
        </p:spPr>
        <p:txBody>
          <a:bodyPr anchor="ctr">
            <a:noAutofit/>
          </a:bodyPr>
          <a:lstStyle>
            <a:lvl1pPr marL="0" indent="0" algn="ctr">
              <a:buNone/>
              <a:defRPr sz="1814"/>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9304095" y="4539591"/>
            <a:ext cx="1827170" cy="345563"/>
          </a:xfrm>
        </p:spPr>
        <p:txBody>
          <a:bodyPr anchor="ctr">
            <a:noAutofit/>
          </a:bodyPr>
          <a:lstStyle>
            <a:lvl1pPr marL="0" indent="0" algn="ctr">
              <a:buNone/>
              <a:defRPr sz="1814"/>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8249155" y="4002133"/>
            <a:ext cx="1827170" cy="345563"/>
          </a:xfrm>
        </p:spPr>
        <p:txBody>
          <a:bodyPr anchor="ctr">
            <a:noAutofit/>
          </a:bodyPr>
          <a:lstStyle>
            <a:lvl1pPr marL="0" indent="0" algn="ctr">
              <a:buNone/>
              <a:defRPr sz="1814"/>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7888899" y="6327567"/>
            <a:ext cx="1827170" cy="345563"/>
          </a:xfrm>
        </p:spPr>
        <p:txBody>
          <a:bodyPr anchor="ctr">
            <a:noAutofit/>
          </a:bodyPr>
          <a:lstStyle>
            <a:lvl1pPr marL="0" indent="0" algn="ctr">
              <a:buNone/>
              <a:defRPr sz="1814"/>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7045183" y="7733999"/>
            <a:ext cx="1827170" cy="345563"/>
          </a:xfrm>
        </p:spPr>
        <p:txBody>
          <a:bodyPr anchor="ctr">
            <a:noAutofit/>
          </a:bodyPr>
          <a:lstStyle>
            <a:lvl1pPr marL="0" indent="0" algn="ctr">
              <a:buNone/>
              <a:defRPr sz="1814"/>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4746601" y="7706476"/>
            <a:ext cx="1827170" cy="345563"/>
          </a:xfrm>
        </p:spPr>
        <p:txBody>
          <a:bodyPr anchor="ctr">
            <a:noAutofit/>
          </a:bodyPr>
          <a:lstStyle>
            <a:lvl1pPr marL="0" indent="0" algn="ctr">
              <a:buNone/>
              <a:defRPr sz="1814"/>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4936505" y="6363030"/>
            <a:ext cx="1827170" cy="345563"/>
          </a:xfrm>
        </p:spPr>
        <p:txBody>
          <a:bodyPr anchor="ctr">
            <a:noAutofit/>
          </a:bodyPr>
          <a:lstStyle>
            <a:lvl1pPr marL="0" indent="0" algn="ctr">
              <a:buNone/>
              <a:defRPr sz="1814"/>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4038949" y="4829698"/>
            <a:ext cx="1827170" cy="345563"/>
          </a:xfrm>
        </p:spPr>
        <p:txBody>
          <a:bodyPr anchor="ctr">
            <a:noAutofit/>
          </a:bodyPr>
          <a:lstStyle>
            <a:lvl1pPr marL="0" indent="0" algn="ctr">
              <a:buNone/>
              <a:defRPr sz="1814"/>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2794195" y="4378343"/>
            <a:ext cx="1827170" cy="345563"/>
          </a:xfrm>
        </p:spPr>
        <p:txBody>
          <a:bodyPr anchor="ctr">
            <a:noAutofit/>
          </a:bodyPr>
          <a:lstStyle>
            <a:lvl1pPr marL="0" indent="0" algn="ctr">
              <a:buNone/>
              <a:defRPr sz="1814"/>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2863860" y="5692114"/>
            <a:ext cx="1827170" cy="345563"/>
          </a:xfrm>
        </p:spPr>
        <p:txBody>
          <a:bodyPr anchor="ctr">
            <a:noAutofit/>
          </a:bodyPr>
          <a:lstStyle>
            <a:lvl1pPr marL="0" indent="0" algn="ctr">
              <a:buNone/>
              <a:defRPr sz="1814"/>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3479576" y="6833105"/>
            <a:ext cx="1827170" cy="345563"/>
          </a:xfrm>
        </p:spPr>
        <p:txBody>
          <a:bodyPr anchor="ctr">
            <a:noAutofit/>
          </a:bodyPr>
          <a:lstStyle>
            <a:lvl1pPr marL="0" indent="0" algn="ctr">
              <a:buNone/>
              <a:defRPr sz="1814"/>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7640612" y="5217403"/>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14091843" y="682564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6799695" y="6557235"/>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925423" y="696501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26853796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V karte - Vidzeme">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82720451-87D2-0741-B5FD-3A48BB7D2045}"/>
              </a:ext>
            </a:extLst>
          </p:cNvPr>
          <p:cNvPicPr>
            <a:picLocks noChangeAspect="1"/>
          </p:cNvPicPr>
          <p:nvPr userDrawn="1"/>
        </p:nvPicPr>
        <p:blipFill>
          <a:blip r:embed="rId2"/>
          <a:stretch>
            <a:fillRect/>
          </a:stretch>
        </p:blipFill>
        <p:spPr>
          <a:xfrm>
            <a:off x="1366993" y="2292319"/>
            <a:ext cx="14681946" cy="8736372"/>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12899214" y="10155238"/>
            <a:ext cx="181257" cy="18127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7" name="Oval 86">
            <a:extLst>
              <a:ext uri="{FF2B5EF4-FFF2-40B4-BE49-F238E27FC236}">
                <a16:creationId xmlns:a16="http://schemas.microsoft.com/office/drawing/2014/main" id="{3D597554-851B-A546-8E56-F136667375D1}"/>
              </a:ext>
            </a:extLst>
          </p:cNvPr>
          <p:cNvSpPr/>
          <p:nvPr/>
        </p:nvSpPr>
        <p:spPr>
          <a:xfrm>
            <a:off x="13011272" y="87092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5" name="Oval 84">
            <a:extLst>
              <a:ext uri="{FF2B5EF4-FFF2-40B4-BE49-F238E27FC236}">
                <a16:creationId xmlns:a16="http://schemas.microsoft.com/office/drawing/2014/main" id="{ADDFF84D-7421-AA45-9410-53C124943417}"/>
              </a:ext>
            </a:extLst>
          </p:cNvPr>
          <p:cNvSpPr/>
          <p:nvPr/>
        </p:nvSpPr>
        <p:spPr>
          <a:xfrm>
            <a:off x="10637699" y="790104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3" name="Oval 82">
            <a:extLst>
              <a:ext uri="{FF2B5EF4-FFF2-40B4-BE49-F238E27FC236}">
                <a16:creationId xmlns:a16="http://schemas.microsoft.com/office/drawing/2014/main" id="{3B06BEF0-617E-534D-8CD9-3F54886F52CA}"/>
              </a:ext>
            </a:extLst>
          </p:cNvPr>
          <p:cNvSpPr/>
          <p:nvPr/>
        </p:nvSpPr>
        <p:spPr>
          <a:xfrm>
            <a:off x="7868138" y="805723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1" name="Oval 80">
            <a:extLst>
              <a:ext uri="{FF2B5EF4-FFF2-40B4-BE49-F238E27FC236}">
                <a16:creationId xmlns:a16="http://schemas.microsoft.com/office/drawing/2014/main" id="{B9BEDF9E-F120-8743-AF41-6465041AB1CF}"/>
              </a:ext>
            </a:extLst>
          </p:cNvPr>
          <p:cNvSpPr/>
          <p:nvPr/>
        </p:nvSpPr>
        <p:spPr>
          <a:xfrm>
            <a:off x="5569556" y="7460826"/>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9" name="Oval 78">
            <a:extLst>
              <a:ext uri="{FF2B5EF4-FFF2-40B4-BE49-F238E27FC236}">
                <a16:creationId xmlns:a16="http://schemas.microsoft.com/office/drawing/2014/main" id="{BD77F370-E7DC-0D4B-970B-212D76BC7B38}"/>
              </a:ext>
            </a:extLst>
          </p:cNvPr>
          <p:cNvSpPr/>
          <p:nvPr/>
        </p:nvSpPr>
        <p:spPr>
          <a:xfrm>
            <a:off x="4845876" y="518382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7" name="Oval 76">
            <a:extLst>
              <a:ext uri="{FF2B5EF4-FFF2-40B4-BE49-F238E27FC236}">
                <a16:creationId xmlns:a16="http://schemas.microsoft.com/office/drawing/2014/main" id="{221243AD-C76E-C547-A9E4-70EA2780C57F}"/>
              </a:ext>
            </a:extLst>
          </p:cNvPr>
          <p:cNvSpPr/>
          <p:nvPr/>
        </p:nvSpPr>
        <p:spPr>
          <a:xfrm>
            <a:off x="2954391" y="4435510"/>
            <a:ext cx="181257" cy="181268"/>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5" name="Oval 74">
            <a:extLst>
              <a:ext uri="{FF2B5EF4-FFF2-40B4-BE49-F238E27FC236}">
                <a16:creationId xmlns:a16="http://schemas.microsoft.com/office/drawing/2014/main" id="{2B3EB222-AD5A-944F-ACA7-049F7795855E}"/>
              </a:ext>
            </a:extLst>
          </p:cNvPr>
          <p:cNvSpPr/>
          <p:nvPr/>
        </p:nvSpPr>
        <p:spPr>
          <a:xfrm>
            <a:off x="3686815" y="604408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3" name="Oval 72">
            <a:extLst>
              <a:ext uri="{FF2B5EF4-FFF2-40B4-BE49-F238E27FC236}">
                <a16:creationId xmlns:a16="http://schemas.microsoft.com/office/drawing/2014/main" id="{AB2F0F9A-BB79-4C49-9B20-1646D9166677}"/>
              </a:ext>
            </a:extLst>
          </p:cNvPr>
          <p:cNvSpPr/>
          <p:nvPr/>
        </p:nvSpPr>
        <p:spPr>
          <a:xfrm>
            <a:off x="4302533" y="717030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1" name="Oval 70">
            <a:extLst>
              <a:ext uri="{FF2B5EF4-FFF2-40B4-BE49-F238E27FC236}">
                <a16:creationId xmlns:a16="http://schemas.microsoft.com/office/drawing/2014/main" id="{18ADB9C4-9709-CE42-A67C-0A9E604AC546}"/>
              </a:ext>
            </a:extLst>
          </p:cNvPr>
          <p:cNvSpPr/>
          <p:nvPr/>
        </p:nvSpPr>
        <p:spPr>
          <a:xfrm>
            <a:off x="12908550" y="5683403"/>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5" name="Oval 24">
            <a:extLst>
              <a:ext uri="{FF2B5EF4-FFF2-40B4-BE49-F238E27FC236}">
                <a16:creationId xmlns:a16="http://schemas.microsoft.com/office/drawing/2014/main" id="{00E81DA8-FD67-AB48-8BF9-012BBFE4055C}"/>
              </a:ext>
            </a:extLst>
          </p:cNvPr>
          <p:cNvSpPr/>
          <p:nvPr/>
        </p:nvSpPr>
        <p:spPr>
          <a:xfrm>
            <a:off x="12183536" y="63731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9" name="Oval 68">
            <a:extLst>
              <a:ext uri="{FF2B5EF4-FFF2-40B4-BE49-F238E27FC236}">
                <a16:creationId xmlns:a16="http://schemas.microsoft.com/office/drawing/2014/main" id="{5A496989-21BD-BE44-AC7F-5AEB1C3FF24E}"/>
              </a:ext>
            </a:extLst>
          </p:cNvPr>
          <p:cNvSpPr/>
          <p:nvPr/>
        </p:nvSpPr>
        <p:spPr>
          <a:xfrm>
            <a:off x="10154556" y="4866754"/>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7" name="Oval 66">
            <a:extLst>
              <a:ext uri="{FF2B5EF4-FFF2-40B4-BE49-F238E27FC236}">
                <a16:creationId xmlns:a16="http://schemas.microsoft.com/office/drawing/2014/main" id="{93A1AC8F-A66F-EB46-84DC-C9A76178E596}"/>
              </a:ext>
            </a:extLst>
          </p:cNvPr>
          <p:cNvSpPr/>
          <p:nvPr/>
        </p:nvSpPr>
        <p:spPr>
          <a:xfrm>
            <a:off x="9066476" y="436985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5" name="Oval 64">
            <a:extLst>
              <a:ext uri="{FF2B5EF4-FFF2-40B4-BE49-F238E27FC236}">
                <a16:creationId xmlns:a16="http://schemas.microsoft.com/office/drawing/2014/main" id="{47838149-6BB8-6044-B24F-B9C023123A58}"/>
              </a:ext>
            </a:extLst>
          </p:cNvPr>
          <p:cNvSpPr/>
          <p:nvPr/>
        </p:nvSpPr>
        <p:spPr>
          <a:xfrm>
            <a:off x="13555039" y="440350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3" name="Oval 62">
            <a:extLst>
              <a:ext uri="{FF2B5EF4-FFF2-40B4-BE49-F238E27FC236}">
                <a16:creationId xmlns:a16="http://schemas.microsoft.com/office/drawing/2014/main" id="{3DBDD770-B819-4F49-9856-0814A8BD6365}"/>
              </a:ext>
            </a:extLst>
          </p:cNvPr>
          <p:cNvSpPr/>
          <p:nvPr/>
        </p:nvSpPr>
        <p:spPr>
          <a:xfrm>
            <a:off x="8703967" y="667788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1" name="Oval 60">
            <a:extLst>
              <a:ext uri="{FF2B5EF4-FFF2-40B4-BE49-F238E27FC236}">
                <a16:creationId xmlns:a16="http://schemas.microsoft.com/office/drawing/2014/main" id="{50D4A24D-61C8-134B-9DD3-C02CDFC4220F}"/>
              </a:ext>
            </a:extLst>
          </p:cNvPr>
          <p:cNvSpPr/>
          <p:nvPr/>
        </p:nvSpPr>
        <p:spPr>
          <a:xfrm>
            <a:off x="5748915" y="617319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10643684" y="3408751"/>
            <a:ext cx="1742265" cy="687702"/>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355681"/>
            </a:xfrm>
            <a:prstGeom prst="rect">
              <a:avLst/>
            </a:prstGeom>
            <a:noFill/>
          </p:spPr>
          <p:txBody>
            <a:bodyPr wrap="square" rtlCol="0">
              <a:spAutoFit/>
            </a:bodyPr>
            <a:lstStyle/>
            <a:p>
              <a:pPr algn="ctr"/>
              <a:r>
                <a:rPr lang="en-LV" sz="2309"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10383553" y="4109860"/>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7674233" y="5401740"/>
            <a:ext cx="1742265" cy="655392"/>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7414108" y="6070548"/>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6865994" y="6708596"/>
            <a:ext cx="1742265" cy="655393"/>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6694995" y="738705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14134298" y="6986708"/>
            <a:ext cx="1742265" cy="655395"/>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13874166" y="7655513"/>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965518" y="7118620"/>
            <a:ext cx="1742265" cy="655393"/>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705387" y="778743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9" name="Oval 48">
            <a:extLst>
              <a:ext uri="{FF2B5EF4-FFF2-40B4-BE49-F238E27FC236}">
                <a16:creationId xmlns:a16="http://schemas.microsoft.com/office/drawing/2014/main" id="{7D02CA00-3F59-8840-8A3F-B26EB0E12106}"/>
              </a:ext>
            </a:extLst>
          </p:cNvPr>
          <p:cNvSpPr/>
          <p:nvPr/>
        </p:nvSpPr>
        <p:spPr>
          <a:xfrm>
            <a:off x="12899219" y="1015523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2" name="Oval 41">
            <a:extLst>
              <a:ext uri="{FF2B5EF4-FFF2-40B4-BE49-F238E27FC236}">
                <a16:creationId xmlns:a16="http://schemas.microsoft.com/office/drawing/2014/main" id="{D237987F-A8B7-CF41-A85F-9A4ACEDA3B84}"/>
              </a:ext>
            </a:extLst>
          </p:cNvPr>
          <p:cNvSpPr/>
          <p:nvPr/>
        </p:nvSpPr>
        <p:spPr>
          <a:xfrm>
            <a:off x="12183536" y="637316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4" name="Oval 43">
            <a:extLst>
              <a:ext uri="{FF2B5EF4-FFF2-40B4-BE49-F238E27FC236}">
                <a16:creationId xmlns:a16="http://schemas.microsoft.com/office/drawing/2014/main" id="{229CAB33-DBCF-A94C-BB33-5B1C6EAD2AE0}"/>
              </a:ext>
            </a:extLst>
          </p:cNvPr>
          <p:cNvSpPr/>
          <p:nvPr/>
        </p:nvSpPr>
        <p:spPr>
          <a:xfrm>
            <a:off x="10383553" y="410986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5" name="Oval 44">
            <a:extLst>
              <a:ext uri="{FF2B5EF4-FFF2-40B4-BE49-F238E27FC236}">
                <a16:creationId xmlns:a16="http://schemas.microsoft.com/office/drawing/2014/main" id="{5EFA7E7C-F146-FE4B-B67E-19838152DBC7}"/>
              </a:ext>
            </a:extLst>
          </p:cNvPr>
          <p:cNvSpPr/>
          <p:nvPr/>
        </p:nvSpPr>
        <p:spPr>
          <a:xfrm>
            <a:off x="7414104" y="6070548"/>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6" name="Oval 45">
            <a:extLst>
              <a:ext uri="{FF2B5EF4-FFF2-40B4-BE49-F238E27FC236}">
                <a16:creationId xmlns:a16="http://schemas.microsoft.com/office/drawing/2014/main" id="{E0B723B6-EDED-7048-A349-31D8224E9B0A}"/>
              </a:ext>
            </a:extLst>
          </p:cNvPr>
          <p:cNvSpPr/>
          <p:nvPr/>
        </p:nvSpPr>
        <p:spPr>
          <a:xfrm>
            <a:off x="6694995" y="7387055"/>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Oval 46">
            <a:extLst>
              <a:ext uri="{FF2B5EF4-FFF2-40B4-BE49-F238E27FC236}">
                <a16:creationId xmlns:a16="http://schemas.microsoft.com/office/drawing/2014/main" id="{E45AE09E-15C6-8245-BCEE-6B3C502C15D6}"/>
              </a:ext>
            </a:extLst>
          </p:cNvPr>
          <p:cNvSpPr/>
          <p:nvPr/>
        </p:nvSpPr>
        <p:spPr>
          <a:xfrm>
            <a:off x="13874166" y="765551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8" name="Oval 47">
            <a:extLst>
              <a:ext uri="{FF2B5EF4-FFF2-40B4-BE49-F238E27FC236}">
                <a16:creationId xmlns:a16="http://schemas.microsoft.com/office/drawing/2014/main" id="{332F3DFB-6249-1B42-AAB2-3401FEBEEBFB}"/>
              </a:ext>
            </a:extLst>
          </p:cNvPr>
          <p:cNvSpPr/>
          <p:nvPr/>
        </p:nvSpPr>
        <p:spPr>
          <a:xfrm>
            <a:off x="1705386" y="778742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12732084" y="4129773"/>
            <a:ext cx="1827170" cy="345563"/>
          </a:xfrm>
        </p:spPr>
        <p:txBody>
          <a:bodyPr anchor="ctr">
            <a:noAutofit/>
          </a:bodyPr>
          <a:lstStyle>
            <a:lvl1pPr marL="0" indent="0" algn="ctr">
              <a:buNone/>
              <a:defRPr sz="1814"/>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12107762" y="5279034"/>
            <a:ext cx="1827170" cy="345563"/>
          </a:xfrm>
        </p:spPr>
        <p:txBody>
          <a:bodyPr anchor="ctr">
            <a:noAutofit/>
          </a:bodyPr>
          <a:lstStyle>
            <a:lvl1pPr marL="0" indent="0" algn="ctr">
              <a:buNone/>
              <a:defRPr sz="1814"/>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11365358" y="6019229"/>
            <a:ext cx="1827170" cy="345563"/>
          </a:xfrm>
        </p:spPr>
        <p:txBody>
          <a:bodyPr anchor="ctr">
            <a:noAutofit/>
          </a:bodyPr>
          <a:lstStyle>
            <a:lvl1pPr marL="0" indent="0" algn="ctr">
              <a:buNone/>
              <a:defRPr sz="1814"/>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12166887" y="8349854"/>
            <a:ext cx="1827170" cy="345563"/>
          </a:xfrm>
        </p:spPr>
        <p:txBody>
          <a:bodyPr anchor="ctr">
            <a:noAutofit/>
          </a:bodyPr>
          <a:lstStyle>
            <a:lvl1pPr marL="0" indent="0" algn="ctr">
              <a:buNone/>
              <a:defRPr sz="1814"/>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12076257" y="9791252"/>
            <a:ext cx="1827170" cy="345563"/>
          </a:xfrm>
        </p:spPr>
        <p:txBody>
          <a:bodyPr anchor="ctr">
            <a:noAutofit/>
          </a:bodyPr>
          <a:lstStyle>
            <a:lvl1pPr marL="0" indent="0" algn="ctr">
              <a:buNone/>
              <a:defRPr sz="1814"/>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9814742" y="7543193"/>
            <a:ext cx="1827170" cy="345563"/>
          </a:xfrm>
        </p:spPr>
        <p:txBody>
          <a:bodyPr anchor="ctr">
            <a:noAutofit/>
          </a:bodyPr>
          <a:lstStyle>
            <a:lvl1pPr marL="0" indent="0" algn="ctr">
              <a:buNone/>
              <a:defRPr sz="1814"/>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9304095" y="4539591"/>
            <a:ext cx="1827170" cy="345563"/>
          </a:xfrm>
        </p:spPr>
        <p:txBody>
          <a:bodyPr anchor="ctr">
            <a:noAutofit/>
          </a:bodyPr>
          <a:lstStyle>
            <a:lvl1pPr marL="0" indent="0" algn="ctr">
              <a:buNone/>
              <a:defRPr sz="1814"/>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8249155" y="4002133"/>
            <a:ext cx="1827170" cy="345563"/>
          </a:xfrm>
        </p:spPr>
        <p:txBody>
          <a:bodyPr anchor="ctr">
            <a:noAutofit/>
          </a:bodyPr>
          <a:lstStyle>
            <a:lvl1pPr marL="0" indent="0" algn="ctr">
              <a:buNone/>
              <a:defRPr sz="1814"/>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7888899" y="6327567"/>
            <a:ext cx="1827170" cy="345563"/>
          </a:xfrm>
        </p:spPr>
        <p:txBody>
          <a:bodyPr anchor="ctr">
            <a:noAutofit/>
          </a:bodyPr>
          <a:lstStyle>
            <a:lvl1pPr marL="0" indent="0" algn="ctr">
              <a:buNone/>
              <a:defRPr sz="1814"/>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7045183" y="7733999"/>
            <a:ext cx="1827170" cy="345563"/>
          </a:xfrm>
        </p:spPr>
        <p:txBody>
          <a:bodyPr anchor="ctr">
            <a:noAutofit/>
          </a:bodyPr>
          <a:lstStyle>
            <a:lvl1pPr marL="0" indent="0" algn="ctr">
              <a:buNone/>
              <a:defRPr sz="1814"/>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4746601" y="7706476"/>
            <a:ext cx="1827170" cy="345563"/>
          </a:xfrm>
        </p:spPr>
        <p:txBody>
          <a:bodyPr anchor="ctr">
            <a:noAutofit/>
          </a:bodyPr>
          <a:lstStyle>
            <a:lvl1pPr marL="0" indent="0" algn="ctr">
              <a:buNone/>
              <a:defRPr sz="1814"/>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4936505" y="6363030"/>
            <a:ext cx="1827170" cy="345563"/>
          </a:xfrm>
        </p:spPr>
        <p:txBody>
          <a:bodyPr anchor="ctr">
            <a:noAutofit/>
          </a:bodyPr>
          <a:lstStyle>
            <a:lvl1pPr marL="0" indent="0" algn="ctr">
              <a:buNone/>
              <a:defRPr sz="1814"/>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4038949" y="4829698"/>
            <a:ext cx="1827170" cy="345563"/>
          </a:xfrm>
        </p:spPr>
        <p:txBody>
          <a:bodyPr anchor="ctr">
            <a:noAutofit/>
          </a:bodyPr>
          <a:lstStyle>
            <a:lvl1pPr marL="0" indent="0" algn="ctr">
              <a:buNone/>
              <a:defRPr sz="1814"/>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2794195" y="4378343"/>
            <a:ext cx="1827170" cy="345563"/>
          </a:xfrm>
        </p:spPr>
        <p:txBody>
          <a:bodyPr anchor="ctr">
            <a:noAutofit/>
          </a:bodyPr>
          <a:lstStyle>
            <a:lvl1pPr marL="0" indent="0" algn="ctr">
              <a:buNone/>
              <a:defRPr sz="1814"/>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2863860" y="5692114"/>
            <a:ext cx="1827170" cy="345563"/>
          </a:xfrm>
        </p:spPr>
        <p:txBody>
          <a:bodyPr anchor="ctr">
            <a:noAutofit/>
          </a:bodyPr>
          <a:lstStyle>
            <a:lvl1pPr marL="0" indent="0" algn="ctr">
              <a:buNone/>
              <a:defRPr sz="1814"/>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3479576" y="6833105"/>
            <a:ext cx="1827170" cy="345563"/>
          </a:xfrm>
        </p:spPr>
        <p:txBody>
          <a:bodyPr anchor="ctr">
            <a:noAutofit/>
          </a:bodyPr>
          <a:lstStyle>
            <a:lvl1pPr marL="0" indent="0" algn="ctr">
              <a:buNone/>
              <a:defRPr sz="1814"/>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7640612" y="5217403"/>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14091843" y="682564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6799695" y="6557235"/>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925423" y="696501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5009623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LV karte - Rīga">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E252B4DA-E618-E644-BB51-5943C78D0C6B}"/>
              </a:ext>
            </a:extLst>
          </p:cNvPr>
          <p:cNvPicPr>
            <a:picLocks noChangeAspect="1"/>
          </p:cNvPicPr>
          <p:nvPr userDrawn="1"/>
        </p:nvPicPr>
        <p:blipFill>
          <a:blip r:embed="rId2"/>
          <a:stretch>
            <a:fillRect/>
          </a:stretch>
        </p:blipFill>
        <p:spPr>
          <a:xfrm>
            <a:off x="1366996" y="2292319"/>
            <a:ext cx="14681947" cy="8736372"/>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12899214" y="10155238"/>
            <a:ext cx="181257" cy="18127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7" name="Oval 86">
            <a:extLst>
              <a:ext uri="{FF2B5EF4-FFF2-40B4-BE49-F238E27FC236}">
                <a16:creationId xmlns:a16="http://schemas.microsoft.com/office/drawing/2014/main" id="{3D597554-851B-A546-8E56-F136667375D1}"/>
              </a:ext>
            </a:extLst>
          </p:cNvPr>
          <p:cNvSpPr/>
          <p:nvPr/>
        </p:nvSpPr>
        <p:spPr>
          <a:xfrm>
            <a:off x="13011272" y="87092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5" name="Oval 84">
            <a:extLst>
              <a:ext uri="{FF2B5EF4-FFF2-40B4-BE49-F238E27FC236}">
                <a16:creationId xmlns:a16="http://schemas.microsoft.com/office/drawing/2014/main" id="{ADDFF84D-7421-AA45-9410-53C124943417}"/>
              </a:ext>
            </a:extLst>
          </p:cNvPr>
          <p:cNvSpPr/>
          <p:nvPr/>
        </p:nvSpPr>
        <p:spPr>
          <a:xfrm>
            <a:off x="10637699" y="790104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3" name="Oval 82">
            <a:extLst>
              <a:ext uri="{FF2B5EF4-FFF2-40B4-BE49-F238E27FC236}">
                <a16:creationId xmlns:a16="http://schemas.microsoft.com/office/drawing/2014/main" id="{3B06BEF0-617E-534D-8CD9-3F54886F52CA}"/>
              </a:ext>
            </a:extLst>
          </p:cNvPr>
          <p:cNvSpPr/>
          <p:nvPr/>
        </p:nvSpPr>
        <p:spPr>
          <a:xfrm>
            <a:off x="7868138" y="805723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1" name="Oval 80">
            <a:extLst>
              <a:ext uri="{FF2B5EF4-FFF2-40B4-BE49-F238E27FC236}">
                <a16:creationId xmlns:a16="http://schemas.microsoft.com/office/drawing/2014/main" id="{B9BEDF9E-F120-8743-AF41-6465041AB1CF}"/>
              </a:ext>
            </a:extLst>
          </p:cNvPr>
          <p:cNvSpPr/>
          <p:nvPr/>
        </p:nvSpPr>
        <p:spPr>
          <a:xfrm>
            <a:off x="5569556" y="7460826"/>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9" name="Oval 78">
            <a:extLst>
              <a:ext uri="{FF2B5EF4-FFF2-40B4-BE49-F238E27FC236}">
                <a16:creationId xmlns:a16="http://schemas.microsoft.com/office/drawing/2014/main" id="{BD77F370-E7DC-0D4B-970B-212D76BC7B38}"/>
              </a:ext>
            </a:extLst>
          </p:cNvPr>
          <p:cNvSpPr/>
          <p:nvPr/>
        </p:nvSpPr>
        <p:spPr>
          <a:xfrm>
            <a:off x="4845876" y="518382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7" name="Oval 76">
            <a:extLst>
              <a:ext uri="{FF2B5EF4-FFF2-40B4-BE49-F238E27FC236}">
                <a16:creationId xmlns:a16="http://schemas.microsoft.com/office/drawing/2014/main" id="{221243AD-C76E-C547-A9E4-70EA2780C57F}"/>
              </a:ext>
            </a:extLst>
          </p:cNvPr>
          <p:cNvSpPr/>
          <p:nvPr/>
        </p:nvSpPr>
        <p:spPr>
          <a:xfrm>
            <a:off x="2954391" y="4435510"/>
            <a:ext cx="181257" cy="181268"/>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5" name="Oval 74">
            <a:extLst>
              <a:ext uri="{FF2B5EF4-FFF2-40B4-BE49-F238E27FC236}">
                <a16:creationId xmlns:a16="http://schemas.microsoft.com/office/drawing/2014/main" id="{2B3EB222-AD5A-944F-ACA7-049F7795855E}"/>
              </a:ext>
            </a:extLst>
          </p:cNvPr>
          <p:cNvSpPr/>
          <p:nvPr/>
        </p:nvSpPr>
        <p:spPr>
          <a:xfrm>
            <a:off x="3686815" y="604408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3" name="Oval 72">
            <a:extLst>
              <a:ext uri="{FF2B5EF4-FFF2-40B4-BE49-F238E27FC236}">
                <a16:creationId xmlns:a16="http://schemas.microsoft.com/office/drawing/2014/main" id="{AB2F0F9A-BB79-4C49-9B20-1646D9166677}"/>
              </a:ext>
            </a:extLst>
          </p:cNvPr>
          <p:cNvSpPr/>
          <p:nvPr/>
        </p:nvSpPr>
        <p:spPr>
          <a:xfrm>
            <a:off x="4302533" y="717030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1" name="Oval 70">
            <a:extLst>
              <a:ext uri="{FF2B5EF4-FFF2-40B4-BE49-F238E27FC236}">
                <a16:creationId xmlns:a16="http://schemas.microsoft.com/office/drawing/2014/main" id="{18ADB9C4-9709-CE42-A67C-0A9E604AC546}"/>
              </a:ext>
            </a:extLst>
          </p:cNvPr>
          <p:cNvSpPr/>
          <p:nvPr/>
        </p:nvSpPr>
        <p:spPr>
          <a:xfrm>
            <a:off x="12908550" y="5683403"/>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5" name="Oval 24">
            <a:extLst>
              <a:ext uri="{FF2B5EF4-FFF2-40B4-BE49-F238E27FC236}">
                <a16:creationId xmlns:a16="http://schemas.microsoft.com/office/drawing/2014/main" id="{00E81DA8-FD67-AB48-8BF9-012BBFE4055C}"/>
              </a:ext>
            </a:extLst>
          </p:cNvPr>
          <p:cNvSpPr/>
          <p:nvPr/>
        </p:nvSpPr>
        <p:spPr>
          <a:xfrm>
            <a:off x="12183536" y="63731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9" name="Oval 68">
            <a:extLst>
              <a:ext uri="{FF2B5EF4-FFF2-40B4-BE49-F238E27FC236}">
                <a16:creationId xmlns:a16="http://schemas.microsoft.com/office/drawing/2014/main" id="{5A496989-21BD-BE44-AC7F-5AEB1C3FF24E}"/>
              </a:ext>
            </a:extLst>
          </p:cNvPr>
          <p:cNvSpPr/>
          <p:nvPr/>
        </p:nvSpPr>
        <p:spPr>
          <a:xfrm>
            <a:off x="10154556" y="4866754"/>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7" name="Oval 66">
            <a:extLst>
              <a:ext uri="{FF2B5EF4-FFF2-40B4-BE49-F238E27FC236}">
                <a16:creationId xmlns:a16="http://schemas.microsoft.com/office/drawing/2014/main" id="{93A1AC8F-A66F-EB46-84DC-C9A76178E596}"/>
              </a:ext>
            </a:extLst>
          </p:cNvPr>
          <p:cNvSpPr/>
          <p:nvPr/>
        </p:nvSpPr>
        <p:spPr>
          <a:xfrm>
            <a:off x="9066476" y="436985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5" name="Oval 64">
            <a:extLst>
              <a:ext uri="{FF2B5EF4-FFF2-40B4-BE49-F238E27FC236}">
                <a16:creationId xmlns:a16="http://schemas.microsoft.com/office/drawing/2014/main" id="{47838149-6BB8-6044-B24F-B9C023123A58}"/>
              </a:ext>
            </a:extLst>
          </p:cNvPr>
          <p:cNvSpPr/>
          <p:nvPr/>
        </p:nvSpPr>
        <p:spPr>
          <a:xfrm>
            <a:off x="13555039" y="440350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3" name="Oval 62">
            <a:extLst>
              <a:ext uri="{FF2B5EF4-FFF2-40B4-BE49-F238E27FC236}">
                <a16:creationId xmlns:a16="http://schemas.microsoft.com/office/drawing/2014/main" id="{3DBDD770-B819-4F49-9856-0814A8BD6365}"/>
              </a:ext>
            </a:extLst>
          </p:cNvPr>
          <p:cNvSpPr/>
          <p:nvPr/>
        </p:nvSpPr>
        <p:spPr>
          <a:xfrm>
            <a:off x="8703967" y="667788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1" name="Oval 60">
            <a:extLst>
              <a:ext uri="{FF2B5EF4-FFF2-40B4-BE49-F238E27FC236}">
                <a16:creationId xmlns:a16="http://schemas.microsoft.com/office/drawing/2014/main" id="{50D4A24D-61C8-134B-9DD3-C02CDFC4220F}"/>
              </a:ext>
            </a:extLst>
          </p:cNvPr>
          <p:cNvSpPr/>
          <p:nvPr/>
        </p:nvSpPr>
        <p:spPr>
          <a:xfrm>
            <a:off x="5748915" y="617319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10643684" y="3408751"/>
            <a:ext cx="1742265" cy="687702"/>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355681"/>
            </a:xfrm>
            <a:prstGeom prst="rect">
              <a:avLst/>
            </a:prstGeom>
            <a:noFill/>
          </p:spPr>
          <p:txBody>
            <a:bodyPr wrap="square" rtlCol="0">
              <a:spAutoFit/>
            </a:bodyPr>
            <a:lstStyle/>
            <a:p>
              <a:pPr algn="ctr"/>
              <a:r>
                <a:rPr lang="en-LV" sz="2309"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10383553" y="4109860"/>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7674233" y="5401740"/>
            <a:ext cx="1742265" cy="655392"/>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7414108" y="6070548"/>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6865994" y="6708596"/>
            <a:ext cx="1742265" cy="655393"/>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6694995" y="738705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14134298" y="6986708"/>
            <a:ext cx="1742265" cy="655395"/>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13874166" y="7655513"/>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965518" y="7118620"/>
            <a:ext cx="1742265" cy="655393"/>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705387" y="778743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9" name="Oval 48">
            <a:extLst>
              <a:ext uri="{FF2B5EF4-FFF2-40B4-BE49-F238E27FC236}">
                <a16:creationId xmlns:a16="http://schemas.microsoft.com/office/drawing/2014/main" id="{7D02CA00-3F59-8840-8A3F-B26EB0E12106}"/>
              </a:ext>
            </a:extLst>
          </p:cNvPr>
          <p:cNvSpPr/>
          <p:nvPr/>
        </p:nvSpPr>
        <p:spPr>
          <a:xfrm>
            <a:off x="12899219" y="1015523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2" name="Oval 41">
            <a:extLst>
              <a:ext uri="{FF2B5EF4-FFF2-40B4-BE49-F238E27FC236}">
                <a16:creationId xmlns:a16="http://schemas.microsoft.com/office/drawing/2014/main" id="{D237987F-A8B7-CF41-A85F-9A4ACEDA3B84}"/>
              </a:ext>
            </a:extLst>
          </p:cNvPr>
          <p:cNvSpPr/>
          <p:nvPr/>
        </p:nvSpPr>
        <p:spPr>
          <a:xfrm>
            <a:off x="12183536" y="637316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4" name="Oval 43">
            <a:extLst>
              <a:ext uri="{FF2B5EF4-FFF2-40B4-BE49-F238E27FC236}">
                <a16:creationId xmlns:a16="http://schemas.microsoft.com/office/drawing/2014/main" id="{229CAB33-DBCF-A94C-BB33-5B1C6EAD2AE0}"/>
              </a:ext>
            </a:extLst>
          </p:cNvPr>
          <p:cNvSpPr/>
          <p:nvPr/>
        </p:nvSpPr>
        <p:spPr>
          <a:xfrm>
            <a:off x="10383553" y="410986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5" name="Oval 44">
            <a:extLst>
              <a:ext uri="{FF2B5EF4-FFF2-40B4-BE49-F238E27FC236}">
                <a16:creationId xmlns:a16="http://schemas.microsoft.com/office/drawing/2014/main" id="{5EFA7E7C-F146-FE4B-B67E-19838152DBC7}"/>
              </a:ext>
            </a:extLst>
          </p:cNvPr>
          <p:cNvSpPr/>
          <p:nvPr/>
        </p:nvSpPr>
        <p:spPr>
          <a:xfrm>
            <a:off x="7414104" y="6070548"/>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6" name="Oval 45">
            <a:extLst>
              <a:ext uri="{FF2B5EF4-FFF2-40B4-BE49-F238E27FC236}">
                <a16:creationId xmlns:a16="http://schemas.microsoft.com/office/drawing/2014/main" id="{E0B723B6-EDED-7048-A349-31D8224E9B0A}"/>
              </a:ext>
            </a:extLst>
          </p:cNvPr>
          <p:cNvSpPr/>
          <p:nvPr/>
        </p:nvSpPr>
        <p:spPr>
          <a:xfrm>
            <a:off x="6694995" y="7387055"/>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Oval 46">
            <a:extLst>
              <a:ext uri="{FF2B5EF4-FFF2-40B4-BE49-F238E27FC236}">
                <a16:creationId xmlns:a16="http://schemas.microsoft.com/office/drawing/2014/main" id="{E45AE09E-15C6-8245-BCEE-6B3C502C15D6}"/>
              </a:ext>
            </a:extLst>
          </p:cNvPr>
          <p:cNvSpPr/>
          <p:nvPr/>
        </p:nvSpPr>
        <p:spPr>
          <a:xfrm>
            <a:off x="13874166" y="765551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8" name="Oval 47">
            <a:extLst>
              <a:ext uri="{FF2B5EF4-FFF2-40B4-BE49-F238E27FC236}">
                <a16:creationId xmlns:a16="http://schemas.microsoft.com/office/drawing/2014/main" id="{332F3DFB-6249-1B42-AAB2-3401FEBEEBFB}"/>
              </a:ext>
            </a:extLst>
          </p:cNvPr>
          <p:cNvSpPr/>
          <p:nvPr/>
        </p:nvSpPr>
        <p:spPr>
          <a:xfrm>
            <a:off x="1705386" y="778742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12732084" y="4129773"/>
            <a:ext cx="1827170" cy="345563"/>
          </a:xfrm>
        </p:spPr>
        <p:txBody>
          <a:bodyPr anchor="ctr">
            <a:noAutofit/>
          </a:bodyPr>
          <a:lstStyle>
            <a:lvl1pPr marL="0" indent="0" algn="ctr">
              <a:buNone/>
              <a:defRPr sz="1814"/>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12107762" y="5279034"/>
            <a:ext cx="1827170" cy="345563"/>
          </a:xfrm>
        </p:spPr>
        <p:txBody>
          <a:bodyPr anchor="ctr">
            <a:noAutofit/>
          </a:bodyPr>
          <a:lstStyle>
            <a:lvl1pPr marL="0" indent="0" algn="ctr">
              <a:buNone/>
              <a:defRPr sz="1814"/>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11365358" y="6019229"/>
            <a:ext cx="1827170" cy="345563"/>
          </a:xfrm>
        </p:spPr>
        <p:txBody>
          <a:bodyPr anchor="ctr">
            <a:noAutofit/>
          </a:bodyPr>
          <a:lstStyle>
            <a:lvl1pPr marL="0" indent="0" algn="ctr">
              <a:buNone/>
              <a:defRPr sz="1814"/>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12166887" y="8349854"/>
            <a:ext cx="1827170" cy="345563"/>
          </a:xfrm>
        </p:spPr>
        <p:txBody>
          <a:bodyPr anchor="ctr">
            <a:noAutofit/>
          </a:bodyPr>
          <a:lstStyle>
            <a:lvl1pPr marL="0" indent="0" algn="ctr">
              <a:buNone/>
              <a:defRPr sz="1814"/>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12076257" y="9791252"/>
            <a:ext cx="1827170" cy="345563"/>
          </a:xfrm>
        </p:spPr>
        <p:txBody>
          <a:bodyPr anchor="ctr">
            <a:noAutofit/>
          </a:bodyPr>
          <a:lstStyle>
            <a:lvl1pPr marL="0" indent="0" algn="ctr">
              <a:buNone/>
              <a:defRPr sz="1814"/>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9814742" y="7543193"/>
            <a:ext cx="1827170" cy="345563"/>
          </a:xfrm>
        </p:spPr>
        <p:txBody>
          <a:bodyPr anchor="ctr">
            <a:noAutofit/>
          </a:bodyPr>
          <a:lstStyle>
            <a:lvl1pPr marL="0" indent="0" algn="ctr">
              <a:buNone/>
              <a:defRPr sz="1814"/>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9304095" y="4539591"/>
            <a:ext cx="1827170" cy="345563"/>
          </a:xfrm>
        </p:spPr>
        <p:txBody>
          <a:bodyPr anchor="ctr">
            <a:noAutofit/>
          </a:bodyPr>
          <a:lstStyle>
            <a:lvl1pPr marL="0" indent="0" algn="ctr">
              <a:buNone/>
              <a:defRPr sz="1814"/>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8249155" y="4002133"/>
            <a:ext cx="1827170" cy="345563"/>
          </a:xfrm>
        </p:spPr>
        <p:txBody>
          <a:bodyPr anchor="ctr">
            <a:noAutofit/>
          </a:bodyPr>
          <a:lstStyle>
            <a:lvl1pPr marL="0" indent="0" algn="ctr">
              <a:buNone/>
              <a:defRPr sz="1814"/>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7888899" y="6327567"/>
            <a:ext cx="1827170" cy="345563"/>
          </a:xfrm>
        </p:spPr>
        <p:txBody>
          <a:bodyPr anchor="ctr">
            <a:noAutofit/>
          </a:bodyPr>
          <a:lstStyle>
            <a:lvl1pPr marL="0" indent="0" algn="ctr">
              <a:buNone/>
              <a:defRPr sz="1814"/>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7045183" y="7733999"/>
            <a:ext cx="1827170" cy="345563"/>
          </a:xfrm>
        </p:spPr>
        <p:txBody>
          <a:bodyPr anchor="ctr">
            <a:noAutofit/>
          </a:bodyPr>
          <a:lstStyle>
            <a:lvl1pPr marL="0" indent="0" algn="ctr">
              <a:buNone/>
              <a:defRPr sz="1814"/>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4746601" y="7706476"/>
            <a:ext cx="1827170" cy="345563"/>
          </a:xfrm>
        </p:spPr>
        <p:txBody>
          <a:bodyPr anchor="ctr">
            <a:noAutofit/>
          </a:bodyPr>
          <a:lstStyle>
            <a:lvl1pPr marL="0" indent="0" algn="ctr">
              <a:buNone/>
              <a:defRPr sz="1814"/>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4936505" y="6363030"/>
            <a:ext cx="1827170" cy="345563"/>
          </a:xfrm>
        </p:spPr>
        <p:txBody>
          <a:bodyPr anchor="ctr">
            <a:noAutofit/>
          </a:bodyPr>
          <a:lstStyle>
            <a:lvl1pPr marL="0" indent="0" algn="ctr">
              <a:buNone/>
              <a:defRPr sz="1814"/>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4038949" y="4829698"/>
            <a:ext cx="1827170" cy="345563"/>
          </a:xfrm>
        </p:spPr>
        <p:txBody>
          <a:bodyPr anchor="ctr">
            <a:noAutofit/>
          </a:bodyPr>
          <a:lstStyle>
            <a:lvl1pPr marL="0" indent="0" algn="ctr">
              <a:buNone/>
              <a:defRPr sz="1814"/>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2794195" y="4378343"/>
            <a:ext cx="1827170" cy="345563"/>
          </a:xfrm>
        </p:spPr>
        <p:txBody>
          <a:bodyPr anchor="ctr">
            <a:noAutofit/>
          </a:bodyPr>
          <a:lstStyle>
            <a:lvl1pPr marL="0" indent="0" algn="ctr">
              <a:buNone/>
              <a:defRPr sz="1814"/>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2863860" y="5692114"/>
            <a:ext cx="1827170" cy="345563"/>
          </a:xfrm>
        </p:spPr>
        <p:txBody>
          <a:bodyPr anchor="ctr">
            <a:noAutofit/>
          </a:bodyPr>
          <a:lstStyle>
            <a:lvl1pPr marL="0" indent="0" algn="ctr">
              <a:buNone/>
              <a:defRPr sz="1814"/>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3479576" y="6833105"/>
            <a:ext cx="1827170" cy="345563"/>
          </a:xfrm>
        </p:spPr>
        <p:txBody>
          <a:bodyPr anchor="ctr">
            <a:noAutofit/>
          </a:bodyPr>
          <a:lstStyle>
            <a:lvl1pPr marL="0" indent="0" algn="ctr">
              <a:buNone/>
              <a:defRPr sz="1814"/>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7640612" y="5217403"/>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14091843" y="682564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6799695" y="6557235"/>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925423" y="696501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16657464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Noslēguma slaids ar datoru">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2E27D7-9FA2-0643-83C6-831F3F6A36E3}"/>
              </a:ext>
            </a:extLst>
          </p:cNvPr>
          <p:cNvPicPr>
            <a:picLocks noChangeAspect="1"/>
          </p:cNvPicPr>
          <p:nvPr userDrawn="1"/>
        </p:nvPicPr>
        <p:blipFill>
          <a:blip r:embed="rId2"/>
          <a:stretch>
            <a:fillRect/>
          </a:stretch>
        </p:blipFill>
        <p:spPr>
          <a:xfrm>
            <a:off x="8178716" y="1598695"/>
            <a:ext cx="10956507" cy="7488716"/>
          </a:xfrm>
          <a:prstGeom prst="rect">
            <a:avLst/>
          </a:prstGeom>
        </p:spPr>
      </p:pic>
      <p:pic>
        <p:nvPicPr>
          <p:cNvPr id="11" name="Picture 10">
            <a:extLst>
              <a:ext uri="{FF2B5EF4-FFF2-40B4-BE49-F238E27FC236}">
                <a16:creationId xmlns:a16="http://schemas.microsoft.com/office/drawing/2014/main" id="{E429B448-3607-0B47-A2D7-874BC5517771}"/>
              </a:ext>
            </a:extLst>
          </p:cNvPr>
          <p:cNvPicPr>
            <a:picLocks noChangeAspect="1"/>
          </p:cNvPicPr>
          <p:nvPr userDrawn="1"/>
        </p:nvPicPr>
        <p:blipFill>
          <a:blip r:embed="rId3"/>
          <a:stretch>
            <a:fillRect/>
          </a:stretch>
        </p:blipFill>
        <p:spPr>
          <a:xfrm>
            <a:off x="16675063" y="5178950"/>
            <a:ext cx="1837596" cy="1838813"/>
          </a:xfrm>
          <a:prstGeom prst="rect">
            <a:avLst/>
          </a:prstGeom>
        </p:spPr>
      </p:pic>
      <p:sp>
        <p:nvSpPr>
          <p:cNvPr id="13" name="Text Placeholder 12">
            <a:extLst>
              <a:ext uri="{FF2B5EF4-FFF2-40B4-BE49-F238E27FC236}">
                <a16:creationId xmlns:a16="http://schemas.microsoft.com/office/drawing/2014/main" id="{56AF531B-94AD-BF45-B0FD-6AB7E1C47F12}"/>
              </a:ext>
            </a:extLst>
          </p:cNvPr>
          <p:cNvSpPr>
            <a:spLocks noGrp="1"/>
          </p:cNvSpPr>
          <p:nvPr>
            <p:ph type="body" sz="quarter" idx="10" hasCustomPrompt="1"/>
          </p:nvPr>
        </p:nvSpPr>
        <p:spPr>
          <a:xfrm>
            <a:off x="1804324" y="1598695"/>
            <a:ext cx="7586156" cy="1256594"/>
          </a:xfrm>
        </p:spPr>
        <p:txBody>
          <a:bodyPr anchor="ctr">
            <a:normAutofit/>
          </a:bodyPr>
          <a:lstStyle>
            <a:lvl1pPr marL="0" indent="0" algn="l">
              <a:buNone/>
              <a:defRPr sz="5277"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en-GB" err="1"/>
              <a:t>www.altum.lv</a:t>
            </a:r>
            <a:endParaRPr lang="lv-LV"/>
          </a:p>
        </p:txBody>
      </p:sp>
      <p:pic>
        <p:nvPicPr>
          <p:cNvPr id="15" name="Picture 14">
            <a:extLst>
              <a:ext uri="{FF2B5EF4-FFF2-40B4-BE49-F238E27FC236}">
                <a16:creationId xmlns:a16="http://schemas.microsoft.com/office/drawing/2014/main" id="{45A20B54-6053-9E4A-8B7C-73EC55E661EF}"/>
              </a:ext>
            </a:extLst>
          </p:cNvPr>
          <p:cNvPicPr>
            <a:picLocks noChangeAspect="1"/>
          </p:cNvPicPr>
          <p:nvPr userDrawn="1"/>
        </p:nvPicPr>
        <p:blipFill>
          <a:blip r:embed="rId4"/>
          <a:stretch>
            <a:fillRect/>
          </a:stretch>
        </p:blipFill>
        <p:spPr>
          <a:xfrm>
            <a:off x="2016352" y="8479010"/>
            <a:ext cx="248645" cy="351053"/>
          </a:xfrm>
          <a:prstGeom prst="rect">
            <a:avLst/>
          </a:prstGeom>
        </p:spPr>
      </p:pic>
      <p:pic>
        <p:nvPicPr>
          <p:cNvPr id="16" name="Picture 15">
            <a:extLst>
              <a:ext uri="{FF2B5EF4-FFF2-40B4-BE49-F238E27FC236}">
                <a16:creationId xmlns:a16="http://schemas.microsoft.com/office/drawing/2014/main" id="{B29A8D50-0275-8943-8615-8B82762FF27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965158" y="8000596"/>
            <a:ext cx="351029" cy="351053"/>
          </a:xfrm>
          <a:prstGeom prst="rect">
            <a:avLst/>
          </a:prstGeom>
        </p:spPr>
      </p:pic>
      <p:sp>
        <p:nvSpPr>
          <p:cNvPr id="17" name="Text Placeholder 32">
            <a:extLst>
              <a:ext uri="{FF2B5EF4-FFF2-40B4-BE49-F238E27FC236}">
                <a16:creationId xmlns:a16="http://schemas.microsoft.com/office/drawing/2014/main" id="{C00DADF9-6DDD-594E-8EFD-70DA78BE3801}"/>
              </a:ext>
            </a:extLst>
          </p:cNvPr>
          <p:cNvSpPr>
            <a:spLocks noGrp="1"/>
          </p:cNvSpPr>
          <p:nvPr>
            <p:ph type="body" sz="quarter" idx="11" hasCustomPrompt="1"/>
          </p:nvPr>
        </p:nvSpPr>
        <p:spPr>
          <a:xfrm>
            <a:off x="1804324" y="7017762"/>
            <a:ext cx="3324506" cy="408772"/>
          </a:xfrm>
        </p:spPr>
        <p:txBody>
          <a:bodyPr anchor="ctr">
            <a:noAutofit/>
          </a:bodyPr>
          <a:lstStyle>
            <a:lvl1pPr marL="0" indent="0">
              <a:buFontTx/>
              <a:buNone/>
              <a:defRPr sz="2309" b="1" i="0">
                <a:latin typeface="Century Gothic" panose="020B0502020202020204" pitchFamily="34" charset="0"/>
              </a:defRPr>
            </a:lvl1pPr>
            <a:lvl2pPr marL="753888" indent="0">
              <a:buFontTx/>
              <a:buNone/>
              <a:defRPr/>
            </a:lvl2pPr>
            <a:lvl3pPr marL="1507776" indent="0">
              <a:buFontTx/>
              <a:buNone/>
              <a:defRPr/>
            </a:lvl3pPr>
            <a:lvl4pPr marL="2261663" indent="0">
              <a:buFontTx/>
              <a:buNone/>
              <a:defRPr/>
            </a:lvl4pPr>
            <a:lvl5pPr marL="3015551" indent="0">
              <a:buFontTx/>
              <a:buNone/>
              <a:defRPr/>
            </a:lvl5pPr>
          </a:lstStyle>
          <a:p>
            <a:pPr lvl="0"/>
            <a:r>
              <a:rPr lang="en-GB" err="1"/>
              <a:t>Vārds</a:t>
            </a:r>
            <a:r>
              <a:rPr lang="en-GB"/>
              <a:t> </a:t>
            </a:r>
            <a:r>
              <a:rPr lang="en-GB" err="1"/>
              <a:t>Uzvārds</a:t>
            </a:r>
            <a:endParaRPr lang="en-GB"/>
          </a:p>
        </p:txBody>
      </p:sp>
      <p:sp>
        <p:nvSpPr>
          <p:cNvPr id="18" name="Text Placeholder 32">
            <a:extLst>
              <a:ext uri="{FF2B5EF4-FFF2-40B4-BE49-F238E27FC236}">
                <a16:creationId xmlns:a16="http://schemas.microsoft.com/office/drawing/2014/main" id="{1BA851FC-DA12-9D4D-976D-BB831AA464EE}"/>
              </a:ext>
            </a:extLst>
          </p:cNvPr>
          <p:cNvSpPr>
            <a:spLocks noGrp="1"/>
          </p:cNvSpPr>
          <p:nvPr>
            <p:ph type="body" sz="quarter" idx="12" hasCustomPrompt="1"/>
          </p:nvPr>
        </p:nvSpPr>
        <p:spPr>
          <a:xfrm>
            <a:off x="1804324" y="7457549"/>
            <a:ext cx="3324506" cy="408772"/>
          </a:xfrm>
        </p:spPr>
        <p:txBody>
          <a:bodyPr anchor="ctr">
            <a:noAutofit/>
          </a:bodyPr>
          <a:lstStyle>
            <a:lvl1pPr marL="0" indent="0">
              <a:buFontTx/>
              <a:buNone/>
              <a:defRPr sz="2309" b="0" i="0">
                <a:latin typeface="+mn-lt"/>
              </a:defRPr>
            </a:lvl1pPr>
            <a:lvl2pPr marL="753888" indent="0">
              <a:buFontTx/>
              <a:buNone/>
              <a:defRPr/>
            </a:lvl2pPr>
            <a:lvl3pPr marL="1507776" indent="0">
              <a:buFontTx/>
              <a:buNone/>
              <a:defRPr/>
            </a:lvl3pPr>
            <a:lvl4pPr marL="2261663" indent="0">
              <a:buFontTx/>
              <a:buNone/>
              <a:defRPr/>
            </a:lvl4pPr>
            <a:lvl5pPr marL="3015551" indent="0">
              <a:buFontTx/>
              <a:buNone/>
              <a:defRPr/>
            </a:lvl5pPr>
          </a:lstStyle>
          <a:p>
            <a:pPr lvl="0"/>
            <a:r>
              <a:rPr lang="en-GB" err="1"/>
              <a:t>Amats</a:t>
            </a:r>
            <a:endParaRPr lang="en-GB"/>
          </a:p>
        </p:txBody>
      </p:sp>
      <p:sp>
        <p:nvSpPr>
          <p:cNvPr id="19" name="Text Placeholder 32">
            <a:extLst>
              <a:ext uri="{FF2B5EF4-FFF2-40B4-BE49-F238E27FC236}">
                <a16:creationId xmlns:a16="http://schemas.microsoft.com/office/drawing/2014/main" id="{6D3FCF87-C232-214B-B656-C64DCA323225}"/>
              </a:ext>
            </a:extLst>
          </p:cNvPr>
          <p:cNvSpPr>
            <a:spLocks noGrp="1"/>
          </p:cNvSpPr>
          <p:nvPr>
            <p:ph type="body" sz="quarter" idx="13" hasCustomPrompt="1"/>
          </p:nvPr>
        </p:nvSpPr>
        <p:spPr>
          <a:xfrm>
            <a:off x="2395934" y="7993682"/>
            <a:ext cx="3324506" cy="376431"/>
          </a:xfrm>
        </p:spPr>
        <p:txBody>
          <a:bodyPr anchor="ctr">
            <a:noAutofit/>
          </a:bodyPr>
          <a:lstStyle>
            <a:lvl1pPr marL="0" indent="0">
              <a:buFontTx/>
              <a:buNone/>
              <a:defRPr sz="2309" b="0" i="0">
                <a:latin typeface="+mn-lt"/>
              </a:defRPr>
            </a:lvl1pPr>
            <a:lvl2pPr marL="753888" indent="0">
              <a:buFontTx/>
              <a:buNone/>
              <a:defRPr/>
            </a:lvl2pPr>
            <a:lvl3pPr marL="1507776" indent="0">
              <a:buFontTx/>
              <a:buNone/>
              <a:defRPr/>
            </a:lvl3pPr>
            <a:lvl4pPr marL="2261663" indent="0">
              <a:buFontTx/>
              <a:buNone/>
              <a:defRPr/>
            </a:lvl4pPr>
            <a:lvl5pPr marL="3015551" indent="0">
              <a:buFontTx/>
              <a:buNone/>
              <a:defRPr/>
            </a:lvl5pPr>
          </a:lstStyle>
          <a:p>
            <a:pPr lvl="0"/>
            <a:r>
              <a:rPr lang="en-GB" err="1"/>
              <a:t>epasts@altum.lv</a:t>
            </a:r>
            <a:endParaRPr lang="en-GB"/>
          </a:p>
        </p:txBody>
      </p:sp>
      <p:sp>
        <p:nvSpPr>
          <p:cNvPr id="20" name="Text Placeholder 32">
            <a:extLst>
              <a:ext uri="{FF2B5EF4-FFF2-40B4-BE49-F238E27FC236}">
                <a16:creationId xmlns:a16="http://schemas.microsoft.com/office/drawing/2014/main" id="{5665B61C-1EE7-BE4D-A075-58D75C232CD7}"/>
              </a:ext>
            </a:extLst>
          </p:cNvPr>
          <p:cNvSpPr>
            <a:spLocks noGrp="1"/>
          </p:cNvSpPr>
          <p:nvPr>
            <p:ph type="body" sz="quarter" idx="14" hasCustomPrompt="1"/>
          </p:nvPr>
        </p:nvSpPr>
        <p:spPr>
          <a:xfrm>
            <a:off x="2395934" y="8478836"/>
            <a:ext cx="3324506" cy="376431"/>
          </a:xfrm>
        </p:spPr>
        <p:txBody>
          <a:bodyPr anchor="ctr">
            <a:noAutofit/>
          </a:bodyPr>
          <a:lstStyle>
            <a:lvl1pPr marL="0" indent="0">
              <a:buFontTx/>
              <a:buNone/>
              <a:defRPr sz="2309" b="0" i="0">
                <a:latin typeface="+mn-lt"/>
              </a:defRPr>
            </a:lvl1pPr>
            <a:lvl2pPr marL="753888" indent="0">
              <a:buFontTx/>
              <a:buNone/>
              <a:defRPr/>
            </a:lvl2pPr>
            <a:lvl3pPr marL="1507776" indent="0">
              <a:buFontTx/>
              <a:buNone/>
              <a:defRPr/>
            </a:lvl3pPr>
            <a:lvl4pPr marL="2261663" indent="0">
              <a:buFontTx/>
              <a:buNone/>
              <a:defRPr/>
            </a:lvl4pPr>
            <a:lvl5pPr marL="3015551" indent="0">
              <a:buFontTx/>
              <a:buNone/>
              <a:defRPr/>
            </a:lvl5pPr>
          </a:lstStyle>
          <a:p>
            <a:pPr lvl="0"/>
            <a:r>
              <a:rPr lang="en-GB"/>
              <a:t>22222222</a:t>
            </a:r>
          </a:p>
        </p:txBody>
      </p:sp>
      <p:sp>
        <p:nvSpPr>
          <p:cNvPr id="21" name="Picture Placeholder 40">
            <a:extLst>
              <a:ext uri="{FF2B5EF4-FFF2-40B4-BE49-F238E27FC236}">
                <a16:creationId xmlns:a16="http://schemas.microsoft.com/office/drawing/2014/main" id="{43464FD3-DA0F-B44E-841F-5011E8C97700}"/>
              </a:ext>
            </a:extLst>
          </p:cNvPr>
          <p:cNvSpPr>
            <a:spLocks noGrp="1"/>
          </p:cNvSpPr>
          <p:nvPr>
            <p:ph type="pic" sz="quarter" idx="15" hasCustomPrompt="1"/>
          </p:nvPr>
        </p:nvSpPr>
        <p:spPr>
          <a:xfrm>
            <a:off x="1804324" y="3336068"/>
            <a:ext cx="3324506" cy="3324739"/>
          </a:xfrm>
          <a:prstGeom prst="ellipse">
            <a:avLst/>
          </a:prstGeom>
        </p:spPr>
        <p:txBody>
          <a:bodyPr>
            <a:normAutofit/>
          </a:bodyPr>
          <a:lstStyle>
            <a:lvl1pPr marL="0" indent="0" algn="ctr">
              <a:buNone/>
              <a:defRPr sz="2638"/>
            </a:lvl1pPr>
          </a:lstStyle>
          <a:p>
            <a:r>
              <a:rPr lang="lv-LV"/>
              <a:t>Foto</a:t>
            </a:r>
          </a:p>
        </p:txBody>
      </p:sp>
    </p:spTree>
    <p:extLst>
      <p:ext uri="{BB962C8B-B14F-4D97-AF65-F5344CB8AC3E}">
        <p14:creationId xmlns:p14="http://schemas.microsoft.com/office/powerpoint/2010/main" val="19858028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Noslēguma slaids ar telefonu">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6AF531B-94AD-BF45-B0FD-6AB7E1C47F12}"/>
              </a:ext>
            </a:extLst>
          </p:cNvPr>
          <p:cNvSpPr>
            <a:spLocks noGrp="1"/>
          </p:cNvSpPr>
          <p:nvPr>
            <p:ph type="body" sz="quarter" idx="10" hasCustomPrompt="1"/>
          </p:nvPr>
        </p:nvSpPr>
        <p:spPr>
          <a:xfrm>
            <a:off x="1804324" y="1598695"/>
            <a:ext cx="7586156" cy="1256594"/>
          </a:xfrm>
        </p:spPr>
        <p:txBody>
          <a:bodyPr anchor="ctr">
            <a:normAutofit/>
          </a:bodyPr>
          <a:lstStyle>
            <a:lvl1pPr marL="0" indent="0" algn="l">
              <a:buNone/>
              <a:defRPr sz="5277"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en-GB" err="1"/>
              <a:t>www.altum.lv</a:t>
            </a:r>
            <a:endParaRPr lang="lv-LV"/>
          </a:p>
        </p:txBody>
      </p:sp>
      <p:pic>
        <p:nvPicPr>
          <p:cNvPr id="15" name="Picture 14">
            <a:extLst>
              <a:ext uri="{FF2B5EF4-FFF2-40B4-BE49-F238E27FC236}">
                <a16:creationId xmlns:a16="http://schemas.microsoft.com/office/drawing/2014/main" id="{45A20B54-6053-9E4A-8B7C-73EC55E661EF}"/>
              </a:ext>
            </a:extLst>
          </p:cNvPr>
          <p:cNvPicPr>
            <a:picLocks noChangeAspect="1"/>
          </p:cNvPicPr>
          <p:nvPr userDrawn="1"/>
        </p:nvPicPr>
        <p:blipFill>
          <a:blip r:embed="rId2"/>
          <a:stretch>
            <a:fillRect/>
          </a:stretch>
        </p:blipFill>
        <p:spPr>
          <a:xfrm>
            <a:off x="2016352" y="8479010"/>
            <a:ext cx="248645" cy="351053"/>
          </a:xfrm>
          <a:prstGeom prst="rect">
            <a:avLst/>
          </a:prstGeom>
        </p:spPr>
      </p:pic>
      <p:pic>
        <p:nvPicPr>
          <p:cNvPr id="16" name="Picture 15">
            <a:extLst>
              <a:ext uri="{FF2B5EF4-FFF2-40B4-BE49-F238E27FC236}">
                <a16:creationId xmlns:a16="http://schemas.microsoft.com/office/drawing/2014/main" id="{B29A8D50-0275-8943-8615-8B82762FF2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5158" y="8000596"/>
            <a:ext cx="351029" cy="351053"/>
          </a:xfrm>
          <a:prstGeom prst="rect">
            <a:avLst/>
          </a:prstGeom>
        </p:spPr>
      </p:pic>
      <p:sp>
        <p:nvSpPr>
          <p:cNvPr id="17" name="Text Placeholder 32">
            <a:extLst>
              <a:ext uri="{FF2B5EF4-FFF2-40B4-BE49-F238E27FC236}">
                <a16:creationId xmlns:a16="http://schemas.microsoft.com/office/drawing/2014/main" id="{C00DADF9-6DDD-594E-8EFD-70DA78BE3801}"/>
              </a:ext>
            </a:extLst>
          </p:cNvPr>
          <p:cNvSpPr>
            <a:spLocks noGrp="1"/>
          </p:cNvSpPr>
          <p:nvPr>
            <p:ph type="body" sz="quarter" idx="11" hasCustomPrompt="1"/>
          </p:nvPr>
        </p:nvSpPr>
        <p:spPr>
          <a:xfrm>
            <a:off x="1804324" y="7017762"/>
            <a:ext cx="3324506" cy="408772"/>
          </a:xfrm>
        </p:spPr>
        <p:txBody>
          <a:bodyPr anchor="ctr">
            <a:noAutofit/>
          </a:bodyPr>
          <a:lstStyle>
            <a:lvl1pPr marL="0" indent="0">
              <a:buFontTx/>
              <a:buNone/>
              <a:defRPr sz="2309" b="1" i="0">
                <a:latin typeface="Century Gothic" panose="020B0502020202020204" pitchFamily="34" charset="0"/>
              </a:defRPr>
            </a:lvl1pPr>
            <a:lvl2pPr marL="753888" indent="0">
              <a:buFontTx/>
              <a:buNone/>
              <a:defRPr/>
            </a:lvl2pPr>
            <a:lvl3pPr marL="1507776" indent="0">
              <a:buFontTx/>
              <a:buNone/>
              <a:defRPr/>
            </a:lvl3pPr>
            <a:lvl4pPr marL="2261663" indent="0">
              <a:buFontTx/>
              <a:buNone/>
              <a:defRPr/>
            </a:lvl4pPr>
            <a:lvl5pPr marL="3015551" indent="0">
              <a:buFontTx/>
              <a:buNone/>
              <a:defRPr/>
            </a:lvl5pPr>
          </a:lstStyle>
          <a:p>
            <a:pPr lvl="0"/>
            <a:r>
              <a:rPr lang="en-GB" err="1"/>
              <a:t>Vārds</a:t>
            </a:r>
            <a:r>
              <a:rPr lang="en-GB"/>
              <a:t> </a:t>
            </a:r>
            <a:r>
              <a:rPr lang="en-GB" err="1"/>
              <a:t>Uzvārds</a:t>
            </a:r>
            <a:endParaRPr lang="en-GB"/>
          </a:p>
        </p:txBody>
      </p:sp>
      <p:sp>
        <p:nvSpPr>
          <p:cNvPr id="18" name="Text Placeholder 32">
            <a:extLst>
              <a:ext uri="{FF2B5EF4-FFF2-40B4-BE49-F238E27FC236}">
                <a16:creationId xmlns:a16="http://schemas.microsoft.com/office/drawing/2014/main" id="{1BA851FC-DA12-9D4D-976D-BB831AA464EE}"/>
              </a:ext>
            </a:extLst>
          </p:cNvPr>
          <p:cNvSpPr>
            <a:spLocks noGrp="1"/>
          </p:cNvSpPr>
          <p:nvPr>
            <p:ph type="body" sz="quarter" idx="12" hasCustomPrompt="1"/>
          </p:nvPr>
        </p:nvSpPr>
        <p:spPr>
          <a:xfrm>
            <a:off x="1804324" y="7457549"/>
            <a:ext cx="3324506" cy="408772"/>
          </a:xfrm>
        </p:spPr>
        <p:txBody>
          <a:bodyPr anchor="ctr">
            <a:noAutofit/>
          </a:bodyPr>
          <a:lstStyle>
            <a:lvl1pPr marL="0" indent="0">
              <a:buFontTx/>
              <a:buNone/>
              <a:defRPr sz="2309" b="0" i="0">
                <a:latin typeface="+mn-lt"/>
              </a:defRPr>
            </a:lvl1pPr>
            <a:lvl2pPr marL="753888" indent="0">
              <a:buFontTx/>
              <a:buNone/>
              <a:defRPr/>
            </a:lvl2pPr>
            <a:lvl3pPr marL="1507776" indent="0">
              <a:buFontTx/>
              <a:buNone/>
              <a:defRPr/>
            </a:lvl3pPr>
            <a:lvl4pPr marL="2261663" indent="0">
              <a:buFontTx/>
              <a:buNone/>
              <a:defRPr/>
            </a:lvl4pPr>
            <a:lvl5pPr marL="3015551" indent="0">
              <a:buFontTx/>
              <a:buNone/>
              <a:defRPr/>
            </a:lvl5pPr>
          </a:lstStyle>
          <a:p>
            <a:pPr lvl="0"/>
            <a:r>
              <a:rPr lang="en-GB" err="1"/>
              <a:t>Amats</a:t>
            </a:r>
            <a:endParaRPr lang="en-GB"/>
          </a:p>
        </p:txBody>
      </p:sp>
      <p:sp>
        <p:nvSpPr>
          <p:cNvPr id="19" name="Text Placeholder 32">
            <a:extLst>
              <a:ext uri="{FF2B5EF4-FFF2-40B4-BE49-F238E27FC236}">
                <a16:creationId xmlns:a16="http://schemas.microsoft.com/office/drawing/2014/main" id="{6D3FCF87-C232-214B-B656-C64DCA323225}"/>
              </a:ext>
            </a:extLst>
          </p:cNvPr>
          <p:cNvSpPr>
            <a:spLocks noGrp="1"/>
          </p:cNvSpPr>
          <p:nvPr>
            <p:ph type="body" sz="quarter" idx="13" hasCustomPrompt="1"/>
          </p:nvPr>
        </p:nvSpPr>
        <p:spPr>
          <a:xfrm>
            <a:off x="2395934" y="7993682"/>
            <a:ext cx="3324506" cy="376431"/>
          </a:xfrm>
        </p:spPr>
        <p:txBody>
          <a:bodyPr anchor="ctr">
            <a:noAutofit/>
          </a:bodyPr>
          <a:lstStyle>
            <a:lvl1pPr marL="0" indent="0">
              <a:buFontTx/>
              <a:buNone/>
              <a:defRPr sz="2309" b="0" i="0">
                <a:latin typeface="+mn-lt"/>
              </a:defRPr>
            </a:lvl1pPr>
            <a:lvl2pPr marL="753888" indent="0">
              <a:buFontTx/>
              <a:buNone/>
              <a:defRPr/>
            </a:lvl2pPr>
            <a:lvl3pPr marL="1507776" indent="0">
              <a:buFontTx/>
              <a:buNone/>
              <a:defRPr/>
            </a:lvl3pPr>
            <a:lvl4pPr marL="2261663" indent="0">
              <a:buFontTx/>
              <a:buNone/>
              <a:defRPr/>
            </a:lvl4pPr>
            <a:lvl5pPr marL="3015551" indent="0">
              <a:buFontTx/>
              <a:buNone/>
              <a:defRPr/>
            </a:lvl5pPr>
          </a:lstStyle>
          <a:p>
            <a:pPr lvl="0"/>
            <a:r>
              <a:rPr lang="en-GB" err="1"/>
              <a:t>epasts@altum.lv</a:t>
            </a:r>
            <a:endParaRPr lang="en-GB"/>
          </a:p>
        </p:txBody>
      </p:sp>
      <p:sp>
        <p:nvSpPr>
          <p:cNvPr id="20" name="Text Placeholder 32">
            <a:extLst>
              <a:ext uri="{FF2B5EF4-FFF2-40B4-BE49-F238E27FC236}">
                <a16:creationId xmlns:a16="http://schemas.microsoft.com/office/drawing/2014/main" id="{5665B61C-1EE7-BE4D-A075-58D75C232CD7}"/>
              </a:ext>
            </a:extLst>
          </p:cNvPr>
          <p:cNvSpPr>
            <a:spLocks noGrp="1"/>
          </p:cNvSpPr>
          <p:nvPr>
            <p:ph type="body" sz="quarter" idx="14" hasCustomPrompt="1"/>
          </p:nvPr>
        </p:nvSpPr>
        <p:spPr>
          <a:xfrm>
            <a:off x="2395934" y="8478836"/>
            <a:ext cx="3324506" cy="376431"/>
          </a:xfrm>
        </p:spPr>
        <p:txBody>
          <a:bodyPr anchor="ctr">
            <a:noAutofit/>
          </a:bodyPr>
          <a:lstStyle>
            <a:lvl1pPr marL="0" indent="0">
              <a:buFontTx/>
              <a:buNone/>
              <a:defRPr sz="2309" b="0" i="0">
                <a:latin typeface="+mn-lt"/>
              </a:defRPr>
            </a:lvl1pPr>
            <a:lvl2pPr marL="753888" indent="0">
              <a:buFontTx/>
              <a:buNone/>
              <a:defRPr/>
            </a:lvl2pPr>
            <a:lvl3pPr marL="1507776" indent="0">
              <a:buFontTx/>
              <a:buNone/>
              <a:defRPr/>
            </a:lvl3pPr>
            <a:lvl4pPr marL="2261663" indent="0">
              <a:buFontTx/>
              <a:buNone/>
              <a:defRPr/>
            </a:lvl4pPr>
            <a:lvl5pPr marL="3015551" indent="0">
              <a:buFontTx/>
              <a:buNone/>
              <a:defRPr/>
            </a:lvl5pPr>
          </a:lstStyle>
          <a:p>
            <a:pPr lvl="0"/>
            <a:r>
              <a:rPr lang="en-GB"/>
              <a:t>22222222</a:t>
            </a:r>
          </a:p>
        </p:txBody>
      </p:sp>
      <p:sp>
        <p:nvSpPr>
          <p:cNvPr id="21" name="Picture Placeholder 40">
            <a:extLst>
              <a:ext uri="{FF2B5EF4-FFF2-40B4-BE49-F238E27FC236}">
                <a16:creationId xmlns:a16="http://schemas.microsoft.com/office/drawing/2014/main" id="{43464FD3-DA0F-B44E-841F-5011E8C97700}"/>
              </a:ext>
            </a:extLst>
          </p:cNvPr>
          <p:cNvSpPr>
            <a:spLocks noGrp="1"/>
          </p:cNvSpPr>
          <p:nvPr>
            <p:ph type="pic" sz="quarter" idx="15" hasCustomPrompt="1"/>
          </p:nvPr>
        </p:nvSpPr>
        <p:spPr>
          <a:xfrm>
            <a:off x="1804324" y="3336068"/>
            <a:ext cx="3324506" cy="3324739"/>
          </a:xfrm>
          <a:prstGeom prst="ellipse">
            <a:avLst/>
          </a:prstGeom>
        </p:spPr>
        <p:txBody>
          <a:bodyPr>
            <a:normAutofit/>
          </a:bodyPr>
          <a:lstStyle>
            <a:lvl1pPr marL="0" indent="0" algn="ctr">
              <a:buNone/>
              <a:defRPr sz="2638"/>
            </a:lvl1pPr>
          </a:lstStyle>
          <a:p>
            <a:r>
              <a:rPr lang="lv-LV"/>
              <a:t>Foto</a:t>
            </a:r>
          </a:p>
        </p:txBody>
      </p:sp>
      <p:pic>
        <p:nvPicPr>
          <p:cNvPr id="12" name="Picture 11">
            <a:extLst>
              <a:ext uri="{FF2B5EF4-FFF2-40B4-BE49-F238E27FC236}">
                <a16:creationId xmlns:a16="http://schemas.microsoft.com/office/drawing/2014/main" id="{6FBA9C2C-77A5-6F4C-9A01-5FF41B033321}"/>
              </a:ext>
            </a:extLst>
          </p:cNvPr>
          <p:cNvPicPr>
            <a:picLocks noChangeAspect="1"/>
          </p:cNvPicPr>
          <p:nvPr userDrawn="1"/>
        </p:nvPicPr>
        <p:blipFill>
          <a:blip r:embed="rId4"/>
          <a:stretch>
            <a:fillRect/>
          </a:stretch>
        </p:blipFill>
        <p:spPr>
          <a:xfrm>
            <a:off x="12415890" y="988670"/>
            <a:ext cx="4512676" cy="9146792"/>
          </a:xfrm>
          <a:prstGeom prst="rect">
            <a:avLst/>
          </a:prstGeom>
        </p:spPr>
      </p:pic>
      <p:pic>
        <p:nvPicPr>
          <p:cNvPr id="14" name="Picture 13">
            <a:extLst>
              <a:ext uri="{FF2B5EF4-FFF2-40B4-BE49-F238E27FC236}">
                <a16:creationId xmlns:a16="http://schemas.microsoft.com/office/drawing/2014/main" id="{6736814F-D85D-AA4F-A573-16DD482C150B}"/>
              </a:ext>
            </a:extLst>
          </p:cNvPr>
          <p:cNvPicPr>
            <a:picLocks noChangeAspect="1"/>
          </p:cNvPicPr>
          <p:nvPr userDrawn="1"/>
        </p:nvPicPr>
        <p:blipFill>
          <a:blip r:embed="rId5"/>
          <a:stretch>
            <a:fillRect/>
          </a:stretch>
        </p:blipFill>
        <p:spPr>
          <a:xfrm rot="19007446">
            <a:off x="15903858" y="7117729"/>
            <a:ext cx="1627441" cy="2467841"/>
          </a:xfrm>
          <a:prstGeom prst="rect">
            <a:avLst/>
          </a:prstGeom>
        </p:spPr>
      </p:pic>
    </p:spTree>
    <p:extLst>
      <p:ext uri="{BB962C8B-B14F-4D97-AF65-F5344CB8AC3E}">
        <p14:creationId xmlns:p14="http://schemas.microsoft.com/office/powerpoint/2010/main" val="5651161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4553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4083799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aļš virsraksts + bulleti">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1DB09D57-D20B-2A49-9610-38C1336D0134}"/>
              </a:ext>
            </a:extLst>
          </p:cNvPr>
          <p:cNvSpPr>
            <a:spLocks noGrp="1"/>
          </p:cNvSpPr>
          <p:nvPr>
            <p:ph type="body" sz="quarter" idx="15"/>
          </p:nvPr>
        </p:nvSpPr>
        <p:spPr>
          <a:xfrm>
            <a:off x="1371686" y="4492639"/>
            <a:ext cx="8680364" cy="6315228"/>
          </a:xfrm>
        </p:spPr>
        <p:txBody>
          <a:bodyPr/>
          <a:lstStyle>
            <a:lvl1pPr marL="376961" indent="-376961">
              <a:buClr>
                <a:srgbClr val="C1D82F"/>
              </a:buClr>
              <a:buFontTx/>
              <a:buBlip>
                <a:blip r:embed="rId2"/>
              </a:buBlip>
              <a:defRPr sz="3958"/>
            </a:lvl1pPr>
            <a:lvl2pPr marL="1130884" indent="-376961">
              <a:buClr>
                <a:srgbClr val="01B5CE"/>
              </a:buClr>
              <a:buFont typeface="System Font Regular"/>
              <a:buChar char="⎼"/>
              <a:defRPr/>
            </a:lvl2pPr>
            <a:lvl3pPr marL="1884807" indent="-376961">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10481356" y="0"/>
            <a:ext cx="9622744" cy="11309350"/>
          </a:xfrm>
        </p:spPr>
        <p:txBody>
          <a:bodyPr>
            <a:normAutofit/>
          </a:bodyPr>
          <a:lstStyle>
            <a:lvl1pPr marL="0" indent="0" algn="r">
              <a:buNone/>
              <a:defRPr sz="3958"/>
            </a:lvl1pPr>
          </a:lstStyle>
          <a:p>
            <a:r>
              <a:rPr lang="lv-LV"/>
              <a:t>Bilde</a:t>
            </a:r>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1371686" y="2877079"/>
            <a:ext cx="8680364" cy="1251359"/>
          </a:xfrm>
        </p:spPr>
        <p:txBody>
          <a:bodyPr>
            <a:normAutofit/>
          </a:bodyPr>
          <a:lstStyle>
            <a:lvl1pPr marL="0" indent="0">
              <a:buNone/>
              <a:defRPr sz="4947"/>
            </a:lvl1pPr>
            <a:lvl2pPr marL="753923" indent="0">
              <a:buNone/>
              <a:defRPr/>
            </a:lvl2pPr>
            <a:lvl3pPr marL="1507846" indent="0">
              <a:buNone/>
              <a:defRPr/>
            </a:lvl3pPr>
            <a:lvl4pPr marL="2261768" indent="0">
              <a:buNone/>
              <a:defRPr/>
            </a:lvl4pPr>
            <a:lvl5pPr marL="3015691" indent="0">
              <a:buNone/>
              <a:defRPr/>
            </a:lvl5pPr>
          </a:lstStyle>
          <a:p>
            <a:pPr lvl="0"/>
            <a:r>
              <a:rPr lang="en-GB" err="1"/>
              <a:t>Mazais</a:t>
            </a:r>
            <a:r>
              <a:rPr lang="en-GB"/>
              <a:t> </a:t>
            </a:r>
            <a:r>
              <a:rPr lang="en-GB" err="1"/>
              <a:t>virsraksts</a:t>
            </a:r>
            <a:endParaRPr lang="en-GB"/>
          </a:p>
        </p:txBody>
      </p:sp>
      <p:sp>
        <p:nvSpPr>
          <p:cNvPr id="6" name="Title 1">
            <a:extLst>
              <a:ext uri="{FF2B5EF4-FFF2-40B4-BE49-F238E27FC236}">
                <a16:creationId xmlns:a16="http://schemas.microsoft.com/office/drawing/2014/main" id="{5BC9103D-239C-0C43-85C2-C395D32B43E3}"/>
              </a:ext>
            </a:extLst>
          </p:cNvPr>
          <p:cNvSpPr>
            <a:spLocks noGrp="1"/>
          </p:cNvSpPr>
          <p:nvPr>
            <p:ph type="title" hasCustomPrompt="1"/>
          </p:nvPr>
        </p:nvSpPr>
        <p:spPr>
          <a:xfrm>
            <a:off x="1371686" y="1465633"/>
            <a:ext cx="8680364" cy="1411004"/>
          </a:xfrm>
        </p:spPr>
        <p:txBody>
          <a:bodyPr anchor="t">
            <a:normAutofit/>
          </a:bodyPr>
          <a:lstStyle>
            <a:lvl1pPr>
              <a:defRPr sz="7256" b="1" i="0" cap="all" baseline="0">
                <a:solidFill>
                  <a:srgbClr val="00467F"/>
                </a:solidFill>
                <a:highlight>
                  <a:srgbClr val="C1D82F"/>
                </a:highlight>
                <a:latin typeface="Century Gothic" panose="020B0502020202020204" pitchFamily="34" charset="0"/>
              </a:defRPr>
            </a:lvl1pPr>
          </a:lstStyle>
          <a:p>
            <a:r>
              <a:rPr lang="en-GB" err="1"/>
              <a:t>Lielais</a:t>
            </a:r>
            <a:r>
              <a:rPr lang="en-GB"/>
              <a:t> </a:t>
            </a:r>
            <a:r>
              <a:rPr lang="en-GB" err="1"/>
              <a:t>virsraksts</a:t>
            </a:r>
            <a:endParaRPr lang="lv-LV"/>
          </a:p>
        </p:txBody>
      </p:sp>
    </p:spTree>
    <p:extLst>
      <p:ext uri="{BB962C8B-B14F-4D97-AF65-F5344CB8AC3E}">
        <p14:creationId xmlns:p14="http://schemas.microsoft.com/office/powerpoint/2010/main" val="23801942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Zils virsraksts + bulleti">
  <p:cSld name="Zils virsraksts + bulleti">
    <p:spTree>
      <p:nvGrpSpPr>
        <p:cNvPr id="1" name="Shape 31"/>
        <p:cNvGrpSpPr/>
        <p:nvPr/>
      </p:nvGrpSpPr>
      <p:grpSpPr>
        <a:xfrm>
          <a:off x="0" y="0"/>
          <a:ext cx="0" cy="0"/>
          <a:chOff x="0" y="0"/>
          <a:chExt cx="0" cy="0"/>
        </a:xfrm>
      </p:grpSpPr>
      <p:sp>
        <p:nvSpPr>
          <p:cNvPr id="32" name="Google Shape;32;p14"/>
          <p:cNvSpPr txBox="1">
            <a:spLocks noGrp="1"/>
          </p:cNvSpPr>
          <p:nvPr>
            <p:ph type="title"/>
          </p:nvPr>
        </p:nvSpPr>
        <p:spPr>
          <a:xfrm>
            <a:off x="1371686" y="1465633"/>
            <a:ext cx="8680364" cy="14110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Century Gothic"/>
              <a:buNone/>
              <a:defRPr sz="7256" b="1" i="0" cap="none">
                <a:solidFill>
                  <a:schemeClr val="lt1"/>
                </a:solidFill>
                <a:highlight>
                  <a:srgbClr val="00467F"/>
                </a:highlight>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4"/>
          <p:cNvSpPr>
            <a:spLocks noGrp="1"/>
          </p:cNvSpPr>
          <p:nvPr>
            <p:ph type="pic" idx="2"/>
          </p:nvPr>
        </p:nvSpPr>
        <p:spPr>
          <a:xfrm>
            <a:off x="10481356" y="0"/>
            <a:ext cx="9622744" cy="11309350"/>
          </a:xfrm>
          <a:prstGeom prst="rect">
            <a:avLst/>
          </a:prstGeom>
          <a:noFill/>
          <a:ln>
            <a:noFill/>
          </a:ln>
        </p:spPr>
      </p:sp>
      <p:sp>
        <p:nvSpPr>
          <p:cNvPr id="34" name="Google Shape;34;p14"/>
          <p:cNvSpPr txBox="1">
            <a:spLocks noGrp="1"/>
          </p:cNvSpPr>
          <p:nvPr>
            <p:ph type="body" idx="1"/>
          </p:nvPr>
        </p:nvSpPr>
        <p:spPr>
          <a:xfrm>
            <a:off x="1371686" y="2877079"/>
            <a:ext cx="8680364" cy="1251359"/>
          </a:xfrm>
          <a:prstGeom prst="rect">
            <a:avLst/>
          </a:prstGeom>
          <a:noFill/>
          <a:ln>
            <a:noFill/>
          </a:ln>
        </p:spPr>
        <p:txBody>
          <a:bodyPr spcFirstLastPara="1" wrap="square" lIns="91425" tIns="45700" rIns="91425" bIns="45700" anchor="t" anchorCtr="0">
            <a:normAutofit/>
          </a:bodyPr>
          <a:lstStyle>
            <a:lvl1pPr marL="753923" lvl="0" indent="-376961" algn="l">
              <a:lnSpc>
                <a:spcPct val="90000"/>
              </a:lnSpc>
              <a:spcBef>
                <a:spcPts val="1649"/>
              </a:spcBef>
              <a:spcAft>
                <a:spcPts val="0"/>
              </a:spcAft>
              <a:buClr>
                <a:schemeClr val="dk1"/>
              </a:buClr>
              <a:buSzPts val="3000"/>
              <a:buNone/>
              <a:defRPr sz="4947"/>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5" name="Google Shape;35;p14"/>
          <p:cNvSpPr txBox="1">
            <a:spLocks noGrp="1"/>
          </p:cNvSpPr>
          <p:nvPr>
            <p:ph type="body" idx="3"/>
          </p:nvPr>
        </p:nvSpPr>
        <p:spPr>
          <a:xfrm>
            <a:off x="1371686" y="4631830"/>
            <a:ext cx="8680364" cy="6315228"/>
          </a:xfrm>
          <a:prstGeom prst="rect">
            <a:avLst/>
          </a:prstGeom>
          <a:noFill/>
          <a:ln>
            <a:noFill/>
          </a:ln>
        </p:spPr>
        <p:txBody>
          <a:bodyPr spcFirstLastPara="1" wrap="square" lIns="91425" tIns="45700" rIns="91425" bIns="45700" anchor="t" anchorCtr="0">
            <a:normAutofit/>
          </a:bodyPr>
          <a:lstStyle>
            <a:lvl1pPr marL="753923" lvl="0" indent="-628269" algn="l">
              <a:lnSpc>
                <a:spcPct val="90000"/>
              </a:lnSpc>
              <a:spcBef>
                <a:spcPts val="1649"/>
              </a:spcBef>
              <a:spcAft>
                <a:spcPts val="0"/>
              </a:spcAft>
              <a:buClr>
                <a:srgbClr val="C1D82F"/>
              </a:buClr>
              <a:buSzPts val="2400"/>
              <a:buFont typeface="Century Gothic"/>
              <a:buChar char="•"/>
              <a:defRPr sz="3958"/>
            </a:lvl1pPr>
            <a:lvl2pPr marL="1507846" lvl="1" indent="-628269" algn="l">
              <a:lnSpc>
                <a:spcPct val="90000"/>
              </a:lnSpc>
              <a:spcBef>
                <a:spcPts val="824"/>
              </a:spcBef>
              <a:spcAft>
                <a:spcPts val="0"/>
              </a:spcAft>
              <a:buClr>
                <a:srgbClr val="01B5CE"/>
              </a:buClr>
              <a:buSzPts val="2400"/>
              <a:buFont typeface="NTR"/>
              <a:buChar char="⎼"/>
              <a:defRPr/>
            </a:lvl2pPr>
            <a:lvl3pPr marL="2261768" lvl="2" indent="-586384" algn="l">
              <a:lnSpc>
                <a:spcPct val="90000"/>
              </a:lnSpc>
              <a:spcBef>
                <a:spcPts val="824"/>
              </a:spcBef>
              <a:spcAft>
                <a:spcPts val="0"/>
              </a:spcAft>
              <a:buClr>
                <a:srgbClr val="01B5CC"/>
              </a:buClr>
              <a:buSzPts val="2000"/>
              <a:buFont typeface="NTR"/>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073213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Zaļš virsraksts + bulleti">
  <p:cSld name="Zaļš virsraksts + bulleti">
    <p:spTree>
      <p:nvGrpSpPr>
        <p:cNvPr id="1" name="Shape 36"/>
        <p:cNvGrpSpPr/>
        <p:nvPr/>
      </p:nvGrpSpPr>
      <p:grpSpPr>
        <a:xfrm>
          <a:off x="0" y="0"/>
          <a:ext cx="0" cy="0"/>
          <a:chOff x="0" y="0"/>
          <a:chExt cx="0" cy="0"/>
        </a:xfrm>
      </p:grpSpPr>
      <p:sp>
        <p:nvSpPr>
          <p:cNvPr id="37" name="Google Shape;37;p15"/>
          <p:cNvSpPr txBox="1">
            <a:spLocks noGrp="1"/>
          </p:cNvSpPr>
          <p:nvPr>
            <p:ph type="body" idx="1"/>
          </p:nvPr>
        </p:nvSpPr>
        <p:spPr>
          <a:xfrm>
            <a:off x="1371686" y="4492639"/>
            <a:ext cx="8680364" cy="6315228"/>
          </a:xfrm>
          <a:prstGeom prst="rect">
            <a:avLst/>
          </a:prstGeom>
          <a:noFill/>
          <a:ln>
            <a:noFill/>
          </a:ln>
        </p:spPr>
        <p:txBody>
          <a:bodyPr spcFirstLastPara="1" wrap="square" lIns="91425" tIns="45700" rIns="91425" bIns="45700" anchor="t" anchorCtr="0">
            <a:normAutofit/>
          </a:bodyPr>
          <a:lstStyle>
            <a:lvl1pPr marL="753923" lvl="0" indent="-628269" algn="l">
              <a:lnSpc>
                <a:spcPct val="90000"/>
              </a:lnSpc>
              <a:spcBef>
                <a:spcPts val="1649"/>
              </a:spcBef>
              <a:spcAft>
                <a:spcPts val="0"/>
              </a:spcAft>
              <a:buClr>
                <a:srgbClr val="C1D82F"/>
              </a:buClr>
              <a:buSzPts val="2400"/>
              <a:buFont typeface="Century Gothic"/>
              <a:buChar char="•"/>
              <a:defRPr sz="3958"/>
            </a:lvl1pPr>
            <a:lvl2pPr marL="1507846" lvl="1" indent="-628269" algn="l">
              <a:lnSpc>
                <a:spcPct val="90000"/>
              </a:lnSpc>
              <a:spcBef>
                <a:spcPts val="824"/>
              </a:spcBef>
              <a:spcAft>
                <a:spcPts val="0"/>
              </a:spcAft>
              <a:buClr>
                <a:srgbClr val="01B5CE"/>
              </a:buClr>
              <a:buSzPts val="2400"/>
              <a:buFont typeface="NTR"/>
              <a:buChar char="⎼"/>
              <a:defRPr/>
            </a:lvl2pPr>
            <a:lvl3pPr marL="2261768" lvl="2" indent="-586384" algn="l">
              <a:lnSpc>
                <a:spcPct val="90000"/>
              </a:lnSpc>
              <a:spcBef>
                <a:spcPts val="824"/>
              </a:spcBef>
              <a:spcAft>
                <a:spcPts val="0"/>
              </a:spcAft>
              <a:buClr>
                <a:srgbClr val="01B5CC"/>
              </a:buClr>
              <a:buSzPts val="2000"/>
              <a:buFont typeface="NTR"/>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8" name="Google Shape;38;p15"/>
          <p:cNvSpPr>
            <a:spLocks noGrp="1"/>
          </p:cNvSpPr>
          <p:nvPr>
            <p:ph type="pic" idx="2"/>
          </p:nvPr>
        </p:nvSpPr>
        <p:spPr>
          <a:xfrm>
            <a:off x="10481356" y="0"/>
            <a:ext cx="9622744" cy="11309350"/>
          </a:xfrm>
          <a:prstGeom prst="rect">
            <a:avLst/>
          </a:prstGeom>
          <a:noFill/>
          <a:ln>
            <a:noFill/>
          </a:ln>
        </p:spPr>
      </p:sp>
      <p:sp>
        <p:nvSpPr>
          <p:cNvPr id="39" name="Google Shape;39;p15"/>
          <p:cNvSpPr txBox="1">
            <a:spLocks noGrp="1"/>
          </p:cNvSpPr>
          <p:nvPr>
            <p:ph type="body" idx="3"/>
          </p:nvPr>
        </p:nvSpPr>
        <p:spPr>
          <a:xfrm>
            <a:off x="1371686" y="2877079"/>
            <a:ext cx="8680364" cy="1251359"/>
          </a:xfrm>
          <a:prstGeom prst="rect">
            <a:avLst/>
          </a:prstGeom>
          <a:noFill/>
          <a:ln>
            <a:noFill/>
          </a:ln>
        </p:spPr>
        <p:txBody>
          <a:bodyPr spcFirstLastPara="1" wrap="square" lIns="91425" tIns="45700" rIns="91425" bIns="45700" anchor="t" anchorCtr="0">
            <a:normAutofit/>
          </a:bodyPr>
          <a:lstStyle>
            <a:lvl1pPr marL="753923" lvl="0" indent="-376961" algn="l">
              <a:lnSpc>
                <a:spcPct val="90000"/>
              </a:lnSpc>
              <a:spcBef>
                <a:spcPts val="1649"/>
              </a:spcBef>
              <a:spcAft>
                <a:spcPts val="0"/>
              </a:spcAft>
              <a:buClr>
                <a:schemeClr val="dk1"/>
              </a:buClr>
              <a:buSzPts val="3000"/>
              <a:buNone/>
              <a:defRPr sz="4947"/>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0" name="Google Shape;40;p15"/>
          <p:cNvSpPr txBox="1">
            <a:spLocks noGrp="1"/>
          </p:cNvSpPr>
          <p:nvPr>
            <p:ph type="title"/>
          </p:nvPr>
        </p:nvSpPr>
        <p:spPr>
          <a:xfrm>
            <a:off x="1371686" y="1465633"/>
            <a:ext cx="8680364" cy="14110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467F"/>
              </a:buClr>
              <a:buSzPts val="4400"/>
              <a:buFont typeface="Century Gothic"/>
              <a:buNone/>
              <a:defRPr sz="7256" b="1" i="0" cap="none">
                <a:solidFill>
                  <a:srgbClr val="00467F"/>
                </a:solidFill>
                <a:highlight>
                  <a:srgbClr val="C1D82F"/>
                </a:highlight>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173855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ilde + teksts pa labi">
  <p:cSld name="Bilde + teksts pa labi">
    <p:spTree>
      <p:nvGrpSpPr>
        <p:cNvPr id="1" name="Shape 41"/>
        <p:cNvGrpSpPr/>
        <p:nvPr/>
      </p:nvGrpSpPr>
      <p:grpSpPr>
        <a:xfrm>
          <a:off x="0" y="0"/>
          <a:ext cx="0" cy="0"/>
          <a:chOff x="0" y="0"/>
          <a:chExt cx="0" cy="0"/>
        </a:xfrm>
      </p:grpSpPr>
      <p:sp>
        <p:nvSpPr>
          <p:cNvPr id="42" name="Google Shape;42;p16"/>
          <p:cNvSpPr txBox="1">
            <a:spLocks noGrp="1"/>
          </p:cNvSpPr>
          <p:nvPr>
            <p:ph type="body" idx="1"/>
          </p:nvPr>
        </p:nvSpPr>
        <p:spPr>
          <a:xfrm>
            <a:off x="10814253" y="4631830"/>
            <a:ext cx="8680364" cy="6315228"/>
          </a:xfrm>
          <a:prstGeom prst="rect">
            <a:avLst/>
          </a:prstGeom>
          <a:noFill/>
          <a:ln>
            <a:noFill/>
          </a:ln>
        </p:spPr>
        <p:txBody>
          <a:bodyPr spcFirstLastPara="1" wrap="square" lIns="91425" tIns="45700" rIns="91425" bIns="45700" anchor="t" anchorCtr="0">
            <a:normAutofit/>
          </a:bodyPr>
          <a:lstStyle>
            <a:lvl1pPr marL="753923" lvl="0" indent="-628269" algn="l">
              <a:lnSpc>
                <a:spcPct val="90000"/>
              </a:lnSpc>
              <a:spcBef>
                <a:spcPts val="1649"/>
              </a:spcBef>
              <a:spcAft>
                <a:spcPts val="0"/>
              </a:spcAft>
              <a:buClr>
                <a:srgbClr val="C1D82F"/>
              </a:buClr>
              <a:buSzPts val="2400"/>
              <a:buFont typeface="Century Gothic"/>
              <a:buChar char="•"/>
              <a:defRPr sz="3958"/>
            </a:lvl1pPr>
            <a:lvl2pPr marL="1507846" lvl="1" indent="-628269" algn="l">
              <a:lnSpc>
                <a:spcPct val="90000"/>
              </a:lnSpc>
              <a:spcBef>
                <a:spcPts val="824"/>
              </a:spcBef>
              <a:spcAft>
                <a:spcPts val="0"/>
              </a:spcAft>
              <a:buClr>
                <a:srgbClr val="01B5CE"/>
              </a:buClr>
              <a:buSzPts val="2400"/>
              <a:buFont typeface="NTR"/>
              <a:buChar char="⎼"/>
              <a:defRPr/>
            </a:lvl2pPr>
            <a:lvl3pPr marL="2261768" lvl="2" indent="-586384" algn="l">
              <a:lnSpc>
                <a:spcPct val="90000"/>
              </a:lnSpc>
              <a:spcBef>
                <a:spcPts val="824"/>
              </a:spcBef>
              <a:spcAft>
                <a:spcPts val="0"/>
              </a:spcAft>
              <a:buClr>
                <a:srgbClr val="01B5CC"/>
              </a:buClr>
              <a:buSzPts val="2000"/>
              <a:buFont typeface="NTR"/>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3" name="Google Shape;43;p16"/>
          <p:cNvSpPr>
            <a:spLocks noGrp="1"/>
          </p:cNvSpPr>
          <p:nvPr>
            <p:ph type="pic" idx="2"/>
          </p:nvPr>
        </p:nvSpPr>
        <p:spPr>
          <a:xfrm>
            <a:off x="-1" y="489582"/>
            <a:ext cx="10052052" cy="11309350"/>
          </a:xfrm>
          <a:prstGeom prst="rect">
            <a:avLst/>
          </a:prstGeom>
          <a:noFill/>
          <a:ln>
            <a:noFill/>
          </a:ln>
        </p:spPr>
      </p:sp>
      <p:sp>
        <p:nvSpPr>
          <p:cNvPr id="44" name="Google Shape;44;p16"/>
          <p:cNvSpPr txBox="1">
            <a:spLocks noGrp="1"/>
          </p:cNvSpPr>
          <p:nvPr>
            <p:ph type="title"/>
          </p:nvPr>
        </p:nvSpPr>
        <p:spPr>
          <a:xfrm>
            <a:off x="10814253" y="1465633"/>
            <a:ext cx="8680364" cy="14110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467F"/>
              </a:buClr>
              <a:buSzPts val="4400"/>
              <a:buFont typeface="Century Gothic"/>
              <a:buNone/>
              <a:defRPr sz="7256" b="1" i="0" cap="none">
                <a:solidFill>
                  <a:srgbClr val="00467F"/>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6"/>
          <p:cNvSpPr txBox="1">
            <a:spLocks noGrp="1"/>
          </p:cNvSpPr>
          <p:nvPr>
            <p:ph type="body" idx="3"/>
          </p:nvPr>
        </p:nvSpPr>
        <p:spPr>
          <a:xfrm>
            <a:off x="10814253" y="2877079"/>
            <a:ext cx="8680364" cy="1251359"/>
          </a:xfrm>
          <a:prstGeom prst="rect">
            <a:avLst/>
          </a:prstGeom>
          <a:noFill/>
          <a:ln>
            <a:noFill/>
          </a:ln>
        </p:spPr>
        <p:txBody>
          <a:bodyPr spcFirstLastPara="1" wrap="square" lIns="91425" tIns="45700" rIns="91425" bIns="45700" anchor="t" anchorCtr="0">
            <a:normAutofit/>
          </a:bodyPr>
          <a:lstStyle>
            <a:lvl1pPr marL="753923" lvl="0" indent="-376961" algn="l">
              <a:lnSpc>
                <a:spcPct val="90000"/>
              </a:lnSpc>
              <a:spcBef>
                <a:spcPts val="1649"/>
              </a:spcBef>
              <a:spcAft>
                <a:spcPts val="0"/>
              </a:spcAft>
              <a:buClr>
                <a:schemeClr val="dk1"/>
              </a:buClr>
              <a:buSzPts val="3000"/>
              <a:buNone/>
              <a:defRPr sz="4947"/>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pic>
        <p:nvPicPr>
          <p:cNvPr id="46" name="Google Shape;46;p16"/>
          <p:cNvPicPr preferRelativeResize="0"/>
          <p:nvPr/>
        </p:nvPicPr>
        <p:blipFill rotWithShape="1">
          <a:blip r:embed="rId2">
            <a:alphaModFix/>
          </a:blip>
          <a:srcRect/>
          <a:stretch/>
        </p:blipFill>
        <p:spPr>
          <a:xfrm>
            <a:off x="1147174" y="3701718"/>
            <a:ext cx="2570538" cy="1109388"/>
          </a:xfrm>
          <a:prstGeom prst="rect">
            <a:avLst/>
          </a:prstGeom>
          <a:noFill/>
          <a:ln>
            <a:noFill/>
          </a:ln>
        </p:spPr>
      </p:pic>
    </p:spTree>
    <p:extLst>
      <p:ext uri="{BB962C8B-B14F-4D97-AF65-F5344CB8AC3E}">
        <p14:creationId xmlns:p14="http://schemas.microsoft.com/office/powerpoint/2010/main" val="34593026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Maza bilde + teksts pa labi">
  <p:cSld name="Maza bilde + teksts pa labi">
    <p:spTree>
      <p:nvGrpSpPr>
        <p:cNvPr id="1" name="Shape 47"/>
        <p:cNvGrpSpPr/>
        <p:nvPr/>
      </p:nvGrpSpPr>
      <p:grpSpPr>
        <a:xfrm>
          <a:off x="0" y="0"/>
          <a:ext cx="0" cy="0"/>
          <a:chOff x="0" y="0"/>
          <a:chExt cx="0" cy="0"/>
        </a:xfrm>
      </p:grpSpPr>
      <p:sp>
        <p:nvSpPr>
          <p:cNvPr id="48" name="Google Shape;48;p17"/>
          <p:cNvSpPr>
            <a:spLocks noGrp="1"/>
          </p:cNvSpPr>
          <p:nvPr>
            <p:ph type="pic" idx="2"/>
          </p:nvPr>
        </p:nvSpPr>
        <p:spPr>
          <a:xfrm>
            <a:off x="0" y="0"/>
            <a:ext cx="5012972" cy="11309350"/>
          </a:xfrm>
          <a:prstGeom prst="rect">
            <a:avLst/>
          </a:prstGeom>
          <a:noFill/>
          <a:ln>
            <a:noFill/>
          </a:ln>
        </p:spPr>
      </p:sp>
      <p:sp>
        <p:nvSpPr>
          <p:cNvPr id="49" name="Google Shape;49;p17"/>
          <p:cNvSpPr txBox="1">
            <a:spLocks noGrp="1"/>
          </p:cNvSpPr>
          <p:nvPr>
            <p:ph type="title"/>
          </p:nvPr>
        </p:nvSpPr>
        <p:spPr>
          <a:xfrm>
            <a:off x="6251666" y="1465633"/>
            <a:ext cx="12899448" cy="14110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467F"/>
              </a:buClr>
              <a:buSzPts val="4400"/>
              <a:buFont typeface="Century Gothic"/>
              <a:buNone/>
              <a:defRPr sz="7256" b="1" i="0" cap="none">
                <a:solidFill>
                  <a:srgbClr val="00467F"/>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7"/>
          <p:cNvSpPr txBox="1">
            <a:spLocks noGrp="1"/>
          </p:cNvSpPr>
          <p:nvPr>
            <p:ph type="body" idx="1"/>
          </p:nvPr>
        </p:nvSpPr>
        <p:spPr>
          <a:xfrm>
            <a:off x="6251666" y="2877079"/>
            <a:ext cx="12899448" cy="1251359"/>
          </a:xfrm>
          <a:prstGeom prst="rect">
            <a:avLst/>
          </a:prstGeom>
          <a:noFill/>
          <a:ln>
            <a:noFill/>
          </a:ln>
        </p:spPr>
        <p:txBody>
          <a:bodyPr spcFirstLastPara="1" wrap="square" lIns="91425" tIns="45700" rIns="91425" bIns="45700" anchor="t" anchorCtr="0">
            <a:normAutofit/>
          </a:bodyPr>
          <a:lstStyle>
            <a:lvl1pPr marL="753923" lvl="0" indent="-376961" algn="l">
              <a:lnSpc>
                <a:spcPct val="90000"/>
              </a:lnSpc>
              <a:spcBef>
                <a:spcPts val="1649"/>
              </a:spcBef>
              <a:spcAft>
                <a:spcPts val="0"/>
              </a:spcAft>
              <a:buClr>
                <a:schemeClr val="dk1"/>
              </a:buClr>
              <a:buSzPts val="3000"/>
              <a:buNone/>
              <a:defRPr sz="4947"/>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1" name="Google Shape;51;p17"/>
          <p:cNvSpPr txBox="1">
            <a:spLocks noGrp="1"/>
          </p:cNvSpPr>
          <p:nvPr>
            <p:ph type="body" idx="3"/>
          </p:nvPr>
        </p:nvSpPr>
        <p:spPr>
          <a:xfrm>
            <a:off x="6251666" y="4128437"/>
            <a:ext cx="12899448" cy="6620683"/>
          </a:xfrm>
          <a:prstGeom prst="rect">
            <a:avLst/>
          </a:prstGeom>
          <a:noFill/>
          <a:ln>
            <a:noFill/>
          </a:ln>
        </p:spPr>
        <p:txBody>
          <a:bodyPr spcFirstLastPara="1" wrap="square" lIns="91425" tIns="45700" rIns="91425" bIns="45700" anchor="t" anchorCtr="0">
            <a:normAutofit/>
          </a:bodyPr>
          <a:lstStyle>
            <a:lvl1pPr marL="753923" lvl="0" indent="-376961" algn="l">
              <a:lnSpc>
                <a:spcPct val="150000"/>
              </a:lnSpc>
              <a:spcBef>
                <a:spcPts val="1649"/>
              </a:spcBef>
              <a:spcAft>
                <a:spcPts val="0"/>
              </a:spcAft>
              <a:buClr>
                <a:schemeClr val="dk1"/>
              </a:buClr>
              <a:buSzPts val="2400"/>
              <a:buNone/>
              <a:defRPr sz="395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565523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1_Maza bilde + teksts pa labi">
  <p:cSld name="1_Maza bilde + teksts pa labi">
    <p:spTree>
      <p:nvGrpSpPr>
        <p:cNvPr id="1" name="Shape 52"/>
        <p:cNvGrpSpPr/>
        <p:nvPr/>
      </p:nvGrpSpPr>
      <p:grpSpPr>
        <a:xfrm>
          <a:off x="0" y="0"/>
          <a:ext cx="0" cy="0"/>
          <a:chOff x="0" y="0"/>
          <a:chExt cx="0" cy="0"/>
        </a:xfrm>
      </p:grpSpPr>
      <p:sp>
        <p:nvSpPr>
          <p:cNvPr id="53" name="Google Shape;53;p18"/>
          <p:cNvSpPr>
            <a:spLocks noGrp="1"/>
          </p:cNvSpPr>
          <p:nvPr>
            <p:ph type="pic" idx="2"/>
          </p:nvPr>
        </p:nvSpPr>
        <p:spPr>
          <a:xfrm>
            <a:off x="15091128" y="0"/>
            <a:ext cx="5012972" cy="11309350"/>
          </a:xfrm>
          <a:prstGeom prst="rect">
            <a:avLst/>
          </a:prstGeom>
          <a:noFill/>
          <a:ln>
            <a:noFill/>
          </a:ln>
        </p:spPr>
      </p:sp>
      <p:sp>
        <p:nvSpPr>
          <p:cNvPr id="54" name="Google Shape;54;p18"/>
          <p:cNvSpPr txBox="1">
            <a:spLocks noGrp="1"/>
          </p:cNvSpPr>
          <p:nvPr>
            <p:ph type="title"/>
          </p:nvPr>
        </p:nvSpPr>
        <p:spPr>
          <a:xfrm>
            <a:off x="1082040" y="1465633"/>
            <a:ext cx="12899448" cy="14110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467F"/>
              </a:buClr>
              <a:buSzPts val="4400"/>
              <a:buFont typeface="Century Gothic"/>
              <a:buNone/>
              <a:defRPr sz="7256" b="1" i="0" cap="none">
                <a:solidFill>
                  <a:srgbClr val="00467F"/>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8"/>
          <p:cNvSpPr txBox="1">
            <a:spLocks noGrp="1"/>
          </p:cNvSpPr>
          <p:nvPr>
            <p:ph type="body" idx="1"/>
          </p:nvPr>
        </p:nvSpPr>
        <p:spPr>
          <a:xfrm>
            <a:off x="1082040" y="2877079"/>
            <a:ext cx="12899448" cy="1251359"/>
          </a:xfrm>
          <a:prstGeom prst="rect">
            <a:avLst/>
          </a:prstGeom>
          <a:noFill/>
          <a:ln>
            <a:noFill/>
          </a:ln>
        </p:spPr>
        <p:txBody>
          <a:bodyPr spcFirstLastPara="1" wrap="square" lIns="91425" tIns="45700" rIns="91425" bIns="45700" anchor="t" anchorCtr="0">
            <a:normAutofit/>
          </a:bodyPr>
          <a:lstStyle>
            <a:lvl1pPr marL="753923" lvl="0" indent="-376961" algn="l">
              <a:lnSpc>
                <a:spcPct val="90000"/>
              </a:lnSpc>
              <a:spcBef>
                <a:spcPts val="1649"/>
              </a:spcBef>
              <a:spcAft>
                <a:spcPts val="0"/>
              </a:spcAft>
              <a:buClr>
                <a:schemeClr val="dk1"/>
              </a:buClr>
              <a:buSzPts val="3000"/>
              <a:buNone/>
              <a:defRPr sz="4947"/>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6" name="Google Shape;56;p18"/>
          <p:cNvSpPr txBox="1">
            <a:spLocks noGrp="1"/>
          </p:cNvSpPr>
          <p:nvPr>
            <p:ph type="body" idx="3"/>
          </p:nvPr>
        </p:nvSpPr>
        <p:spPr>
          <a:xfrm>
            <a:off x="1082040" y="4128437"/>
            <a:ext cx="12899448" cy="6620683"/>
          </a:xfrm>
          <a:prstGeom prst="rect">
            <a:avLst/>
          </a:prstGeom>
          <a:noFill/>
          <a:ln>
            <a:noFill/>
          </a:ln>
        </p:spPr>
        <p:txBody>
          <a:bodyPr spcFirstLastPara="1" wrap="square" lIns="91425" tIns="45700" rIns="91425" bIns="45700" anchor="t" anchorCtr="0">
            <a:normAutofit/>
          </a:bodyPr>
          <a:lstStyle>
            <a:lvl1pPr marL="753923" lvl="0" indent="-376961" algn="l">
              <a:lnSpc>
                <a:spcPct val="150000"/>
              </a:lnSpc>
              <a:spcBef>
                <a:spcPts val="1649"/>
              </a:spcBef>
              <a:spcAft>
                <a:spcPts val="0"/>
              </a:spcAft>
              <a:buClr>
                <a:schemeClr val="dk1"/>
              </a:buClr>
              <a:buSzPts val="2400"/>
              <a:buNone/>
              <a:defRPr sz="395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101495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7"/>
        <p:cNvGrpSpPr/>
        <p:nvPr/>
      </p:nvGrpSpPr>
      <p:grpSpPr>
        <a:xfrm>
          <a:off x="0" y="0"/>
          <a:ext cx="0" cy="0"/>
          <a:chOff x="0" y="0"/>
          <a:chExt cx="0" cy="0"/>
        </a:xfrm>
      </p:grpSpPr>
      <p:sp>
        <p:nvSpPr>
          <p:cNvPr id="58" name="Google Shape;58;p19"/>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9"/>
          <p:cNvSpPr>
            <a:spLocks noGrp="1"/>
          </p:cNvSpPr>
          <p:nvPr>
            <p:ph type="chart" idx="2"/>
          </p:nvPr>
        </p:nvSpPr>
        <p:spPr>
          <a:xfrm>
            <a:off x="1382155" y="2460121"/>
            <a:ext cx="8389798" cy="793225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649"/>
              </a:spcBef>
              <a:spcAft>
                <a:spcPts val="0"/>
              </a:spcAft>
              <a:buClr>
                <a:schemeClr val="dk1"/>
              </a:buClr>
              <a:buSzPts val="2000"/>
              <a:buFont typeface="Arial"/>
              <a:buNone/>
              <a:defRPr sz="3298"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824"/>
              </a:spcBef>
              <a:spcAft>
                <a:spcPts val="0"/>
              </a:spcAft>
              <a:buClr>
                <a:schemeClr val="dk1"/>
              </a:buClr>
              <a:buSzPts val="2400"/>
              <a:buFont typeface="Arial"/>
              <a:buChar char="•"/>
              <a:defRPr sz="3958"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824"/>
              </a:spcBef>
              <a:spcAft>
                <a:spcPts val="0"/>
              </a:spcAft>
              <a:buClr>
                <a:schemeClr val="dk1"/>
              </a:buClr>
              <a:buSzPts val="2000"/>
              <a:buFont typeface="Arial"/>
              <a:buChar char="•"/>
              <a:defRPr sz="3298"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824"/>
              </a:spcBef>
              <a:spcAft>
                <a:spcPts val="0"/>
              </a:spcAft>
              <a:buClr>
                <a:schemeClr val="dk1"/>
              </a:buClr>
              <a:buSzPts val="1800"/>
              <a:buFont typeface="Arial"/>
              <a:buChar char="•"/>
              <a:defRPr sz="2968"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824"/>
              </a:spcBef>
              <a:spcAft>
                <a:spcPts val="0"/>
              </a:spcAft>
              <a:buClr>
                <a:schemeClr val="dk1"/>
              </a:buClr>
              <a:buSzPts val="1800"/>
              <a:buFont typeface="Arial"/>
              <a:buChar char="•"/>
              <a:defRPr sz="2968"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824"/>
              </a:spcBef>
              <a:spcAft>
                <a:spcPts val="0"/>
              </a:spcAft>
              <a:buClr>
                <a:schemeClr val="dk1"/>
              </a:buClr>
              <a:buSzPts val="1800"/>
              <a:buFont typeface="Arial"/>
              <a:buChar char="•"/>
              <a:defRPr sz="2968"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824"/>
              </a:spcBef>
              <a:spcAft>
                <a:spcPts val="0"/>
              </a:spcAft>
              <a:buClr>
                <a:schemeClr val="dk1"/>
              </a:buClr>
              <a:buSzPts val="1800"/>
              <a:buFont typeface="Arial"/>
              <a:buChar char="•"/>
              <a:defRPr sz="2968"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824"/>
              </a:spcBef>
              <a:spcAft>
                <a:spcPts val="0"/>
              </a:spcAft>
              <a:buClr>
                <a:schemeClr val="dk1"/>
              </a:buClr>
              <a:buSzPts val="1800"/>
              <a:buFont typeface="Arial"/>
              <a:buChar char="•"/>
              <a:defRPr sz="2968"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824"/>
              </a:spcBef>
              <a:spcAft>
                <a:spcPts val="0"/>
              </a:spcAft>
              <a:buClr>
                <a:schemeClr val="dk1"/>
              </a:buClr>
              <a:buSzPts val="1800"/>
              <a:buFont typeface="Arial"/>
              <a:buChar char="•"/>
              <a:defRPr sz="2968" b="0" i="0" u="none" strike="noStrike" cap="none">
                <a:solidFill>
                  <a:schemeClr val="dk1"/>
                </a:solidFill>
                <a:latin typeface="Century Gothic"/>
                <a:ea typeface="Century Gothic"/>
                <a:cs typeface="Century Gothic"/>
                <a:sym typeface="Century Gothic"/>
              </a:defRPr>
            </a:lvl9pPr>
          </a:lstStyle>
          <a:p>
            <a:endParaRPr/>
          </a:p>
        </p:txBody>
      </p:sp>
      <p:sp>
        <p:nvSpPr>
          <p:cNvPr id="60" name="Google Shape;60;p19"/>
          <p:cNvSpPr txBox="1">
            <a:spLocks noGrp="1"/>
          </p:cNvSpPr>
          <p:nvPr>
            <p:ph type="body" idx="1"/>
          </p:nvPr>
        </p:nvSpPr>
        <p:spPr>
          <a:xfrm>
            <a:off x="10372838" y="3268631"/>
            <a:ext cx="8680364" cy="6315228"/>
          </a:xfrm>
          <a:prstGeom prst="rect">
            <a:avLst/>
          </a:prstGeom>
          <a:noFill/>
          <a:ln>
            <a:noFill/>
          </a:ln>
        </p:spPr>
        <p:txBody>
          <a:bodyPr spcFirstLastPara="1" wrap="square" lIns="91425" tIns="45700" rIns="91425" bIns="45700" anchor="t" anchorCtr="0">
            <a:normAutofit/>
          </a:bodyPr>
          <a:lstStyle>
            <a:lvl1pPr marL="753923" lvl="0" indent="-628269" algn="l">
              <a:lnSpc>
                <a:spcPct val="90000"/>
              </a:lnSpc>
              <a:spcBef>
                <a:spcPts val="1649"/>
              </a:spcBef>
              <a:spcAft>
                <a:spcPts val="0"/>
              </a:spcAft>
              <a:buClr>
                <a:srgbClr val="C1D82F"/>
              </a:buClr>
              <a:buSzPts val="2400"/>
              <a:buFont typeface="Century Gothic"/>
              <a:buChar char="•"/>
              <a:defRPr sz="3958"/>
            </a:lvl1pPr>
            <a:lvl2pPr marL="1507846" lvl="1" indent="-628269" algn="l">
              <a:lnSpc>
                <a:spcPct val="90000"/>
              </a:lnSpc>
              <a:spcBef>
                <a:spcPts val="824"/>
              </a:spcBef>
              <a:spcAft>
                <a:spcPts val="0"/>
              </a:spcAft>
              <a:buClr>
                <a:srgbClr val="01B5CE"/>
              </a:buClr>
              <a:buSzPts val="2400"/>
              <a:buFont typeface="NTR"/>
              <a:buChar char="⎼"/>
              <a:defRPr/>
            </a:lvl2pPr>
            <a:lvl3pPr marL="2261768" lvl="2" indent="-586384" algn="l">
              <a:lnSpc>
                <a:spcPct val="90000"/>
              </a:lnSpc>
              <a:spcBef>
                <a:spcPts val="824"/>
              </a:spcBef>
              <a:spcAft>
                <a:spcPts val="0"/>
              </a:spcAft>
              <a:buClr>
                <a:srgbClr val="01B5CC"/>
              </a:buClr>
              <a:buSzPts val="2000"/>
              <a:buFont typeface="NTR"/>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053470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0 foto + paskaidrojumi">
  <p:cSld name="10 foto + paskaidrojumi">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1382156" y="2462250"/>
            <a:ext cx="3082521" cy="3082738"/>
          </a:xfrm>
          <a:prstGeom prst="ellipse">
            <a:avLst/>
          </a:prstGeom>
          <a:noFill/>
          <a:ln>
            <a:noFill/>
          </a:ln>
        </p:spPr>
      </p:sp>
      <p:sp>
        <p:nvSpPr>
          <p:cNvPr id="64" name="Google Shape;64;p20"/>
          <p:cNvSpPr txBox="1">
            <a:spLocks noGrp="1"/>
          </p:cNvSpPr>
          <p:nvPr>
            <p:ph type="body" idx="1"/>
          </p:nvPr>
        </p:nvSpPr>
        <p:spPr>
          <a:xfrm>
            <a:off x="1382156" y="572095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5" name="Google Shape;65;p20"/>
          <p:cNvSpPr>
            <a:spLocks noGrp="1"/>
          </p:cNvSpPr>
          <p:nvPr>
            <p:ph type="pic" idx="3"/>
          </p:nvPr>
        </p:nvSpPr>
        <p:spPr>
          <a:xfrm>
            <a:off x="5038589" y="2462250"/>
            <a:ext cx="3082521" cy="3082738"/>
          </a:xfrm>
          <a:prstGeom prst="ellipse">
            <a:avLst/>
          </a:prstGeom>
          <a:noFill/>
          <a:ln>
            <a:noFill/>
          </a:ln>
        </p:spPr>
      </p:sp>
      <p:sp>
        <p:nvSpPr>
          <p:cNvPr id="66" name="Google Shape;66;p20"/>
          <p:cNvSpPr txBox="1">
            <a:spLocks noGrp="1"/>
          </p:cNvSpPr>
          <p:nvPr>
            <p:ph type="body" idx="4"/>
          </p:nvPr>
        </p:nvSpPr>
        <p:spPr>
          <a:xfrm>
            <a:off x="5038589" y="572095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7" name="Google Shape;67;p20"/>
          <p:cNvSpPr>
            <a:spLocks noGrp="1"/>
          </p:cNvSpPr>
          <p:nvPr>
            <p:ph type="pic" idx="5"/>
          </p:nvPr>
        </p:nvSpPr>
        <p:spPr>
          <a:xfrm>
            <a:off x="8695023" y="2462250"/>
            <a:ext cx="3082521" cy="3082738"/>
          </a:xfrm>
          <a:prstGeom prst="ellipse">
            <a:avLst/>
          </a:prstGeom>
          <a:noFill/>
          <a:ln>
            <a:noFill/>
          </a:ln>
        </p:spPr>
      </p:sp>
      <p:sp>
        <p:nvSpPr>
          <p:cNvPr id="68" name="Google Shape;68;p20"/>
          <p:cNvSpPr txBox="1">
            <a:spLocks noGrp="1"/>
          </p:cNvSpPr>
          <p:nvPr>
            <p:ph type="body" idx="6"/>
          </p:nvPr>
        </p:nvSpPr>
        <p:spPr>
          <a:xfrm>
            <a:off x="8695023" y="572095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9" name="Google Shape;69;p20"/>
          <p:cNvSpPr>
            <a:spLocks noGrp="1"/>
          </p:cNvSpPr>
          <p:nvPr>
            <p:ph type="pic" idx="7"/>
          </p:nvPr>
        </p:nvSpPr>
        <p:spPr>
          <a:xfrm>
            <a:off x="12351456" y="2462250"/>
            <a:ext cx="3082521" cy="3082738"/>
          </a:xfrm>
          <a:prstGeom prst="ellipse">
            <a:avLst/>
          </a:prstGeom>
          <a:noFill/>
          <a:ln>
            <a:noFill/>
          </a:ln>
        </p:spPr>
      </p:sp>
      <p:sp>
        <p:nvSpPr>
          <p:cNvPr id="70" name="Google Shape;70;p20"/>
          <p:cNvSpPr txBox="1">
            <a:spLocks noGrp="1"/>
          </p:cNvSpPr>
          <p:nvPr>
            <p:ph type="body" idx="8"/>
          </p:nvPr>
        </p:nvSpPr>
        <p:spPr>
          <a:xfrm>
            <a:off x="12351456" y="572095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71" name="Google Shape;71;p20"/>
          <p:cNvSpPr>
            <a:spLocks noGrp="1"/>
          </p:cNvSpPr>
          <p:nvPr>
            <p:ph type="pic" idx="9"/>
          </p:nvPr>
        </p:nvSpPr>
        <p:spPr>
          <a:xfrm>
            <a:off x="16007889" y="2462250"/>
            <a:ext cx="3082521" cy="3082738"/>
          </a:xfrm>
          <a:prstGeom prst="ellipse">
            <a:avLst/>
          </a:prstGeom>
          <a:noFill/>
          <a:ln>
            <a:noFill/>
          </a:ln>
        </p:spPr>
      </p:sp>
      <p:sp>
        <p:nvSpPr>
          <p:cNvPr id="72" name="Google Shape;72;p20"/>
          <p:cNvSpPr txBox="1">
            <a:spLocks noGrp="1"/>
          </p:cNvSpPr>
          <p:nvPr>
            <p:ph type="body" idx="13"/>
          </p:nvPr>
        </p:nvSpPr>
        <p:spPr>
          <a:xfrm>
            <a:off x="16007889" y="572095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73" name="Google Shape;73;p20"/>
          <p:cNvSpPr>
            <a:spLocks noGrp="1"/>
          </p:cNvSpPr>
          <p:nvPr>
            <p:ph type="pic" idx="14"/>
          </p:nvPr>
        </p:nvSpPr>
        <p:spPr>
          <a:xfrm>
            <a:off x="1382156" y="6835198"/>
            <a:ext cx="3082521" cy="3082738"/>
          </a:xfrm>
          <a:prstGeom prst="ellipse">
            <a:avLst/>
          </a:prstGeom>
          <a:noFill/>
          <a:ln>
            <a:noFill/>
          </a:ln>
        </p:spPr>
      </p:sp>
      <p:sp>
        <p:nvSpPr>
          <p:cNvPr id="74" name="Google Shape;74;p20"/>
          <p:cNvSpPr txBox="1">
            <a:spLocks noGrp="1"/>
          </p:cNvSpPr>
          <p:nvPr>
            <p:ph type="body" idx="15"/>
          </p:nvPr>
        </p:nvSpPr>
        <p:spPr>
          <a:xfrm>
            <a:off x="1382156" y="10093903"/>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75" name="Google Shape;75;p20"/>
          <p:cNvSpPr>
            <a:spLocks noGrp="1"/>
          </p:cNvSpPr>
          <p:nvPr>
            <p:ph type="pic" idx="16"/>
          </p:nvPr>
        </p:nvSpPr>
        <p:spPr>
          <a:xfrm>
            <a:off x="5038589" y="6835198"/>
            <a:ext cx="3082521" cy="3082738"/>
          </a:xfrm>
          <a:prstGeom prst="ellipse">
            <a:avLst/>
          </a:prstGeom>
          <a:noFill/>
          <a:ln>
            <a:noFill/>
          </a:ln>
        </p:spPr>
      </p:sp>
      <p:sp>
        <p:nvSpPr>
          <p:cNvPr id="76" name="Google Shape;76;p20"/>
          <p:cNvSpPr txBox="1">
            <a:spLocks noGrp="1"/>
          </p:cNvSpPr>
          <p:nvPr>
            <p:ph type="body" idx="17"/>
          </p:nvPr>
        </p:nvSpPr>
        <p:spPr>
          <a:xfrm>
            <a:off x="5038589" y="10093903"/>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77" name="Google Shape;77;p20"/>
          <p:cNvSpPr>
            <a:spLocks noGrp="1"/>
          </p:cNvSpPr>
          <p:nvPr>
            <p:ph type="pic" idx="18"/>
          </p:nvPr>
        </p:nvSpPr>
        <p:spPr>
          <a:xfrm>
            <a:off x="8695023" y="6835198"/>
            <a:ext cx="3082521" cy="3082738"/>
          </a:xfrm>
          <a:prstGeom prst="ellipse">
            <a:avLst/>
          </a:prstGeom>
          <a:noFill/>
          <a:ln>
            <a:noFill/>
          </a:ln>
        </p:spPr>
      </p:sp>
      <p:sp>
        <p:nvSpPr>
          <p:cNvPr id="78" name="Google Shape;78;p20"/>
          <p:cNvSpPr txBox="1">
            <a:spLocks noGrp="1"/>
          </p:cNvSpPr>
          <p:nvPr>
            <p:ph type="body" idx="19"/>
          </p:nvPr>
        </p:nvSpPr>
        <p:spPr>
          <a:xfrm>
            <a:off x="8695023" y="10093903"/>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79" name="Google Shape;79;p20"/>
          <p:cNvSpPr>
            <a:spLocks noGrp="1"/>
          </p:cNvSpPr>
          <p:nvPr>
            <p:ph type="pic" idx="20"/>
          </p:nvPr>
        </p:nvSpPr>
        <p:spPr>
          <a:xfrm>
            <a:off x="12351456" y="6835198"/>
            <a:ext cx="3082521" cy="3082738"/>
          </a:xfrm>
          <a:prstGeom prst="ellipse">
            <a:avLst/>
          </a:prstGeom>
          <a:noFill/>
          <a:ln>
            <a:noFill/>
          </a:ln>
        </p:spPr>
      </p:sp>
      <p:sp>
        <p:nvSpPr>
          <p:cNvPr id="80" name="Google Shape;80;p20"/>
          <p:cNvSpPr txBox="1">
            <a:spLocks noGrp="1"/>
          </p:cNvSpPr>
          <p:nvPr>
            <p:ph type="body" idx="21"/>
          </p:nvPr>
        </p:nvSpPr>
        <p:spPr>
          <a:xfrm>
            <a:off x="12351456" y="10093903"/>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81" name="Google Shape;81;p20"/>
          <p:cNvSpPr>
            <a:spLocks noGrp="1"/>
          </p:cNvSpPr>
          <p:nvPr>
            <p:ph type="pic" idx="22"/>
          </p:nvPr>
        </p:nvSpPr>
        <p:spPr>
          <a:xfrm>
            <a:off x="16007889" y="6835198"/>
            <a:ext cx="3082521" cy="3082738"/>
          </a:xfrm>
          <a:prstGeom prst="ellipse">
            <a:avLst/>
          </a:prstGeom>
          <a:noFill/>
          <a:ln>
            <a:noFill/>
          </a:ln>
        </p:spPr>
      </p:sp>
      <p:sp>
        <p:nvSpPr>
          <p:cNvPr id="82" name="Google Shape;82;p20"/>
          <p:cNvSpPr txBox="1">
            <a:spLocks noGrp="1"/>
          </p:cNvSpPr>
          <p:nvPr>
            <p:ph type="body" idx="23"/>
          </p:nvPr>
        </p:nvSpPr>
        <p:spPr>
          <a:xfrm>
            <a:off x="16007889" y="10093903"/>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538860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8 foto + paskaidrojumi">
  <p:cSld name="8 foto + paskaidrojumi">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1"/>
          <p:cNvSpPr>
            <a:spLocks noGrp="1"/>
          </p:cNvSpPr>
          <p:nvPr>
            <p:ph type="pic" idx="2"/>
          </p:nvPr>
        </p:nvSpPr>
        <p:spPr>
          <a:xfrm>
            <a:off x="1382156" y="2462250"/>
            <a:ext cx="3082521" cy="3082738"/>
          </a:xfrm>
          <a:prstGeom prst="ellipse">
            <a:avLst/>
          </a:prstGeom>
          <a:noFill/>
          <a:ln>
            <a:noFill/>
          </a:ln>
        </p:spPr>
      </p:sp>
      <p:sp>
        <p:nvSpPr>
          <p:cNvPr id="86" name="Google Shape;86;p21"/>
          <p:cNvSpPr txBox="1">
            <a:spLocks noGrp="1"/>
          </p:cNvSpPr>
          <p:nvPr>
            <p:ph type="body" idx="1"/>
          </p:nvPr>
        </p:nvSpPr>
        <p:spPr>
          <a:xfrm>
            <a:off x="1382156" y="572095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87" name="Google Shape;87;p21"/>
          <p:cNvSpPr>
            <a:spLocks noGrp="1"/>
          </p:cNvSpPr>
          <p:nvPr>
            <p:ph type="pic" idx="3"/>
          </p:nvPr>
        </p:nvSpPr>
        <p:spPr>
          <a:xfrm>
            <a:off x="5038589" y="2462250"/>
            <a:ext cx="3082521" cy="3082738"/>
          </a:xfrm>
          <a:prstGeom prst="ellipse">
            <a:avLst/>
          </a:prstGeom>
          <a:noFill/>
          <a:ln>
            <a:noFill/>
          </a:ln>
        </p:spPr>
      </p:sp>
      <p:sp>
        <p:nvSpPr>
          <p:cNvPr id="88" name="Google Shape;88;p21"/>
          <p:cNvSpPr txBox="1">
            <a:spLocks noGrp="1"/>
          </p:cNvSpPr>
          <p:nvPr>
            <p:ph type="body" idx="4"/>
          </p:nvPr>
        </p:nvSpPr>
        <p:spPr>
          <a:xfrm>
            <a:off x="5038589" y="572095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89" name="Google Shape;89;p21"/>
          <p:cNvSpPr>
            <a:spLocks noGrp="1"/>
          </p:cNvSpPr>
          <p:nvPr>
            <p:ph type="pic" idx="5"/>
          </p:nvPr>
        </p:nvSpPr>
        <p:spPr>
          <a:xfrm>
            <a:off x="8695023" y="2462250"/>
            <a:ext cx="3082521" cy="3082738"/>
          </a:xfrm>
          <a:prstGeom prst="ellipse">
            <a:avLst/>
          </a:prstGeom>
          <a:noFill/>
          <a:ln>
            <a:noFill/>
          </a:ln>
        </p:spPr>
      </p:sp>
      <p:sp>
        <p:nvSpPr>
          <p:cNvPr id="90" name="Google Shape;90;p21"/>
          <p:cNvSpPr txBox="1">
            <a:spLocks noGrp="1"/>
          </p:cNvSpPr>
          <p:nvPr>
            <p:ph type="body" idx="6"/>
          </p:nvPr>
        </p:nvSpPr>
        <p:spPr>
          <a:xfrm>
            <a:off x="8695023" y="572095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91" name="Google Shape;91;p21"/>
          <p:cNvSpPr>
            <a:spLocks noGrp="1"/>
          </p:cNvSpPr>
          <p:nvPr>
            <p:ph type="pic" idx="7"/>
          </p:nvPr>
        </p:nvSpPr>
        <p:spPr>
          <a:xfrm>
            <a:off x="12351456" y="2462250"/>
            <a:ext cx="3082521" cy="3082738"/>
          </a:xfrm>
          <a:prstGeom prst="ellipse">
            <a:avLst/>
          </a:prstGeom>
          <a:noFill/>
          <a:ln>
            <a:noFill/>
          </a:ln>
        </p:spPr>
      </p:sp>
      <p:sp>
        <p:nvSpPr>
          <p:cNvPr id="92" name="Google Shape;92;p21"/>
          <p:cNvSpPr txBox="1">
            <a:spLocks noGrp="1"/>
          </p:cNvSpPr>
          <p:nvPr>
            <p:ph type="body" idx="8"/>
          </p:nvPr>
        </p:nvSpPr>
        <p:spPr>
          <a:xfrm>
            <a:off x="12351456" y="572095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93" name="Google Shape;93;p21"/>
          <p:cNvSpPr>
            <a:spLocks noGrp="1"/>
          </p:cNvSpPr>
          <p:nvPr>
            <p:ph type="pic" idx="9"/>
          </p:nvPr>
        </p:nvSpPr>
        <p:spPr>
          <a:xfrm>
            <a:off x="1382156" y="6835198"/>
            <a:ext cx="3082521" cy="3082738"/>
          </a:xfrm>
          <a:prstGeom prst="ellipse">
            <a:avLst/>
          </a:prstGeom>
          <a:noFill/>
          <a:ln>
            <a:noFill/>
          </a:ln>
        </p:spPr>
      </p:sp>
      <p:sp>
        <p:nvSpPr>
          <p:cNvPr id="94" name="Google Shape;94;p21"/>
          <p:cNvSpPr txBox="1">
            <a:spLocks noGrp="1"/>
          </p:cNvSpPr>
          <p:nvPr>
            <p:ph type="body" idx="13"/>
          </p:nvPr>
        </p:nvSpPr>
        <p:spPr>
          <a:xfrm>
            <a:off x="1382156" y="10093903"/>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95" name="Google Shape;95;p21"/>
          <p:cNvSpPr>
            <a:spLocks noGrp="1"/>
          </p:cNvSpPr>
          <p:nvPr>
            <p:ph type="pic" idx="14"/>
          </p:nvPr>
        </p:nvSpPr>
        <p:spPr>
          <a:xfrm>
            <a:off x="5038589" y="6835198"/>
            <a:ext cx="3082521" cy="3082738"/>
          </a:xfrm>
          <a:prstGeom prst="ellipse">
            <a:avLst/>
          </a:prstGeom>
          <a:noFill/>
          <a:ln>
            <a:noFill/>
          </a:ln>
        </p:spPr>
      </p:sp>
      <p:sp>
        <p:nvSpPr>
          <p:cNvPr id="96" name="Google Shape;96;p21"/>
          <p:cNvSpPr txBox="1">
            <a:spLocks noGrp="1"/>
          </p:cNvSpPr>
          <p:nvPr>
            <p:ph type="body" idx="15"/>
          </p:nvPr>
        </p:nvSpPr>
        <p:spPr>
          <a:xfrm>
            <a:off x="5038589" y="10093903"/>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97" name="Google Shape;97;p21"/>
          <p:cNvSpPr>
            <a:spLocks noGrp="1"/>
          </p:cNvSpPr>
          <p:nvPr>
            <p:ph type="pic" idx="16"/>
          </p:nvPr>
        </p:nvSpPr>
        <p:spPr>
          <a:xfrm>
            <a:off x="8695023" y="6835198"/>
            <a:ext cx="3082521" cy="3082738"/>
          </a:xfrm>
          <a:prstGeom prst="ellipse">
            <a:avLst/>
          </a:prstGeom>
          <a:noFill/>
          <a:ln>
            <a:noFill/>
          </a:ln>
        </p:spPr>
      </p:sp>
      <p:sp>
        <p:nvSpPr>
          <p:cNvPr id="98" name="Google Shape;98;p21"/>
          <p:cNvSpPr txBox="1">
            <a:spLocks noGrp="1"/>
          </p:cNvSpPr>
          <p:nvPr>
            <p:ph type="body" idx="17"/>
          </p:nvPr>
        </p:nvSpPr>
        <p:spPr>
          <a:xfrm>
            <a:off x="8695023" y="10093903"/>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99" name="Google Shape;99;p21"/>
          <p:cNvSpPr>
            <a:spLocks noGrp="1"/>
          </p:cNvSpPr>
          <p:nvPr>
            <p:ph type="pic" idx="18"/>
          </p:nvPr>
        </p:nvSpPr>
        <p:spPr>
          <a:xfrm>
            <a:off x="12351456" y="6835198"/>
            <a:ext cx="3082521" cy="3082738"/>
          </a:xfrm>
          <a:prstGeom prst="ellipse">
            <a:avLst/>
          </a:prstGeom>
          <a:noFill/>
          <a:ln>
            <a:noFill/>
          </a:ln>
        </p:spPr>
      </p:sp>
      <p:sp>
        <p:nvSpPr>
          <p:cNvPr id="100" name="Google Shape;100;p21"/>
          <p:cNvSpPr txBox="1">
            <a:spLocks noGrp="1"/>
          </p:cNvSpPr>
          <p:nvPr>
            <p:ph type="body" idx="19"/>
          </p:nvPr>
        </p:nvSpPr>
        <p:spPr>
          <a:xfrm>
            <a:off x="12351456" y="10093903"/>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614813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6 foto + paskaidrojumi">
  <p:cSld name="6 foto + paskaidrojumi">
    <p:spTree>
      <p:nvGrpSpPr>
        <p:cNvPr id="1" name="Shape 101"/>
        <p:cNvGrpSpPr/>
        <p:nvPr/>
      </p:nvGrpSpPr>
      <p:grpSpPr>
        <a:xfrm>
          <a:off x="0" y="0"/>
          <a:ext cx="0" cy="0"/>
          <a:chOff x="0" y="0"/>
          <a:chExt cx="0" cy="0"/>
        </a:xfrm>
      </p:grpSpPr>
      <p:sp>
        <p:nvSpPr>
          <p:cNvPr id="102" name="Google Shape;102;p22"/>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2"/>
          <p:cNvSpPr>
            <a:spLocks noGrp="1"/>
          </p:cNvSpPr>
          <p:nvPr>
            <p:ph type="pic" idx="2"/>
          </p:nvPr>
        </p:nvSpPr>
        <p:spPr>
          <a:xfrm>
            <a:off x="1382156" y="2462250"/>
            <a:ext cx="3082521" cy="3082738"/>
          </a:xfrm>
          <a:prstGeom prst="ellipse">
            <a:avLst/>
          </a:prstGeom>
          <a:noFill/>
          <a:ln>
            <a:noFill/>
          </a:ln>
        </p:spPr>
      </p:sp>
      <p:sp>
        <p:nvSpPr>
          <p:cNvPr id="104" name="Google Shape;104;p22"/>
          <p:cNvSpPr txBox="1">
            <a:spLocks noGrp="1"/>
          </p:cNvSpPr>
          <p:nvPr>
            <p:ph type="body" idx="1"/>
          </p:nvPr>
        </p:nvSpPr>
        <p:spPr>
          <a:xfrm>
            <a:off x="1382156" y="572095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05" name="Google Shape;105;p22"/>
          <p:cNvSpPr>
            <a:spLocks noGrp="1"/>
          </p:cNvSpPr>
          <p:nvPr>
            <p:ph type="pic" idx="3"/>
          </p:nvPr>
        </p:nvSpPr>
        <p:spPr>
          <a:xfrm>
            <a:off x="6395618" y="2462250"/>
            <a:ext cx="3082521" cy="3082738"/>
          </a:xfrm>
          <a:prstGeom prst="ellipse">
            <a:avLst/>
          </a:prstGeom>
          <a:noFill/>
          <a:ln>
            <a:noFill/>
          </a:ln>
        </p:spPr>
      </p:sp>
      <p:sp>
        <p:nvSpPr>
          <p:cNvPr id="106" name="Google Shape;106;p22"/>
          <p:cNvSpPr txBox="1">
            <a:spLocks noGrp="1"/>
          </p:cNvSpPr>
          <p:nvPr>
            <p:ph type="body" idx="4"/>
          </p:nvPr>
        </p:nvSpPr>
        <p:spPr>
          <a:xfrm>
            <a:off x="6395618" y="572095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07" name="Google Shape;107;p22"/>
          <p:cNvSpPr>
            <a:spLocks noGrp="1"/>
          </p:cNvSpPr>
          <p:nvPr>
            <p:ph type="pic" idx="5"/>
          </p:nvPr>
        </p:nvSpPr>
        <p:spPr>
          <a:xfrm>
            <a:off x="11409079" y="2462250"/>
            <a:ext cx="3082521" cy="3082738"/>
          </a:xfrm>
          <a:prstGeom prst="ellipse">
            <a:avLst/>
          </a:prstGeom>
          <a:noFill/>
          <a:ln>
            <a:noFill/>
          </a:ln>
        </p:spPr>
      </p:sp>
      <p:sp>
        <p:nvSpPr>
          <p:cNvPr id="108" name="Google Shape;108;p22"/>
          <p:cNvSpPr txBox="1">
            <a:spLocks noGrp="1"/>
          </p:cNvSpPr>
          <p:nvPr>
            <p:ph type="body" idx="6"/>
          </p:nvPr>
        </p:nvSpPr>
        <p:spPr>
          <a:xfrm>
            <a:off x="11409079" y="572095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09" name="Google Shape;109;p22"/>
          <p:cNvSpPr>
            <a:spLocks noGrp="1"/>
          </p:cNvSpPr>
          <p:nvPr>
            <p:ph type="pic" idx="7"/>
          </p:nvPr>
        </p:nvSpPr>
        <p:spPr>
          <a:xfrm>
            <a:off x="1382156" y="6835198"/>
            <a:ext cx="3082521" cy="3082738"/>
          </a:xfrm>
          <a:prstGeom prst="ellipse">
            <a:avLst/>
          </a:prstGeom>
          <a:noFill/>
          <a:ln>
            <a:noFill/>
          </a:ln>
        </p:spPr>
      </p:sp>
      <p:sp>
        <p:nvSpPr>
          <p:cNvPr id="110" name="Google Shape;110;p22"/>
          <p:cNvSpPr txBox="1">
            <a:spLocks noGrp="1"/>
          </p:cNvSpPr>
          <p:nvPr>
            <p:ph type="body" idx="8"/>
          </p:nvPr>
        </p:nvSpPr>
        <p:spPr>
          <a:xfrm>
            <a:off x="1382156" y="10093903"/>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11" name="Google Shape;111;p22"/>
          <p:cNvSpPr>
            <a:spLocks noGrp="1"/>
          </p:cNvSpPr>
          <p:nvPr>
            <p:ph type="pic" idx="9"/>
          </p:nvPr>
        </p:nvSpPr>
        <p:spPr>
          <a:xfrm>
            <a:off x="6395618" y="6835198"/>
            <a:ext cx="3082521" cy="3082738"/>
          </a:xfrm>
          <a:prstGeom prst="ellipse">
            <a:avLst/>
          </a:prstGeom>
          <a:noFill/>
          <a:ln>
            <a:noFill/>
          </a:ln>
        </p:spPr>
      </p:sp>
      <p:sp>
        <p:nvSpPr>
          <p:cNvPr id="112" name="Google Shape;112;p22"/>
          <p:cNvSpPr txBox="1">
            <a:spLocks noGrp="1"/>
          </p:cNvSpPr>
          <p:nvPr>
            <p:ph type="body" idx="13"/>
          </p:nvPr>
        </p:nvSpPr>
        <p:spPr>
          <a:xfrm>
            <a:off x="6395618" y="10093903"/>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13" name="Google Shape;113;p22"/>
          <p:cNvSpPr>
            <a:spLocks noGrp="1"/>
          </p:cNvSpPr>
          <p:nvPr>
            <p:ph type="pic" idx="14"/>
          </p:nvPr>
        </p:nvSpPr>
        <p:spPr>
          <a:xfrm>
            <a:off x="11409079" y="6835198"/>
            <a:ext cx="3082521" cy="3082738"/>
          </a:xfrm>
          <a:prstGeom prst="ellipse">
            <a:avLst/>
          </a:prstGeom>
          <a:noFill/>
          <a:ln>
            <a:noFill/>
          </a:ln>
        </p:spPr>
      </p:sp>
      <p:sp>
        <p:nvSpPr>
          <p:cNvPr id="114" name="Google Shape;114;p22"/>
          <p:cNvSpPr txBox="1">
            <a:spLocks noGrp="1"/>
          </p:cNvSpPr>
          <p:nvPr>
            <p:ph type="body" idx="15"/>
          </p:nvPr>
        </p:nvSpPr>
        <p:spPr>
          <a:xfrm>
            <a:off x="11409079" y="10093903"/>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080015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4 foto + paskaidrojumi">
  <p:cSld name="4 foto + paskaidrojumi">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3"/>
          <p:cNvSpPr>
            <a:spLocks noGrp="1"/>
          </p:cNvSpPr>
          <p:nvPr>
            <p:ph type="pic" idx="2"/>
          </p:nvPr>
        </p:nvSpPr>
        <p:spPr>
          <a:xfrm>
            <a:off x="1382156" y="2952322"/>
            <a:ext cx="3951714" cy="3951991"/>
          </a:xfrm>
          <a:prstGeom prst="ellipse">
            <a:avLst/>
          </a:prstGeom>
          <a:noFill/>
          <a:ln>
            <a:noFill/>
          </a:ln>
        </p:spPr>
      </p:sp>
      <p:sp>
        <p:nvSpPr>
          <p:cNvPr id="118" name="Google Shape;118;p23"/>
          <p:cNvSpPr txBox="1">
            <a:spLocks noGrp="1"/>
          </p:cNvSpPr>
          <p:nvPr>
            <p:ph type="body" idx="1"/>
          </p:nvPr>
        </p:nvSpPr>
        <p:spPr>
          <a:xfrm>
            <a:off x="1815651"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19" name="Google Shape;119;p23"/>
          <p:cNvSpPr>
            <a:spLocks noGrp="1"/>
          </p:cNvSpPr>
          <p:nvPr>
            <p:ph type="pic" idx="3"/>
          </p:nvPr>
        </p:nvSpPr>
        <p:spPr>
          <a:xfrm>
            <a:off x="5717103" y="2952322"/>
            <a:ext cx="3951714" cy="3951991"/>
          </a:xfrm>
          <a:prstGeom prst="ellipse">
            <a:avLst/>
          </a:prstGeom>
          <a:noFill/>
          <a:ln>
            <a:noFill/>
          </a:ln>
        </p:spPr>
      </p:sp>
      <p:sp>
        <p:nvSpPr>
          <p:cNvPr id="120" name="Google Shape;120;p23"/>
          <p:cNvSpPr txBox="1">
            <a:spLocks noGrp="1"/>
          </p:cNvSpPr>
          <p:nvPr>
            <p:ph type="body" idx="4"/>
          </p:nvPr>
        </p:nvSpPr>
        <p:spPr>
          <a:xfrm>
            <a:off x="6150598"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21" name="Google Shape;121;p23"/>
          <p:cNvSpPr>
            <a:spLocks noGrp="1"/>
          </p:cNvSpPr>
          <p:nvPr>
            <p:ph type="pic" idx="5"/>
          </p:nvPr>
        </p:nvSpPr>
        <p:spPr>
          <a:xfrm>
            <a:off x="10052049" y="2952322"/>
            <a:ext cx="3951714" cy="3951991"/>
          </a:xfrm>
          <a:prstGeom prst="ellipse">
            <a:avLst/>
          </a:prstGeom>
          <a:noFill/>
          <a:ln>
            <a:noFill/>
          </a:ln>
        </p:spPr>
      </p:sp>
      <p:sp>
        <p:nvSpPr>
          <p:cNvPr id="122" name="Google Shape;122;p23"/>
          <p:cNvSpPr txBox="1">
            <a:spLocks noGrp="1"/>
          </p:cNvSpPr>
          <p:nvPr>
            <p:ph type="body" idx="6"/>
          </p:nvPr>
        </p:nvSpPr>
        <p:spPr>
          <a:xfrm>
            <a:off x="10485544"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23" name="Google Shape;123;p23"/>
          <p:cNvSpPr>
            <a:spLocks noGrp="1"/>
          </p:cNvSpPr>
          <p:nvPr>
            <p:ph type="pic" idx="7"/>
          </p:nvPr>
        </p:nvSpPr>
        <p:spPr>
          <a:xfrm>
            <a:off x="14386996" y="2952322"/>
            <a:ext cx="3951714" cy="3951991"/>
          </a:xfrm>
          <a:prstGeom prst="ellipse">
            <a:avLst/>
          </a:prstGeom>
          <a:noFill/>
          <a:ln>
            <a:noFill/>
          </a:ln>
        </p:spPr>
      </p:sp>
      <p:sp>
        <p:nvSpPr>
          <p:cNvPr id="124" name="Google Shape;124;p23"/>
          <p:cNvSpPr txBox="1">
            <a:spLocks noGrp="1"/>
          </p:cNvSpPr>
          <p:nvPr>
            <p:ph type="body" idx="8"/>
          </p:nvPr>
        </p:nvSpPr>
        <p:spPr>
          <a:xfrm>
            <a:off x="14820491"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46023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e + teksts pa labi">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0E40A1-5BF6-2042-8B26-1A7B7E4A5A14}"/>
              </a:ext>
            </a:extLst>
          </p:cNvPr>
          <p:cNvSpPr>
            <a:spLocks noGrp="1"/>
          </p:cNvSpPr>
          <p:nvPr>
            <p:ph type="body" sz="quarter" idx="15"/>
          </p:nvPr>
        </p:nvSpPr>
        <p:spPr>
          <a:xfrm>
            <a:off x="10814253" y="4631830"/>
            <a:ext cx="8680364" cy="6315228"/>
          </a:xfrm>
        </p:spPr>
        <p:txBody>
          <a:bodyPr/>
          <a:lstStyle>
            <a:lvl1pPr marL="376961" indent="-376961">
              <a:buClr>
                <a:srgbClr val="C1D82F"/>
              </a:buClr>
              <a:buFontTx/>
              <a:buBlip>
                <a:blip r:embed="rId2"/>
              </a:buBlip>
              <a:defRPr sz="3958"/>
            </a:lvl1pPr>
            <a:lvl2pPr marL="1130884" indent="-376961">
              <a:buClr>
                <a:srgbClr val="01B5CE"/>
              </a:buClr>
              <a:buFont typeface="System Font Regular"/>
              <a:buChar char="⎼"/>
              <a:defRPr/>
            </a:lvl2pPr>
            <a:lvl3pPr marL="1884807" indent="-376961">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1" y="489582"/>
            <a:ext cx="10052052" cy="11309350"/>
          </a:xfrm>
        </p:spPr>
        <p:txBody>
          <a:bodyPr>
            <a:normAutofit/>
          </a:bodyPr>
          <a:lstStyle>
            <a:lvl1pPr marL="0" indent="0" algn="l">
              <a:buNone/>
              <a:defRPr sz="3958"/>
            </a:lvl1pPr>
          </a:lstStyle>
          <a:p>
            <a:r>
              <a:rPr lang="lv-LV"/>
              <a:t>Bilde</a:t>
            </a:r>
          </a:p>
        </p:txBody>
      </p:sp>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10814253" y="1465633"/>
            <a:ext cx="8680364" cy="1411004"/>
          </a:xfrm>
        </p:spPr>
        <p:txBody>
          <a:bodyPr anchor="t">
            <a:normAutofit/>
          </a:bodyPr>
          <a:lstStyle>
            <a:lvl1pPr>
              <a:defRPr sz="7256" b="1" i="0" cap="all" baseline="0">
                <a:solidFill>
                  <a:srgbClr val="00467F"/>
                </a:solidFill>
                <a:latin typeface="Century Gothic" panose="020B0502020202020204" pitchFamily="34" charset="0"/>
              </a:defRPr>
            </a:lvl1pPr>
          </a:lstStyle>
          <a:p>
            <a:r>
              <a:rPr lang="en-GB" err="1"/>
              <a:t>Lielais</a:t>
            </a:r>
            <a:r>
              <a:rPr lang="en-GB"/>
              <a:t> </a:t>
            </a:r>
            <a:r>
              <a:rPr lang="en-GB" err="1"/>
              <a:t>virsraksts</a:t>
            </a:r>
            <a:endParaRPr lang="lv-LV"/>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10814253" y="2877079"/>
            <a:ext cx="8680364" cy="1251359"/>
          </a:xfrm>
        </p:spPr>
        <p:txBody>
          <a:bodyPr>
            <a:normAutofit/>
          </a:bodyPr>
          <a:lstStyle>
            <a:lvl1pPr marL="0" indent="0">
              <a:buNone/>
              <a:defRPr sz="4947"/>
            </a:lvl1pPr>
            <a:lvl2pPr marL="753923" indent="0">
              <a:buNone/>
              <a:defRPr/>
            </a:lvl2pPr>
            <a:lvl3pPr marL="1507846" indent="0">
              <a:buNone/>
              <a:defRPr/>
            </a:lvl3pPr>
            <a:lvl4pPr marL="2261768" indent="0">
              <a:buNone/>
              <a:defRPr/>
            </a:lvl4pPr>
            <a:lvl5pPr marL="3015691" indent="0">
              <a:buNone/>
              <a:defRPr/>
            </a:lvl5pPr>
          </a:lstStyle>
          <a:p>
            <a:pPr lvl="0"/>
            <a:r>
              <a:rPr lang="en-GB" err="1"/>
              <a:t>Mazais</a:t>
            </a:r>
            <a:r>
              <a:rPr lang="en-GB"/>
              <a:t> </a:t>
            </a:r>
            <a:r>
              <a:rPr lang="en-GB" err="1"/>
              <a:t>virsraksts</a:t>
            </a:r>
            <a:endParaRPr lang="en-GB"/>
          </a:p>
        </p:txBody>
      </p:sp>
      <p:pic>
        <p:nvPicPr>
          <p:cNvPr id="8" name="Picture 7">
            <a:extLst>
              <a:ext uri="{FF2B5EF4-FFF2-40B4-BE49-F238E27FC236}">
                <a16:creationId xmlns:a16="http://schemas.microsoft.com/office/drawing/2014/main" id="{D37D8D68-67D7-924A-855C-6B66A662DE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7174" y="3701718"/>
            <a:ext cx="2570538" cy="1109388"/>
          </a:xfrm>
          <a:prstGeom prst="rect">
            <a:avLst/>
          </a:prstGeom>
        </p:spPr>
      </p:pic>
    </p:spTree>
    <p:extLst>
      <p:ext uri="{BB962C8B-B14F-4D97-AF65-F5344CB8AC3E}">
        <p14:creationId xmlns:p14="http://schemas.microsoft.com/office/powerpoint/2010/main" val="36438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3 foto + paskaidrojumi">
  <p:cSld name="3 foto + paskaidrojumi">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24"/>
          <p:cNvSpPr>
            <a:spLocks noGrp="1"/>
          </p:cNvSpPr>
          <p:nvPr>
            <p:ph type="pic" idx="2"/>
          </p:nvPr>
        </p:nvSpPr>
        <p:spPr>
          <a:xfrm>
            <a:off x="1382154" y="3140809"/>
            <a:ext cx="5063722" cy="5064077"/>
          </a:xfrm>
          <a:prstGeom prst="ellipse">
            <a:avLst/>
          </a:prstGeom>
          <a:noFill/>
          <a:ln>
            <a:noFill/>
          </a:ln>
        </p:spPr>
      </p:sp>
      <p:sp>
        <p:nvSpPr>
          <p:cNvPr id="128" name="Google Shape;128;p24"/>
          <p:cNvSpPr txBox="1">
            <a:spLocks noGrp="1"/>
          </p:cNvSpPr>
          <p:nvPr>
            <p:ph type="body" idx="1"/>
          </p:nvPr>
        </p:nvSpPr>
        <p:spPr>
          <a:xfrm>
            <a:off x="2372753" y="8488340"/>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29" name="Google Shape;129;p24"/>
          <p:cNvSpPr>
            <a:spLocks noGrp="1"/>
          </p:cNvSpPr>
          <p:nvPr>
            <p:ph type="pic" idx="3"/>
          </p:nvPr>
        </p:nvSpPr>
        <p:spPr>
          <a:xfrm>
            <a:off x="6998737" y="3140809"/>
            <a:ext cx="5063722" cy="5064077"/>
          </a:xfrm>
          <a:prstGeom prst="ellipse">
            <a:avLst/>
          </a:prstGeom>
          <a:noFill/>
          <a:ln>
            <a:noFill/>
          </a:ln>
        </p:spPr>
      </p:sp>
      <p:sp>
        <p:nvSpPr>
          <p:cNvPr id="130" name="Google Shape;130;p24"/>
          <p:cNvSpPr txBox="1">
            <a:spLocks noGrp="1"/>
          </p:cNvSpPr>
          <p:nvPr>
            <p:ph type="body" idx="4"/>
          </p:nvPr>
        </p:nvSpPr>
        <p:spPr>
          <a:xfrm>
            <a:off x="7989336" y="8488340"/>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31" name="Google Shape;131;p24"/>
          <p:cNvSpPr>
            <a:spLocks noGrp="1"/>
          </p:cNvSpPr>
          <p:nvPr>
            <p:ph type="pic" idx="5"/>
          </p:nvPr>
        </p:nvSpPr>
        <p:spPr>
          <a:xfrm>
            <a:off x="12615320" y="3140809"/>
            <a:ext cx="5063722" cy="5064077"/>
          </a:xfrm>
          <a:prstGeom prst="ellipse">
            <a:avLst/>
          </a:prstGeom>
          <a:noFill/>
          <a:ln>
            <a:noFill/>
          </a:ln>
        </p:spPr>
      </p:sp>
      <p:sp>
        <p:nvSpPr>
          <p:cNvPr id="132" name="Google Shape;132;p24"/>
          <p:cNvSpPr txBox="1">
            <a:spLocks noGrp="1"/>
          </p:cNvSpPr>
          <p:nvPr>
            <p:ph type="body" idx="6"/>
          </p:nvPr>
        </p:nvSpPr>
        <p:spPr>
          <a:xfrm>
            <a:off x="13605919" y="8488340"/>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360327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Procenti + paskaidrojumi">
  <p:cSld name="Procenti + paskaidrojumi">
    <p:spTree>
      <p:nvGrpSpPr>
        <p:cNvPr id="1" name="Shape 133"/>
        <p:cNvGrpSpPr/>
        <p:nvPr/>
      </p:nvGrpSpPr>
      <p:grpSpPr>
        <a:xfrm>
          <a:off x="0" y="0"/>
          <a:ext cx="0" cy="0"/>
          <a:chOff x="0" y="0"/>
          <a:chExt cx="0" cy="0"/>
        </a:xfrm>
      </p:grpSpPr>
      <p:sp>
        <p:nvSpPr>
          <p:cNvPr id="134" name="Google Shape;134;p25"/>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5"/>
          <p:cNvSpPr txBox="1">
            <a:spLocks noGrp="1"/>
          </p:cNvSpPr>
          <p:nvPr>
            <p:ph type="body" idx="1"/>
          </p:nvPr>
        </p:nvSpPr>
        <p:spPr>
          <a:xfrm>
            <a:off x="1815651"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36" name="Google Shape;136;p25"/>
          <p:cNvSpPr txBox="1">
            <a:spLocks noGrp="1"/>
          </p:cNvSpPr>
          <p:nvPr>
            <p:ph type="body" idx="2"/>
          </p:nvPr>
        </p:nvSpPr>
        <p:spPr>
          <a:xfrm>
            <a:off x="6150598"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37" name="Google Shape;137;p25"/>
          <p:cNvSpPr txBox="1">
            <a:spLocks noGrp="1"/>
          </p:cNvSpPr>
          <p:nvPr>
            <p:ph type="body" idx="3"/>
          </p:nvPr>
        </p:nvSpPr>
        <p:spPr>
          <a:xfrm>
            <a:off x="10485544"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38" name="Google Shape;138;p25"/>
          <p:cNvSpPr txBox="1">
            <a:spLocks noGrp="1"/>
          </p:cNvSpPr>
          <p:nvPr>
            <p:ph type="body" idx="4"/>
          </p:nvPr>
        </p:nvSpPr>
        <p:spPr>
          <a:xfrm>
            <a:off x="14820491"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39" name="Google Shape;139;p25"/>
          <p:cNvSpPr txBox="1">
            <a:spLocks noGrp="1"/>
          </p:cNvSpPr>
          <p:nvPr>
            <p:ph type="body" idx="5"/>
          </p:nvPr>
        </p:nvSpPr>
        <p:spPr>
          <a:xfrm>
            <a:off x="1060644" y="4520284"/>
            <a:ext cx="4592532" cy="2268783"/>
          </a:xfrm>
          <a:prstGeom prst="rect">
            <a:avLst/>
          </a:prstGeom>
          <a:noFill/>
          <a:ln>
            <a:noFill/>
          </a:ln>
        </p:spPr>
        <p:txBody>
          <a:bodyPr spcFirstLastPara="1" wrap="square" lIns="91425" tIns="45700" rIns="91425" bIns="45700" anchor="t" anchorCtr="0">
            <a:noAutofit/>
          </a:bodyPr>
          <a:lstStyle>
            <a:lvl1pPr marL="753923" lvl="0" indent="-376961" algn="ctr">
              <a:lnSpc>
                <a:spcPct val="90000"/>
              </a:lnSpc>
              <a:spcBef>
                <a:spcPts val="1649"/>
              </a:spcBef>
              <a:spcAft>
                <a:spcPts val="0"/>
              </a:spcAft>
              <a:buClr>
                <a:schemeClr val="dk1"/>
              </a:buClr>
              <a:buSzPts val="8800"/>
              <a:buNone/>
              <a:defRPr sz="14511"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40" name="Google Shape;140;p25"/>
          <p:cNvSpPr txBox="1">
            <a:spLocks noGrp="1"/>
          </p:cNvSpPr>
          <p:nvPr>
            <p:ph type="body" idx="6"/>
          </p:nvPr>
        </p:nvSpPr>
        <p:spPr>
          <a:xfrm>
            <a:off x="5395590" y="4520284"/>
            <a:ext cx="4592532" cy="2268783"/>
          </a:xfrm>
          <a:prstGeom prst="rect">
            <a:avLst/>
          </a:prstGeom>
          <a:noFill/>
          <a:ln>
            <a:noFill/>
          </a:ln>
        </p:spPr>
        <p:txBody>
          <a:bodyPr spcFirstLastPara="1" wrap="square" lIns="91425" tIns="45700" rIns="91425" bIns="45700" anchor="t" anchorCtr="0">
            <a:noAutofit/>
          </a:bodyPr>
          <a:lstStyle>
            <a:lvl1pPr marL="753923" lvl="0" indent="-376961" algn="ctr">
              <a:lnSpc>
                <a:spcPct val="90000"/>
              </a:lnSpc>
              <a:spcBef>
                <a:spcPts val="1649"/>
              </a:spcBef>
              <a:spcAft>
                <a:spcPts val="0"/>
              </a:spcAft>
              <a:buClr>
                <a:schemeClr val="dk1"/>
              </a:buClr>
              <a:buSzPts val="8800"/>
              <a:buNone/>
              <a:defRPr sz="14511"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41" name="Google Shape;141;p25"/>
          <p:cNvSpPr txBox="1">
            <a:spLocks noGrp="1"/>
          </p:cNvSpPr>
          <p:nvPr>
            <p:ph type="body" idx="7"/>
          </p:nvPr>
        </p:nvSpPr>
        <p:spPr>
          <a:xfrm>
            <a:off x="9730537" y="4520284"/>
            <a:ext cx="4592532" cy="2268783"/>
          </a:xfrm>
          <a:prstGeom prst="rect">
            <a:avLst/>
          </a:prstGeom>
          <a:noFill/>
          <a:ln>
            <a:noFill/>
          </a:ln>
        </p:spPr>
        <p:txBody>
          <a:bodyPr spcFirstLastPara="1" wrap="square" lIns="91425" tIns="45700" rIns="91425" bIns="45700" anchor="t" anchorCtr="0">
            <a:noAutofit/>
          </a:bodyPr>
          <a:lstStyle>
            <a:lvl1pPr marL="753923" lvl="0" indent="-376961" algn="ctr">
              <a:lnSpc>
                <a:spcPct val="90000"/>
              </a:lnSpc>
              <a:spcBef>
                <a:spcPts val="1649"/>
              </a:spcBef>
              <a:spcAft>
                <a:spcPts val="0"/>
              </a:spcAft>
              <a:buClr>
                <a:schemeClr val="dk1"/>
              </a:buClr>
              <a:buSzPts val="8800"/>
              <a:buNone/>
              <a:defRPr sz="14511"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42" name="Google Shape;142;p25"/>
          <p:cNvSpPr txBox="1">
            <a:spLocks noGrp="1"/>
          </p:cNvSpPr>
          <p:nvPr>
            <p:ph type="body" idx="8"/>
          </p:nvPr>
        </p:nvSpPr>
        <p:spPr>
          <a:xfrm>
            <a:off x="14065483" y="4520284"/>
            <a:ext cx="4592532" cy="2268783"/>
          </a:xfrm>
          <a:prstGeom prst="rect">
            <a:avLst/>
          </a:prstGeom>
          <a:noFill/>
          <a:ln>
            <a:noFill/>
          </a:ln>
        </p:spPr>
        <p:txBody>
          <a:bodyPr spcFirstLastPara="1" wrap="square" lIns="91425" tIns="45700" rIns="91425" bIns="45700" anchor="t" anchorCtr="0">
            <a:noAutofit/>
          </a:bodyPr>
          <a:lstStyle>
            <a:lvl1pPr marL="753923" lvl="0" indent="-376961" algn="ctr">
              <a:lnSpc>
                <a:spcPct val="90000"/>
              </a:lnSpc>
              <a:spcBef>
                <a:spcPts val="1649"/>
              </a:spcBef>
              <a:spcAft>
                <a:spcPts val="0"/>
              </a:spcAft>
              <a:buClr>
                <a:schemeClr val="dk1"/>
              </a:buClr>
              <a:buSzPts val="8800"/>
              <a:buNone/>
              <a:defRPr sz="14511"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829906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Procenti + izcelti paskaidrojumi">
  <p:cSld name="Procenti + izcelti paskaidrojumi">
    <p:spTree>
      <p:nvGrpSpPr>
        <p:cNvPr id="1" name="Shape 143"/>
        <p:cNvGrpSpPr/>
        <p:nvPr/>
      </p:nvGrpSpPr>
      <p:grpSpPr>
        <a:xfrm>
          <a:off x="0" y="0"/>
          <a:ext cx="0" cy="0"/>
          <a:chOff x="0" y="0"/>
          <a:chExt cx="0" cy="0"/>
        </a:xfrm>
      </p:grpSpPr>
      <p:sp>
        <p:nvSpPr>
          <p:cNvPr id="144" name="Google Shape;144;p26"/>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26"/>
          <p:cNvSpPr txBox="1">
            <a:spLocks noGrp="1"/>
          </p:cNvSpPr>
          <p:nvPr>
            <p:ph type="body" idx="1"/>
          </p:nvPr>
        </p:nvSpPr>
        <p:spPr>
          <a:xfrm>
            <a:off x="1815651"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highlight>
                  <a:srgbClr val="C1D82F"/>
                </a:highlight>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46" name="Google Shape;146;p26"/>
          <p:cNvSpPr txBox="1">
            <a:spLocks noGrp="1"/>
          </p:cNvSpPr>
          <p:nvPr>
            <p:ph type="body" idx="2"/>
          </p:nvPr>
        </p:nvSpPr>
        <p:spPr>
          <a:xfrm>
            <a:off x="6150598"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highlight>
                  <a:srgbClr val="C1D82F"/>
                </a:highlight>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47" name="Google Shape;147;p26"/>
          <p:cNvSpPr txBox="1">
            <a:spLocks noGrp="1"/>
          </p:cNvSpPr>
          <p:nvPr>
            <p:ph type="body" idx="3"/>
          </p:nvPr>
        </p:nvSpPr>
        <p:spPr>
          <a:xfrm>
            <a:off x="10485544"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highlight>
                  <a:srgbClr val="C1D82F"/>
                </a:highlight>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48" name="Google Shape;148;p26"/>
          <p:cNvSpPr txBox="1">
            <a:spLocks noGrp="1"/>
          </p:cNvSpPr>
          <p:nvPr>
            <p:ph type="body" idx="4"/>
          </p:nvPr>
        </p:nvSpPr>
        <p:spPr>
          <a:xfrm>
            <a:off x="14820491"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highlight>
                  <a:srgbClr val="C1D82F"/>
                </a:highlight>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49" name="Google Shape;149;p26"/>
          <p:cNvSpPr txBox="1">
            <a:spLocks noGrp="1"/>
          </p:cNvSpPr>
          <p:nvPr>
            <p:ph type="body" idx="5"/>
          </p:nvPr>
        </p:nvSpPr>
        <p:spPr>
          <a:xfrm>
            <a:off x="1060644" y="4520284"/>
            <a:ext cx="4592532" cy="2268783"/>
          </a:xfrm>
          <a:prstGeom prst="rect">
            <a:avLst/>
          </a:prstGeom>
          <a:noFill/>
          <a:ln>
            <a:noFill/>
          </a:ln>
        </p:spPr>
        <p:txBody>
          <a:bodyPr spcFirstLastPara="1" wrap="square" lIns="91425" tIns="45700" rIns="91425" bIns="45700" anchor="t" anchorCtr="0">
            <a:noAutofit/>
          </a:bodyPr>
          <a:lstStyle>
            <a:lvl1pPr marL="753923" lvl="0" indent="-376961" algn="ctr">
              <a:lnSpc>
                <a:spcPct val="90000"/>
              </a:lnSpc>
              <a:spcBef>
                <a:spcPts val="1649"/>
              </a:spcBef>
              <a:spcAft>
                <a:spcPts val="0"/>
              </a:spcAft>
              <a:buClr>
                <a:schemeClr val="dk1"/>
              </a:buClr>
              <a:buSzPts val="8800"/>
              <a:buNone/>
              <a:defRPr sz="14511"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50" name="Google Shape;150;p26"/>
          <p:cNvSpPr txBox="1">
            <a:spLocks noGrp="1"/>
          </p:cNvSpPr>
          <p:nvPr>
            <p:ph type="body" idx="6"/>
          </p:nvPr>
        </p:nvSpPr>
        <p:spPr>
          <a:xfrm>
            <a:off x="5395590" y="4520284"/>
            <a:ext cx="4592532" cy="2268783"/>
          </a:xfrm>
          <a:prstGeom prst="rect">
            <a:avLst/>
          </a:prstGeom>
          <a:noFill/>
          <a:ln>
            <a:noFill/>
          </a:ln>
        </p:spPr>
        <p:txBody>
          <a:bodyPr spcFirstLastPara="1" wrap="square" lIns="91425" tIns="45700" rIns="91425" bIns="45700" anchor="t" anchorCtr="0">
            <a:noAutofit/>
          </a:bodyPr>
          <a:lstStyle>
            <a:lvl1pPr marL="753923" lvl="0" indent="-376961" algn="ctr">
              <a:lnSpc>
                <a:spcPct val="90000"/>
              </a:lnSpc>
              <a:spcBef>
                <a:spcPts val="1649"/>
              </a:spcBef>
              <a:spcAft>
                <a:spcPts val="0"/>
              </a:spcAft>
              <a:buClr>
                <a:schemeClr val="dk1"/>
              </a:buClr>
              <a:buSzPts val="8800"/>
              <a:buNone/>
              <a:defRPr sz="14511"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51" name="Google Shape;151;p26"/>
          <p:cNvSpPr txBox="1">
            <a:spLocks noGrp="1"/>
          </p:cNvSpPr>
          <p:nvPr>
            <p:ph type="body" idx="7"/>
          </p:nvPr>
        </p:nvSpPr>
        <p:spPr>
          <a:xfrm>
            <a:off x="9730537" y="4520284"/>
            <a:ext cx="4592532" cy="2268783"/>
          </a:xfrm>
          <a:prstGeom prst="rect">
            <a:avLst/>
          </a:prstGeom>
          <a:noFill/>
          <a:ln>
            <a:noFill/>
          </a:ln>
        </p:spPr>
        <p:txBody>
          <a:bodyPr spcFirstLastPara="1" wrap="square" lIns="91425" tIns="45700" rIns="91425" bIns="45700" anchor="t" anchorCtr="0">
            <a:noAutofit/>
          </a:bodyPr>
          <a:lstStyle>
            <a:lvl1pPr marL="753923" lvl="0" indent="-376961" algn="ctr">
              <a:lnSpc>
                <a:spcPct val="90000"/>
              </a:lnSpc>
              <a:spcBef>
                <a:spcPts val="1649"/>
              </a:spcBef>
              <a:spcAft>
                <a:spcPts val="0"/>
              </a:spcAft>
              <a:buClr>
                <a:schemeClr val="dk1"/>
              </a:buClr>
              <a:buSzPts val="8800"/>
              <a:buNone/>
              <a:defRPr sz="14511"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52" name="Google Shape;152;p26"/>
          <p:cNvSpPr txBox="1">
            <a:spLocks noGrp="1"/>
          </p:cNvSpPr>
          <p:nvPr>
            <p:ph type="body" idx="8"/>
          </p:nvPr>
        </p:nvSpPr>
        <p:spPr>
          <a:xfrm>
            <a:off x="14065483" y="4520284"/>
            <a:ext cx="4592532" cy="2268783"/>
          </a:xfrm>
          <a:prstGeom prst="rect">
            <a:avLst/>
          </a:prstGeom>
          <a:noFill/>
          <a:ln>
            <a:noFill/>
          </a:ln>
        </p:spPr>
        <p:txBody>
          <a:bodyPr spcFirstLastPara="1" wrap="square" lIns="91425" tIns="45700" rIns="91425" bIns="45700" anchor="t" anchorCtr="0">
            <a:noAutofit/>
          </a:bodyPr>
          <a:lstStyle>
            <a:lvl1pPr marL="753923" lvl="0" indent="-376961" algn="ctr">
              <a:lnSpc>
                <a:spcPct val="90000"/>
              </a:lnSpc>
              <a:spcBef>
                <a:spcPts val="1649"/>
              </a:spcBef>
              <a:spcAft>
                <a:spcPts val="0"/>
              </a:spcAft>
              <a:buClr>
                <a:schemeClr val="dk1"/>
              </a:buClr>
              <a:buSzPts val="8800"/>
              <a:buNone/>
              <a:defRPr sz="14511"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694460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Virsraksts + paskaidrojumi">
  <p:cSld name="Virsraksts + paskaidrojumi">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a:off x="1815651"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56" name="Google Shape;156;p27"/>
          <p:cNvSpPr txBox="1">
            <a:spLocks noGrp="1"/>
          </p:cNvSpPr>
          <p:nvPr>
            <p:ph type="body" idx="2"/>
          </p:nvPr>
        </p:nvSpPr>
        <p:spPr>
          <a:xfrm>
            <a:off x="6150598"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57" name="Google Shape;157;p27"/>
          <p:cNvSpPr txBox="1">
            <a:spLocks noGrp="1"/>
          </p:cNvSpPr>
          <p:nvPr>
            <p:ph type="body" idx="3"/>
          </p:nvPr>
        </p:nvSpPr>
        <p:spPr>
          <a:xfrm>
            <a:off x="10485544"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58" name="Google Shape;158;p27"/>
          <p:cNvSpPr txBox="1">
            <a:spLocks noGrp="1"/>
          </p:cNvSpPr>
          <p:nvPr>
            <p:ph type="body" idx="4"/>
          </p:nvPr>
        </p:nvSpPr>
        <p:spPr>
          <a:xfrm>
            <a:off x="14820491"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118788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1_Virsraksts + paskaidrojumi">
  <p:cSld name="1_Virsraksts + paskaidrojumi">
    <p:spTree>
      <p:nvGrpSpPr>
        <p:cNvPr id="1" name="Shape 159"/>
        <p:cNvGrpSpPr/>
        <p:nvPr/>
      </p:nvGrpSpPr>
      <p:grpSpPr>
        <a:xfrm>
          <a:off x="0" y="0"/>
          <a:ext cx="0" cy="0"/>
          <a:chOff x="0" y="0"/>
          <a:chExt cx="0" cy="0"/>
        </a:xfrm>
      </p:grpSpPr>
      <p:sp>
        <p:nvSpPr>
          <p:cNvPr id="160" name="Google Shape;160;p28"/>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28"/>
          <p:cNvSpPr txBox="1">
            <a:spLocks noGrp="1"/>
          </p:cNvSpPr>
          <p:nvPr>
            <p:ph type="body" idx="1"/>
          </p:nvPr>
        </p:nvSpPr>
        <p:spPr>
          <a:xfrm>
            <a:off x="1815651"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highlight>
                  <a:srgbClr val="C1D82F"/>
                </a:highlight>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62" name="Google Shape;162;p28"/>
          <p:cNvSpPr txBox="1">
            <a:spLocks noGrp="1"/>
          </p:cNvSpPr>
          <p:nvPr>
            <p:ph type="body" idx="2"/>
          </p:nvPr>
        </p:nvSpPr>
        <p:spPr>
          <a:xfrm>
            <a:off x="6150598"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highlight>
                  <a:srgbClr val="C1D82F"/>
                </a:highlight>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63" name="Google Shape;163;p28"/>
          <p:cNvSpPr txBox="1">
            <a:spLocks noGrp="1"/>
          </p:cNvSpPr>
          <p:nvPr>
            <p:ph type="body" idx="3"/>
          </p:nvPr>
        </p:nvSpPr>
        <p:spPr>
          <a:xfrm>
            <a:off x="10485544"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highlight>
                  <a:srgbClr val="C1D82F"/>
                </a:highlight>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64" name="Google Shape;164;p28"/>
          <p:cNvSpPr txBox="1">
            <a:spLocks noGrp="1"/>
          </p:cNvSpPr>
          <p:nvPr>
            <p:ph type="body" idx="4"/>
          </p:nvPr>
        </p:nvSpPr>
        <p:spPr>
          <a:xfrm>
            <a:off x="14820491" y="7155675"/>
            <a:ext cx="3082521"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a:highlight>
                  <a:srgbClr val="C1D82F"/>
                </a:highlight>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104670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Virsraksts + izcelti paskaidrojumi">
  <p:cSld name="Virsraksts + izcelti paskaidrojumi">
    <p:spTree>
      <p:nvGrpSpPr>
        <p:cNvPr id="1" name="Shape 165"/>
        <p:cNvGrpSpPr/>
        <p:nvPr/>
      </p:nvGrpSpPr>
      <p:grpSpPr>
        <a:xfrm>
          <a:off x="0" y="0"/>
          <a:ext cx="0" cy="0"/>
          <a:chOff x="0" y="0"/>
          <a:chExt cx="0" cy="0"/>
        </a:xfrm>
      </p:grpSpPr>
      <p:sp>
        <p:nvSpPr>
          <p:cNvPr id="166" name="Google Shape;166;p29"/>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29"/>
          <p:cNvSpPr/>
          <p:nvPr/>
        </p:nvSpPr>
        <p:spPr>
          <a:xfrm>
            <a:off x="1382155" y="4286854"/>
            <a:ext cx="4868266" cy="2171864"/>
          </a:xfrm>
          <a:prstGeom prst="rect">
            <a:avLst/>
          </a:prstGeom>
          <a:solidFill>
            <a:srgbClr val="C4D600"/>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168" name="Google Shape;168;p29"/>
          <p:cNvSpPr txBox="1">
            <a:spLocks noGrp="1"/>
          </p:cNvSpPr>
          <p:nvPr>
            <p:ph type="body" idx="1"/>
          </p:nvPr>
        </p:nvSpPr>
        <p:spPr>
          <a:xfrm>
            <a:off x="1461371" y="4401587"/>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69" name="Google Shape;169;p29"/>
          <p:cNvSpPr txBox="1">
            <a:spLocks noGrp="1"/>
          </p:cNvSpPr>
          <p:nvPr>
            <p:ph type="body" idx="2"/>
          </p:nvPr>
        </p:nvSpPr>
        <p:spPr>
          <a:xfrm>
            <a:off x="1461371" y="5106372"/>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500"/>
              <a:buNone/>
              <a:defRPr sz="2474"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70" name="Google Shape;170;p29"/>
          <p:cNvSpPr/>
          <p:nvPr/>
        </p:nvSpPr>
        <p:spPr>
          <a:xfrm>
            <a:off x="6764454" y="4286854"/>
            <a:ext cx="4868266" cy="2171864"/>
          </a:xfrm>
          <a:prstGeom prst="rect">
            <a:avLst/>
          </a:prstGeom>
          <a:solidFill>
            <a:srgbClr val="C4D600"/>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171" name="Google Shape;171;p29"/>
          <p:cNvSpPr txBox="1">
            <a:spLocks noGrp="1"/>
          </p:cNvSpPr>
          <p:nvPr>
            <p:ph type="body" idx="3"/>
          </p:nvPr>
        </p:nvSpPr>
        <p:spPr>
          <a:xfrm>
            <a:off x="6843670" y="4401587"/>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72" name="Google Shape;172;p29"/>
          <p:cNvSpPr txBox="1">
            <a:spLocks noGrp="1"/>
          </p:cNvSpPr>
          <p:nvPr>
            <p:ph type="body" idx="4"/>
          </p:nvPr>
        </p:nvSpPr>
        <p:spPr>
          <a:xfrm>
            <a:off x="6843670" y="5106372"/>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500"/>
              <a:buNone/>
              <a:defRPr sz="2474"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73" name="Google Shape;173;p29"/>
          <p:cNvSpPr/>
          <p:nvPr/>
        </p:nvSpPr>
        <p:spPr>
          <a:xfrm>
            <a:off x="12146753" y="4286854"/>
            <a:ext cx="4868266" cy="2171864"/>
          </a:xfrm>
          <a:prstGeom prst="rect">
            <a:avLst/>
          </a:prstGeom>
          <a:solidFill>
            <a:srgbClr val="C4D600"/>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174" name="Google Shape;174;p29"/>
          <p:cNvSpPr txBox="1">
            <a:spLocks noGrp="1"/>
          </p:cNvSpPr>
          <p:nvPr>
            <p:ph type="body" idx="5"/>
          </p:nvPr>
        </p:nvSpPr>
        <p:spPr>
          <a:xfrm>
            <a:off x="12225969" y="4401587"/>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75" name="Google Shape;175;p29"/>
          <p:cNvSpPr txBox="1">
            <a:spLocks noGrp="1"/>
          </p:cNvSpPr>
          <p:nvPr>
            <p:ph type="body" idx="6"/>
          </p:nvPr>
        </p:nvSpPr>
        <p:spPr>
          <a:xfrm>
            <a:off x="12225969" y="5106372"/>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500"/>
              <a:buNone/>
              <a:defRPr sz="2474"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76" name="Google Shape;176;p29"/>
          <p:cNvSpPr/>
          <p:nvPr/>
        </p:nvSpPr>
        <p:spPr>
          <a:xfrm>
            <a:off x="1382155" y="8720971"/>
            <a:ext cx="4868266" cy="2171864"/>
          </a:xfrm>
          <a:prstGeom prst="rect">
            <a:avLst/>
          </a:prstGeom>
          <a:solidFill>
            <a:srgbClr val="C4D600"/>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177" name="Google Shape;177;p29"/>
          <p:cNvSpPr txBox="1">
            <a:spLocks noGrp="1"/>
          </p:cNvSpPr>
          <p:nvPr>
            <p:ph type="body" idx="7"/>
          </p:nvPr>
        </p:nvSpPr>
        <p:spPr>
          <a:xfrm>
            <a:off x="1461371" y="8835704"/>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78" name="Google Shape;178;p29"/>
          <p:cNvSpPr txBox="1">
            <a:spLocks noGrp="1"/>
          </p:cNvSpPr>
          <p:nvPr>
            <p:ph type="body" idx="8"/>
          </p:nvPr>
        </p:nvSpPr>
        <p:spPr>
          <a:xfrm>
            <a:off x="1461371" y="9540490"/>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500"/>
              <a:buNone/>
              <a:defRPr sz="2474"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79" name="Google Shape;179;p29"/>
          <p:cNvSpPr/>
          <p:nvPr/>
        </p:nvSpPr>
        <p:spPr>
          <a:xfrm>
            <a:off x="6764454" y="8720971"/>
            <a:ext cx="4868266" cy="2171864"/>
          </a:xfrm>
          <a:prstGeom prst="rect">
            <a:avLst/>
          </a:prstGeom>
          <a:solidFill>
            <a:srgbClr val="C4D600"/>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180" name="Google Shape;180;p29"/>
          <p:cNvSpPr txBox="1">
            <a:spLocks noGrp="1"/>
          </p:cNvSpPr>
          <p:nvPr>
            <p:ph type="body" idx="9"/>
          </p:nvPr>
        </p:nvSpPr>
        <p:spPr>
          <a:xfrm>
            <a:off x="6843670" y="8835704"/>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81" name="Google Shape;181;p29"/>
          <p:cNvSpPr txBox="1">
            <a:spLocks noGrp="1"/>
          </p:cNvSpPr>
          <p:nvPr>
            <p:ph type="body" idx="13"/>
          </p:nvPr>
        </p:nvSpPr>
        <p:spPr>
          <a:xfrm>
            <a:off x="6843670" y="9540490"/>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500"/>
              <a:buNone/>
              <a:defRPr sz="2474"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82" name="Google Shape;182;p29"/>
          <p:cNvSpPr/>
          <p:nvPr/>
        </p:nvSpPr>
        <p:spPr>
          <a:xfrm>
            <a:off x="12146753" y="8720971"/>
            <a:ext cx="4868266" cy="2171864"/>
          </a:xfrm>
          <a:prstGeom prst="rect">
            <a:avLst/>
          </a:prstGeom>
          <a:solidFill>
            <a:srgbClr val="C4D600"/>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183" name="Google Shape;183;p29"/>
          <p:cNvSpPr txBox="1">
            <a:spLocks noGrp="1"/>
          </p:cNvSpPr>
          <p:nvPr>
            <p:ph type="body" idx="14"/>
          </p:nvPr>
        </p:nvSpPr>
        <p:spPr>
          <a:xfrm>
            <a:off x="12225969" y="8835704"/>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84" name="Google Shape;184;p29"/>
          <p:cNvSpPr txBox="1">
            <a:spLocks noGrp="1"/>
          </p:cNvSpPr>
          <p:nvPr>
            <p:ph type="body" idx="15"/>
          </p:nvPr>
        </p:nvSpPr>
        <p:spPr>
          <a:xfrm>
            <a:off x="12225969" y="9540490"/>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500"/>
              <a:buNone/>
              <a:defRPr sz="2474"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260880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_Virsraksts + izcelti paskaidrojumi">
  <p:cSld name="1_Virsraksts + izcelti paskaidrojumi">
    <p:spTree>
      <p:nvGrpSpPr>
        <p:cNvPr id="1" name="Shape 185"/>
        <p:cNvGrpSpPr/>
        <p:nvPr/>
      </p:nvGrpSpPr>
      <p:grpSpPr>
        <a:xfrm>
          <a:off x="0" y="0"/>
          <a:ext cx="0" cy="0"/>
          <a:chOff x="0" y="0"/>
          <a:chExt cx="0" cy="0"/>
        </a:xfrm>
      </p:grpSpPr>
      <p:sp>
        <p:nvSpPr>
          <p:cNvPr id="186" name="Google Shape;186;p30"/>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30"/>
          <p:cNvSpPr/>
          <p:nvPr/>
        </p:nvSpPr>
        <p:spPr>
          <a:xfrm>
            <a:off x="1382155" y="6157430"/>
            <a:ext cx="4868266" cy="2171864"/>
          </a:xfrm>
          <a:prstGeom prst="rect">
            <a:avLst/>
          </a:prstGeom>
          <a:solidFill>
            <a:srgbClr val="C4D600"/>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188" name="Google Shape;188;p30"/>
          <p:cNvSpPr txBox="1">
            <a:spLocks noGrp="1"/>
          </p:cNvSpPr>
          <p:nvPr>
            <p:ph type="body" idx="1"/>
          </p:nvPr>
        </p:nvSpPr>
        <p:spPr>
          <a:xfrm>
            <a:off x="1461371" y="6272163"/>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89" name="Google Shape;189;p30"/>
          <p:cNvSpPr txBox="1">
            <a:spLocks noGrp="1"/>
          </p:cNvSpPr>
          <p:nvPr>
            <p:ph type="body" idx="2"/>
          </p:nvPr>
        </p:nvSpPr>
        <p:spPr>
          <a:xfrm>
            <a:off x="1461371" y="6976949"/>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500"/>
              <a:buNone/>
              <a:defRPr sz="2474"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90" name="Google Shape;190;p30"/>
          <p:cNvSpPr/>
          <p:nvPr/>
        </p:nvSpPr>
        <p:spPr>
          <a:xfrm>
            <a:off x="7146178" y="6157430"/>
            <a:ext cx="4868266" cy="2171864"/>
          </a:xfrm>
          <a:prstGeom prst="rect">
            <a:avLst/>
          </a:prstGeom>
          <a:solidFill>
            <a:srgbClr val="C4D600"/>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191" name="Google Shape;191;p30"/>
          <p:cNvSpPr txBox="1">
            <a:spLocks noGrp="1"/>
          </p:cNvSpPr>
          <p:nvPr>
            <p:ph type="body" idx="3"/>
          </p:nvPr>
        </p:nvSpPr>
        <p:spPr>
          <a:xfrm>
            <a:off x="7225394" y="6272163"/>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92" name="Google Shape;192;p30"/>
          <p:cNvSpPr txBox="1">
            <a:spLocks noGrp="1"/>
          </p:cNvSpPr>
          <p:nvPr>
            <p:ph type="body" idx="4"/>
          </p:nvPr>
        </p:nvSpPr>
        <p:spPr>
          <a:xfrm>
            <a:off x="7225394" y="6976949"/>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500"/>
              <a:buNone/>
              <a:defRPr sz="2474"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93" name="Google Shape;193;p30"/>
          <p:cNvSpPr/>
          <p:nvPr/>
        </p:nvSpPr>
        <p:spPr>
          <a:xfrm>
            <a:off x="12910201" y="6157430"/>
            <a:ext cx="4868266" cy="2171864"/>
          </a:xfrm>
          <a:prstGeom prst="rect">
            <a:avLst/>
          </a:prstGeom>
          <a:solidFill>
            <a:srgbClr val="C4D600"/>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194" name="Google Shape;194;p30"/>
          <p:cNvSpPr txBox="1">
            <a:spLocks noGrp="1"/>
          </p:cNvSpPr>
          <p:nvPr>
            <p:ph type="body" idx="5"/>
          </p:nvPr>
        </p:nvSpPr>
        <p:spPr>
          <a:xfrm>
            <a:off x="12989417" y="6272163"/>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195" name="Google Shape;195;p30"/>
          <p:cNvSpPr txBox="1">
            <a:spLocks noGrp="1"/>
          </p:cNvSpPr>
          <p:nvPr>
            <p:ph type="body" idx="6"/>
          </p:nvPr>
        </p:nvSpPr>
        <p:spPr>
          <a:xfrm>
            <a:off x="12989417" y="6976949"/>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500"/>
              <a:buNone/>
              <a:defRPr sz="2474"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735792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2_Virsraksts + izcelti paskaidrojumi">
  <p:cSld name="2_Virsraksts + izcelti paskaidrojumi">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31"/>
          <p:cNvSpPr/>
          <p:nvPr/>
        </p:nvSpPr>
        <p:spPr>
          <a:xfrm>
            <a:off x="3806099" y="6157430"/>
            <a:ext cx="4868266" cy="2171864"/>
          </a:xfrm>
          <a:prstGeom prst="rect">
            <a:avLst/>
          </a:prstGeom>
          <a:solidFill>
            <a:srgbClr val="C4D600"/>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199" name="Google Shape;199;p31"/>
          <p:cNvSpPr txBox="1">
            <a:spLocks noGrp="1"/>
          </p:cNvSpPr>
          <p:nvPr>
            <p:ph type="body" idx="1"/>
          </p:nvPr>
        </p:nvSpPr>
        <p:spPr>
          <a:xfrm>
            <a:off x="3885315" y="6272163"/>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00" name="Google Shape;200;p31"/>
          <p:cNvSpPr txBox="1">
            <a:spLocks noGrp="1"/>
          </p:cNvSpPr>
          <p:nvPr>
            <p:ph type="body" idx="2"/>
          </p:nvPr>
        </p:nvSpPr>
        <p:spPr>
          <a:xfrm>
            <a:off x="3885315" y="6976949"/>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500"/>
              <a:buNone/>
              <a:defRPr sz="2474"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01" name="Google Shape;201;p31"/>
          <p:cNvSpPr/>
          <p:nvPr/>
        </p:nvSpPr>
        <p:spPr>
          <a:xfrm>
            <a:off x="10848894" y="6157430"/>
            <a:ext cx="4868266" cy="2171864"/>
          </a:xfrm>
          <a:prstGeom prst="rect">
            <a:avLst/>
          </a:prstGeom>
          <a:solidFill>
            <a:srgbClr val="C4D600"/>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02" name="Google Shape;202;p31"/>
          <p:cNvSpPr txBox="1">
            <a:spLocks noGrp="1"/>
          </p:cNvSpPr>
          <p:nvPr>
            <p:ph type="body" idx="3"/>
          </p:nvPr>
        </p:nvSpPr>
        <p:spPr>
          <a:xfrm>
            <a:off x="10928110" y="6272163"/>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800"/>
              <a:buNone/>
              <a:defRPr sz="2968"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03" name="Google Shape;203;p31"/>
          <p:cNvSpPr txBox="1">
            <a:spLocks noGrp="1"/>
          </p:cNvSpPr>
          <p:nvPr>
            <p:ph type="body" idx="4"/>
          </p:nvPr>
        </p:nvSpPr>
        <p:spPr>
          <a:xfrm>
            <a:off x="10928110" y="6976949"/>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dk1"/>
              </a:buClr>
              <a:buSzPts val="1500"/>
              <a:buNone/>
              <a:defRPr sz="2474"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200146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3_Virsraksts + izcelti paskaidrojumi">
  <p:cSld name="3_Virsraksts + izcelti paskaidrojumi">
    <p:spTree>
      <p:nvGrpSpPr>
        <p:cNvPr id="1" name="Shape 204"/>
        <p:cNvGrpSpPr/>
        <p:nvPr/>
      </p:nvGrpSpPr>
      <p:grpSpPr>
        <a:xfrm>
          <a:off x="0" y="0"/>
          <a:ext cx="0" cy="0"/>
          <a:chOff x="0" y="0"/>
          <a:chExt cx="0" cy="0"/>
        </a:xfrm>
      </p:grpSpPr>
      <p:sp>
        <p:nvSpPr>
          <p:cNvPr id="205" name="Google Shape;205;p32"/>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32"/>
          <p:cNvSpPr/>
          <p:nvPr/>
        </p:nvSpPr>
        <p:spPr>
          <a:xfrm>
            <a:off x="1382155" y="4286854"/>
            <a:ext cx="4868266" cy="2171864"/>
          </a:xfrm>
          <a:prstGeom prst="rect">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07" name="Google Shape;207;p32"/>
          <p:cNvSpPr txBox="1">
            <a:spLocks noGrp="1"/>
          </p:cNvSpPr>
          <p:nvPr>
            <p:ph type="body" idx="1"/>
          </p:nvPr>
        </p:nvSpPr>
        <p:spPr>
          <a:xfrm>
            <a:off x="1461371" y="4401587"/>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08" name="Google Shape;208;p32"/>
          <p:cNvSpPr txBox="1">
            <a:spLocks noGrp="1"/>
          </p:cNvSpPr>
          <p:nvPr>
            <p:ph type="body" idx="2"/>
          </p:nvPr>
        </p:nvSpPr>
        <p:spPr>
          <a:xfrm>
            <a:off x="1461371" y="5106372"/>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09" name="Google Shape;209;p32"/>
          <p:cNvSpPr/>
          <p:nvPr/>
        </p:nvSpPr>
        <p:spPr>
          <a:xfrm>
            <a:off x="6764454" y="4286854"/>
            <a:ext cx="4868266" cy="2171864"/>
          </a:xfrm>
          <a:prstGeom prst="rect">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10" name="Google Shape;210;p32"/>
          <p:cNvSpPr txBox="1">
            <a:spLocks noGrp="1"/>
          </p:cNvSpPr>
          <p:nvPr>
            <p:ph type="body" idx="3"/>
          </p:nvPr>
        </p:nvSpPr>
        <p:spPr>
          <a:xfrm>
            <a:off x="6843670" y="4401587"/>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11" name="Google Shape;211;p32"/>
          <p:cNvSpPr txBox="1">
            <a:spLocks noGrp="1"/>
          </p:cNvSpPr>
          <p:nvPr>
            <p:ph type="body" idx="4"/>
          </p:nvPr>
        </p:nvSpPr>
        <p:spPr>
          <a:xfrm>
            <a:off x="6843670" y="5106372"/>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12" name="Google Shape;212;p32"/>
          <p:cNvSpPr/>
          <p:nvPr/>
        </p:nvSpPr>
        <p:spPr>
          <a:xfrm>
            <a:off x="12146753" y="4286854"/>
            <a:ext cx="4868266" cy="2171864"/>
          </a:xfrm>
          <a:prstGeom prst="rect">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13" name="Google Shape;213;p32"/>
          <p:cNvSpPr txBox="1">
            <a:spLocks noGrp="1"/>
          </p:cNvSpPr>
          <p:nvPr>
            <p:ph type="body" idx="5"/>
          </p:nvPr>
        </p:nvSpPr>
        <p:spPr>
          <a:xfrm>
            <a:off x="12225969" y="4401587"/>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14" name="Google Shape;214;p32"/>
          <p:cNvSpPr txBox="1">
            <a:spLocks noGrp="1"/>
          </p:cNvSpPr>
          <p:nvPr>
            <p:ph type="body" idx="6"/>
          </p:nvPr>
        </p:nvSpPr>
        <p:spPr>
          <a:xfrm>
            <a:off x="12225969" y="5106372"/>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15" name="Google Shape;215;p32"/>
          <p:cNvSpPr/>
          <p:nvPr/>
        </p:nvSpPr>
        <p:spPr>
          <a:xfrm>
            <a:off x="1382155" y="8720971"/>
            <a:ext cx="4868266" cy="2171864"/>
          </a:xfrm>
          <a:prstGeom prst="rect">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16" name="Google Shape;216;p32"/>
          <p:cNvSpPr txBox="1">
            <a:spLocks noGrp="1"/>
          </p:cNvSpPr>
          <p:nvPr>
            <p:ph type="body" idx="7"/>
          </p:nvPr>
        </p:nvSpPr>
        <p:spPr>
          <a:xfrm>
            <a:off x="1461371" y="8835704"/>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17" name="Google Shape;217;p32"/>
          <p:cNvSpPr txBox="1">
            <a:spLocks noGrp="1"/>
          </p:cNvSpPr>
          <p:nvPr>
            <p:ph type="body" idx="8"/>
          </p:nvPr>
        </p:nvSpPr>
        <p:spPr>
          <a:xfrm>
            <a:off x="1461371" y="9540490"/>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18" name="Google Shape;218;p32"/>
          <p:cNvSpPr/>
          <p:nvPr/>
        </p:nvSpPr>
        <p:spPr>
          <a:xfrm>
            <a:off x="6764454" y="8720971"/>
            <a:ext cx="4868266" cy="2171864"/>
          </a:xfrm>
          <a:prstGeom prst="rect">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19" name="Google Shape;219;p32"/>
          <p:cNvSpPr txBox="1">
            <a:spLocks noGrp="1"/>
          </p:cNvSpPr>
          <p:nvPr>
            <p:ph type="body" idx="9"/>
          </p:nvPr>
        </p:nvSpPr>
        <p:spPr>
          <a:xfrm>
            <a:off x="6843670" y="8835704"/>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20" name="Google Shape;220;p32"/>
          <p:cNvSpPr txBox="1">
            <a:spLocks noGrp="1"/>
          </p:cNvSpPr>
          <p:nvPr>
            <p:ph type="body" idx="13"/>
          </p:nvPr>
        </p:nvSpPr>
        <p:spPr>
          <a:xfrm>
            <a:off x="6843670" y="9540490"/>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21" name="Google Shape;221;p32"/>
          <p:cNvSpPr/>
          <p:nvPr/>
        </p:nvSpPr>
        <p:spPr>
          <a:xfrm>
            <a:off x="12146753" y="8720971"/>
            <a:ext cx="4868266" cy="2171864"/>
          </a:xfrm>
          <a:prstGeom prst="rect">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22" name="Google Shape;222;p32"/>
          <p:cNvSpPr txBox="1">
            <a:spLocks noGrp="1"/>
          </p:cNvSpPr>
          <p:nvPr>
            <p:ph type="body" idx="14"/>
          </p:nvPr>
        </p:nvSpPr>
        <p:spPr>
          <a:xfrm>
            <a:off x="12225969" y="8835704"/>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23" name="Google Shape;223;p32"/>
          <p:cNvSpPr txBox="1">
            <a:spLocks noGrp="1"/>
          </p:cNvSpPr>
          <p:nvPr>
            <p:ph type="body" idx="15"/>
          </p:nvPr>
        </p:nvSpPr>
        <p:spPr>
          <a:xfrm>
            <a:off x="12225969" y="9540490"/>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320613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4_Virsraksts + izcelti paskaidrojumi">
  <p:cSld name="4_Virsraksts + izcelti paskaidrojumi">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33"/>
          <p:cNvSpPr/>
          <p:nvPr/>
        </p:nvSpPr>
        <p:spPr>
          <a:xfrm>
            <a:off x="1382155" y="6157430"/>
            <a:ext cx="4868266" cy="2171864"/>
          </a:xfrm>
          <a:prstGeom prst="rect">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27" name="Google Shape;227;p33"/>
          <p:cNvSpPr txBox="1">
            <a:spLocks noGrp="1"/>
          </p:cNvSpPr>
          <p:nvPr>
            <p:ph type="body" idx="1"/>
          </p:nvPr>
        </p:nvSpPr>
        <p:spPr>
          <a:xfrm>
            <a:off x="1461371" y="6272163"/>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28" name="Google Shape;228;p33"/>
          <p:cNvSpPr txBox="1">
            <a:spLocks noGrp="1"/>
          </p:cNvSpPr>
          <p:nvPr>
            <p:ph type="body" idx="2"/>
          </p:nvPr>
        </p:nvSpPr>
        <p:spPr>
          <a:xfrm>
            <a:off x="1461371" y="6976949"/>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29" name="Google Shape;229;p33"/>
          <p:cNvSpPr/>
          <p:nvPr/>
        </p:nvSpPr>
        <p:spPr>
          <a:xfrm>
            <a:off x="7146178" y="6157430"/>
            <a:ext cx="4868266" cy="2171864"/>
          </a:xfrm>
          <a:prstGeom prst="rect">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30" name="Google Shape;230;p33"/>
          <p:cNvSpPr txBox="1">
            <a:spLocks noGrp="1"/>
          </p:cNvSpPr>
          <p:nvPr>
            <p:ph type="body" idx="3"/>
          </p:nvPr>
        </p:nvSpPr>
        <p:spPr>
          <a:xfrm>
            <a:off x="7225394" y="6272163"/>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31" name="Google Shape;231;p33"/>
          <p:cNvSpPr txBox="1">
            <a:spLocks noGrp="1"/>
          </p:cNvSpPr>
          <p:nvPr>
            <p:ph type="body" idx="4"/>
          </p:nvPr>
        </p:nvSpPr>
        <p:spPr>
          <a:xfrm>
            <a:off x="7225394" y="6976949"/>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32" name="Google Shape;232;p33"/>
          <p:cNvSpPr/>
          <p:nvPr/>
        </p:nvSpPr>
        <p:spPr>
          <a:xfrm>
            <a:off x="12910201" y="6157430"/>
            <a:ext cx="4868266" cy="2171864"/>
          </a:xfrm>
          <a:prstGeom prst="rect">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33" name="Google Shape;233;p33"/>
          <p:cNvSpPr txBox="1">
            <a:spLocks noGrp="1"/>
          </p:cNvSpPr>
          <p:nvPr>
            <p:ph type="body" idx="5"/>
          </p:nvPr>
        </p:nvSpPr>
        <p:spPr>
          <a:xfrm>
            <a:off x="12989417" y="6272163"/>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34" name="Google Shape;234;p33"/>
          <p:cNvSpPr txBox="1">
            <a:spLocks noGrp="1"/>
          </p:cNvSpPr>
          <p:nvPr>
            <p:ph type="body" idx="6"/>
          </p:nvPr>
        </p:nvSpPr>
        <p:spPr>
          <a:xfrm>
            <a:off x="12989417" y="6976949"/>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80218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za bilde + teksts pa lab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0" y="0"/>
            <a:ext cx="5012972" cy="11309350"/>
          </a:xfrm>
        </p:spPr>
        <p:txBody>
          <a:bodyPr>
            <a:normAutofit/>
          </a:bodyPr>
          <a:lstStyle>
            <a:lvl1pPr marL="0" indent="0" algn="l">
              <a:buNone/>
              <a:defRPr sz="3958"/>
            </a:lvl1pPr>
          </a:lstStyle>
          <a:p>
            <a:r>
              <a:rPr lang="lv-LV"/>
              <a:t>Bilde</a:t>
            </a:r>
          </a:p>
        </p:txBody>
      </p:sp>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6251666" y="1465633"/>
            <a:ext cx="12899448" cy="1411004"/>
          </a:xfrm>
        </p:spPr>
        <p:txBody>
          <a:bodyPr anchor="t">
            <a:normAutofit/>
          </a:bodyPr>
          <a:lstStyle>
            <a:lvl1pPr>
              <a:defRPr sz="7256" b="1" i="0" cap="all" baseline="0">
                <a:solidFill>
                  <a:srgbClr val="00467F"/>
                </a:solidFill>
                <a:latin typeface="Century Gothic" panose="020B0502020202020204" pitchFamily="34" charset="0"/>
              </a:defRPr>
            </a:lvl1pPr>
          </a:lstStyle>
          <a:p>
            <a:r>
              <a:rPr lang="en-GB" err="1"/>
              <a:t>Lielais</a:t>
            </a:r>
            <a:r>
              <a:rPr lang="en-GB"/>
              <a:t> </a:t>
            </a:r>
            <a:r>
              <a:rPr lang="en-GB" err="1"/>
              <a:t>virsraksts</a:t>
            </a:r>
            <a:endParaRPr lang="lv-LV"/>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6251666" y="2877079"/>
            <a:ext cx="12899448" cy="1251359"/>
          </a:xfrm>
        </p:spPr>
        <p:txBody>
          <a:bodyPr>
            <a:normAutofit/>
          </a:bodyPr>
          <a:lstStyle>
            <a:lvl1pPr marL="0" indent="0">
              <a:buNone/>
              <a:defRPr sz="4947"/>
            </a:lvl1pPr>
            <a:lvl2pPr marL="753923" indent="0">
              <a:buNone/>
              <a:defRPr/>
            </a:lvl2pPr>
            <a:lvl3pPr marL="1507846" indent="0">
              <a:buNone/>
              <a:defRPr/>
            </a:lvl3pPr>
            <a:lvl4pPr marL="2261768" indent="0">
              <a:buNone/>
              <a:defRPr/>
            </a:lvl4pPr>
            <a:lvl5pPr marL="3015691" indent="0">
              <a:buNone/>
              <a:defRPr/>
            </a:lvl5pPr>
          </a:lstStyle>
          <a:p>
            <a:pPr lvl="0"/>
            <a:r>
              <a:rPr lang="en-GB" err="1"/>
              <a:t>Mazais</a:t>
            </a:r>
            <a:r>
              <a:rPr lang="en-GB"/>
              <a:t> </a:t>
            </a:r>
            <a:r>
              <a:rPr lang="en-GB" err="1"/>
              <a:t>virsraksts</a:t>
            </a:r>
            <a:endParaRPr lang="en-GB"/>
          </a:p>
        </p:txBody>
      </p:sp>
      <p:sp>
        <p:nvSpPr>
          <p:cNvPr id="5" name="Text Placeholder 4">
            <a:extLst>
              <a:ext uri="{FF2B5EF4-FFF2-40B4-BE49-F238E27FC236}">
                <a16:creationId xmlns:a16="http://schemas.microsoft.com/office/drawing/2014/main" id="{B37368EB-F605-1F40-AE58-1410681B1B66}"/>
              </a:ext>
            </a:extLst>
          </p:cNvPr>
          <p:cNvSpPr>
            <a:spLocks noGrp="1"/>
          </p:cNvSpPr>
          <p:nvPr>
            <p:ph type="body" sz="quarter" idx="15" hasCustomPrompt="1"/>
          </p:nvPr>
        </p:nvSpPr>
        <p:spPr>
          <a:xfrm>
            <a:off x="6251666" y="4128437"/>
            <a:ext cx="12899448" cy="6620683"/>
          </a:xfrm>
        </p:spPr>
        <p:txBody>
          <a:bodyPr>
            <a:normAutofit/>
          </a:bodyPr>
          <a:lstStyle>
            <a:lvl1pPr marL="0" indent="0">
              <a:lnSpc>
                <a:spcPct val="150000"/>
              </a:lnSpc>
              <a:buNone/>
              <a:defRPr sz="3958"/>
            </a:lvl1pPr>
            <a:lvl2pPr marL="753923" indent="0">
              <a:buNone/>
              <a:defRPr/>
            </a:lvl2pPr>
            <a:lvl3pPr marL="1507846" indent="0">
              <a:buNone/>
              <a:defRPr/>
            </a:lvl3pPr>
            <a:lvl4pPr marL="2261768" indent="0">
              <a:buNone/>
              <a:defRPr/>
            </a:lvl4pPr>
            <a:lvl5pPr marL="3015691" indent="0">
              <a:buNone/>
              <a:defRPr/>
            </a:lvl5pPr>
          </a:lstStyle>
          <a:p>
            <a:pPr lvl="0"/>
            <a:r>
              <a:rPr lang="en-GB" err="1"/>
              <a:t>Teksts</a:t>
            </a:r>
            <a:endParaRPr lang="en-GB"/>
          </a:p>
        </p:txBody>
      </p:sp>
    </p:spTree>
    <p:extLst>
      <p:ext uri="{BB962C8B-B14F-4D97-AF65-F5344CB8AC3E}">
        <p14:creationId xmlns:p14="http://schemas.microsoft.com/office/powerpoint/2010/main" val="20071820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5_Virsraksts + izcelti paskaidrojumi">
  <p:cSld name="5_Virsraksts + izcelti paskaidrojumi">
    <p:spTree>
      <p:nvGrpSpPr>
        <p:cNvPr id="1" name="Shape 235"/>
        <p:cNvGrpSpPr/>
        <p:nvPr/>
      </p:nvGrpSpPr>
      <p:grpSpPr>
        <a:xfrm>
          <a:off x="0" y="0"/>
          <a:ext cx="0" cy="0"/>
          <a:chOff x="0" y="0"/>
          <a:chExt cx="0" cy="0"/>
        </a:xfrm>
      </p:grpSpPr>
      <p:sp>
        <p:nvSpPr>
          <p:cNvPr id="236" name="Google Shape;236;p34"/>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 name="Google Shape;237;p34"/>
          <p:cNvSpPr/>
          <p:nvPr/>
        </p:nvSpPr>
        <p:spPr>
          <a:xfrm>
            <a:off x="3806099" y="6157430"/>
            <a:ext cx="4868266" cy="2171864"/>
          </a:xfrm>
          <a:prstGeom prst="rect">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38" name="Google Shape;238;p34"/>
          <p:cNvSpPr txBox="1">
            <a:spLocks noGrp="1"/>
          </p:cNvSpPr>
          <p:nvPr>
            <p:ph type="body" idx="1"/>
          </p:nvPr>
        </p:nvSpPr>
        <p:spPr>
          <a:xfrm>
            <a:off x="3885315" y="6272163"/>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39" name="Google Shape;239;p34"/>
          <p:cNvSpPr txBox="1">
            <a:spLocks noGrp="1"/>
          </p:cNvSpPr>
          <p:nvPr>
            <p:ph type="body" idx="2"/>
          </p:nvPr>
        </p:nvSpPr>
        <p:spPr>
          <a:xfrm>
            <a:off x="3885315" y="6976949"/>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40" name="Google Shape;240;p34"/>
          <p:cNvSpPr/>
          <p:nvPr/>
        </p:nvSpPr>
        <p:spPr>
          <a:xfrm>
            <a:off x="10848894" y="6157430"/>
            <a:ext cx="4868266" cy="2171864"/>
          </a:xfrm>
          <a:prstGeom prst="rect">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41" name="Google Shape;241;p34"/>
          <p:cNvSpPr txBox="1">
            <a:spLocks noGrp="1"/>
          </p:cNvSpPr>
          <p:nvPr>
            <p:ph type="body" idx="3"/>
          </p:nvPr>
        </p:nvSpPr>
        <p:spPr>
          <a:xfrm>
            <a:off x="10928110" y="6272163"/>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42" name="Google Shape;242;p34"/>
          <p:cNvSpPr txBox="1">
            <a:spLocks noGrp="1"/>
          </p:cNvSpPr>
          <p:nvPr>
            <p:ph type="body" idx="4"/>
          </p:nvPr>
        </p:nvSpPr>
        <p:spPr>
          <a:xfrm>
            <a:off x="10928110" y="6976949"/>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076384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6_Virsraksts + izcelti paskaidrojumi">
  <p:cSld name="6_Virsraksts + izcelti paskaidrojumi">
    <p:spTree>
      <p:nvGrpSpPr>
        <p:cNvPr id="1" name="Shape 243"/>
        <p:cNvGrpSpPr/>
        <p:nvPr/>
      </p:nvGrpSpPr>
      <p:grpSpPr>
        <a:xfrm>
          <a:off x="0" y="0"/>
          <a:ext cx="0" cy="0"/>
          <a:chOff x="0" y="0"/>
          <a:chExt cx="0" cy="0"/>
        </a:xfrm>
      </p:grpSpPr>
      <p:sp>
        <p:nvSpPr>
          <p:cNvPr id="244" name="Google Shape;244;p35"/>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35"/>
          <p:cNvSpPr/>
          <p:nvPr/>
        </p:nvSpPr>
        <p:spPr>
          <a:xfrm>
            <a:off x="1382155" y="4286854"/>
            <a:ext cx="4868266" cy="2171864"/>
          </a:xfrm>
          <a:prstGeom prst="rect">
            <a:avLst/>
          </a:prstGeom>
          <a:solidFill>
            <a:srgbClr val="6AC2BB"/>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46" name="Google Shape;246;p35"/>
          <p:cNvSpPr txBox="1">
            <a:spLocks noGrp="1"/>
          </p:cNvSpPr>
          <p:nvPr>
            <p:ph type="body" idx="1"/>
          </p:nvPr>
        </p:nvSpPr>
        <p:spPr>
          <a:xfrm>
            <a:off x="1461371" y="4401587"/>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47" name="Google Shape;247;p35"/>
          <p:cNvSpPr txBox="1">
            <a:spLocks noGrp="1"/>
          </p:cNvSpPr>
          <p:nvPr>
            <p:ph type="body" idx="2"/>
          </p:nvPr>
        </p:nvSpPr>
        <p:spPr>
          <a:xfrm>
            <a:off x="1461371" y="5106372"/>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48" name="Google Shape;248;p35"/>
          <p:cNvSpPr/>
          <p:nvPr/>
        </p:nvSpPr>
        <p:spPr>
          <a:xfrm>
            <a:off x="6764454" y="4286854"/>
            <a:ext cx="4868266" cy="2171864"/>
          </a:xfrm>
          <a:prstGeom prst="rect">
            <a:avLst/>
          </a:prstGeom>
          <a:solidFill>
            <a:srgbClr val="6AC2BB"/>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49" name="Google Shape;249;p35"/>
          <p:cNvSpPr txBox="1">
            <a:spLocks noGrp="1"/>
          </p:cNvSpPr>
          <p:nvPr>
            <p:ph type="body" idx="3"/>
          </p:nvPr>
        </p:nvSpPr>
        <p:spPr>
          <a:xfrm>
            <a:off x="6843670" y="4401587"/>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50" name="Google Shape;250;p35"/>
          <p:cNvSpPr txBox="1">
            <a:spLocks noGrp="1"/>
          </p:cNvSpPr>
          <p:nvPr>
            <p:ph type="body" idx="4"/>
          </p:nvPr>
        </p:nvSpPr>
        <p:spPr>
          <a:xfrm>
            <a:off x="6843670" y="5106372"/>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51" name="Google Shape;251;p35"/>
          <p:cNvSpPr/>
          <p:nvPr/>
        </p:nvSpPr>
        <p:spPr>
          <a:xfrm>
            <a:off x="12146753" y="4286854"/>
            <a:ext cx="4868266" cy="2171864"/>
          </a:xfrm>
          <a:prstGeom prst="rect">
            <a:avLst/>
          </a:prstGeom>
          <a:solidFill>
            <a:srgbClr val="6AC2BB"/>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52" name="Google Shape;252;p35"/>
          <p:cNvSpPr txBox="1">
            <a:spLocks noGrp="1"/>
          </p:cNvSpPr>
          <p:nvPr>
            <p:ph type="body" idx="5"/>
          </p:nvPr>
        </p:nvSpPr>
        <p:spPr>
          <a:xfrm>
            <a:off x="12225969" y="4401587"/>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53" name="Google Shape;253;p35"/>
          <p:cNvSpPr txBox="1">
            <a:spLocks noGrp="1"/>
          </p:cNvSpPr>
          <p:nvPr>
            <p:ph type="body" idx="6"/>
          </p:nvPr>
        </p:nvSpPr>
        <p:spPr>
          <a:xfrm>
            <a:off x="12225969" y="5106372"/>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54" name="Google Shape;254;p35"/>
          <p:cNvSpPr/>
          <p:nvPr/>
        </p:nvSpPr>
        <p:spPr>
          <a:xfrm>
            <a:off x="1382155" y="8720971"/>
            <a:ext cx="4868266" cy="2171864"/>
          </a:xfrm>
          <a:prstGeom prst="rect">
            <a:avLst/>
          </a:prstGeom>
          <a:solidFill>
            <a:srgbClr val="6AC2BB"/>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55" name="Google Shape;255;p35"/>
          <p:cNvSpPr txBox="1">
            <a:spLocks noGrp="1"/>
          </p:cNvSpPr>
          <p:nvPr>
            <p:ph type="body" idx="7"/>
          </p:nvPr>
        </p:nvSpPr>
        <p:spPr>
          <a:xfrm>
            <a:off x="1461371" y="8835704"/>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56" name="Google Shape;256;p35"/>
          <p:cNvSpPr txBox="1">
            <a:spLocks noGrp="1"/>
          </p:cNvSpPr>
          <p:nvPr>
            <p:ph type="body" idx="8"/>
          </p:nvPr>
        </p:nvSpPr>
        <p:spPr>
          <a:xfrm>
            <a:off x="1461371" y="9540490"/>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57" name="Google Shape;257;p35"/>
          <p:cNvSpPr/>
          <p:nvPr/>
        </p:nvSpPr>
        <p:spPr>
          <a:xfrm>
            <a:off x="6764454" y="8720971"/>
            <a:ext cx="4868266" cy="2171864"/>
          </a:xfrm>
          <a:prstGeom prst="rect">
            <a:avLst/>
          </a:prstGeom>
          <a:solidFill>
            <a:srgbClr val="6AC2BB"/>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58" name="Google Shape;258;p35"/>
          <p:cNvSpPr txBox="1">
            <a:spLocks noGrp="1"/>
          </p:cNvSpPr>
          <p:nvPr>
            <p:ph type="body" idx="9"/>
          </p:nvPr>
        </p:nvSpPr>
        <p:spPr>
          <a:xfrm>
            <a:off x="6843670" y="8835704"/>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59" name="Google Shape;259;p35"/>
          <p:cNvSpPr txBox="1">
            <a:spLocks noGrp="1"/>
          </p:cNvSpPr>
          <p:nvPr>
            <p:ph type="body" idx="13"/>
          </p:nvPr>
        </p:nvSpPr>
        <p:spPr>
          <a:xfrm>
            <a:off x="6843670" y="9540490"/>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60" name="Google Shape;260;p35"/>
          <p:cNvSpPr/>
          <p:nvPr/>
        </p:nvSpPr>
        <p:spPr>
          <a:xfrm>
            <a:off x="12146753" y="8720971"/>
            <a:ext cx="4868266" cy="2171864"/>
          </a:xfrm>
          <a:prstGeom prst="rect">
            <a:avLst/>
          </a:prstGeom>
          <a:solidFill>
            <a:srgbClr val="6AC2BB"/>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61" name="Google Shape;261;p35"/>
          <p:cNvSpPr txBox="1">
            <a:spLocks noGrp="1"/>
          </p:cNvSpPr>
          <p:nvPr>
            <p:ph type="body" idx="14"/>
          </p:nvPr>
        </p:nvSpPr>
        <p:spPr>
          <a:xfrm>
            <a:off x="12225969" y="8835704"/>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62" name="Google Shape;262;p35"/>
          <p:cNvSpPr txBox="1">
            <a:spLocks noGrp="1"/>
          </p:cNvSpPr>
          <p:nvPr>
            <p:ph type="body" idx="15"/>
          </p:nvPr>
        </p:nvSpPr>
        <p:spPr>
          <a:xfrm>
            <a:off x="12225969" y="9540490"/>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474584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7_Virsraksts + izcelti paskaidrojumi">
  <p:cSld name="7_Virsraksts + izcelti paskaidrojumi">
    <p:spTree>
      <p:nvGrpSpPr>
        <p:cNvPr id="1" name="Shape 263"/>
        <p:cNvGrpSpPr/>
        <p:nvPr/>
      </p:nvGrpSpPr>
      <p:grpSpPr>
        <a:xfrm>
          <a:off x="0" y="0"/>
          <a:ext cx="0" cy="0"/>
          <a:chOff x="0" y="0"/>
          <a:chExt cx="0" cy="0"/>
        </a:xfrm>
      </p:grpSpPr>
      <p:sp>
        <p:nvSpPr>
          <p:cNvPr id="264" name="Google Shape;264;p36"/>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36"/>
          <p:cNvSpPr/>
          <p:nvPr/>
        </p:nvSpPr>
        <p:spPr>
          <a:xfrm>
            <a:off x="1382155" y="6157430"/>
            <a:ext cx="4868266" cy="2171864"/>
          </a:xfrm>
          <a:prstGeom prst="rect">
            <a:avLst/>
          </a:prstGeom>
          <a:solidFill>
            <a:srgbClr val="6AC2BB"/>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66" name="Google Shape;266;p36"/>
          <p:cNvSpPr txBox="1">
            <a:spLocks noGrp="1"/>
          </p:cNvSpPr>
          <p:nvPr>
            <p:ph type="body" idx="1"/>
          </p:nvPr>
        </p:nvSpPr>
        <p:spPr>
          <a:xfrm>
            <a:off x="1461371" y="6272163"/>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67" name="Google Shape;267;p36"/>
          <p:cNvSpPr txBox="1">
            <a:spLocks noGrp="1"/>
          </p:cNvSpPr>
          <p:nvPr>
            <p:ph type="body" idx="2"/>
          </p:nvPr>
        </p:nvSpPr>
        <p:spPr>
          <a:xfrm>
            <a:off x="1461371" y="6976949"/>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68" name="Google Shape;268;p36"/>
          <p:cNvSpPr/>
          <p:nvPr/>
        </p:nvSpPr>
        <p:spPr>
          <a:xfrm>
            <a:off x="7146178" y="6157430"/>
            <a:ext cx="4868266" cy="2171864"/>
          </a:xfrm>
          <a:prstGeom prst="rect">
            <a:avLst/>
          </a:prstGeom>
          <a:solidFill>
            <a:srgbClr val="6AC2BB"/>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69" name="Google Shape;269;p36"/>
          <p:cNvSpPr txBox="1">
            <a:spLocks noGrp="1"/>
          </p:cNvSpPr>
          <p:nvPr>
            <p:ph type="body" idx="3"/>
          </p:nvPr>
        </p:nvSpPr>
        <p:spPr>
          <a:xfrm>
            <a:off x="7225394" y="6272163"/>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70" name="Google Shape;270;p36"/>
          <p:cNvSpPr txBox="1">
            <a:spLocks noGrp="1"/>
          </p:cNvSpPr>
          <p:nvPr>
            <p:ph type="body" idx="4"/>
          </p:nvPr>
        </p:nvSpPr>
        <p:spPr>
          <a:xfrm>
            <a:off x="7225394" y="6976949"/>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71" name="Google Shape;271;p36"/>
          <p:cNvSpPr/>
          <p:nvPr/>
        </p:nvSpPr>
        <p:spPr>
          <a:xfrm>
            <a:off x="12910201" y="6157430"/>
            <a:ext cx="4868266" cy="2171864"/>
          </a:xfrm>
          <a:prstGeom prst="rect">
            <a:avLst/>
          </a:prstGeom>
          <a:solidFill>
            <a:srgbClr val="6AC2BB"/>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72" name="Google Shape;272;p36"/>
          <p:cNvSpPr txBox="1">
            <a:spLocks noGrp="1"/>
          </p:cNvSpPr>
          <p:nvPr>
            <p:ph type="body" idx="5"/>
          </p:nvPr>
        </p:nvSpPr>
        <p:spPr>
          <a:xfrm>
            <a:off x="12989417" y="6272163"/>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73" name="Google Shape;273;p36"/>
          <p:cNvSpPr txBox="1">
            <a:spLocks noGrp="1"/>
          </p:cNvSpPr>
          <p:nvPr>
            <p:ph type="body" idx="6"/>
          </p:nvPr>
        </p:nvSpPr>
        <p:spPr>
          <a:xfrm>
            <a:off x="12989417" y="6976949"/>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30260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8_Virsraksts + izcelti paskaidrojumi">
  <p:cSld name="8_Virsraksts + izcelti paskaidrojumi">
    <p:spTree>
      <p:nvGrpSpPr>
        <p:cNvPr id="1" name="Shape 274"/>
        <p:cNvGrpSpPr/>
        <p:nvPr/>
      </p:nvGrpSpPr>
      <p:grpSpPr>
        <a:xfrm>
          <a:off x="0" y="0"/>
          <a:ext cx="0" cy="0"/>
          <a:chOff x="0" y="0"/>
          <a:chExt cx="0" cy="0"/>
        </a:xfrm>
      </p:grpSpPr>
      <p:sp>
        <p:nvSpPr>
          <p:cNvPr id="275" name="Google Shape;275;p37"/>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 name="Google Shape;276;p37"/>
          <p:cNvSpPr/>
          <p:nvPr/>
        </p:nvSpPr>
        <p:spPr>
          <a:xfrm>
            <a:off x="3806099" y="6157430"/>
            <a:ext cx="4868266" cy="2171864"/>
          </a:xfrm>
          <a:prstGeom prst="rect">
            <a:avLst/>
          </a:prstGeom>
          <a:solidFill>
            <a:srgbClr val="6AC2BB"/>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77" name="Google Shape;277;p37"/>
          <p:cNvSpPr txBox="1">
            <a:spLocks noGrp="1"/>
          </p:cNvSpPr>
          <p:nvPr>
            <p:ph type="body" idx="1"/>
          </p:nvPr>
        </p:nvSpPr>
        <p:spPr>
          <a:xfrm>
            <a:off x="3885315" y="6272163"/>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78" name="Google Shape;278;p37"/>
          <p:cNvSpPr txBox="1">
            <a:spLocks noGrp="1"/>
          </p:cNvSpPr>
          <p:nvPr>
            <p:ph type="body" idx="2"/>
          </p:nvPr>
        </p:nvSpPr>
        <p:spPr>
          <a:xfrm>
            <a:off x="3885315" y="6976949"/>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79" name="Google Shape;279;p37"/>
          <p:cNvSpPr/>
          <p:nvPr/>
        </p:nvSpPr>
        <p:spPr>
          <a:xfrm>
            <a:off x="10848894" y="6157430"/>
            <a:ext cx="4868266" cy="2171864"/>
          </a:xfrm>
          <a:prstGeom prst="rect">
            <a:avLst/>
          </a:prstGeom>
          <a:solidFill>
            <a:srgbClr val="6AC2BB"/>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80" name="Google Shape;280;p37"/>
          <p:cNvSpPr txBox="1">
            <a:spLocks noGrp="1"/>
          </p:cNvSpPr>
          <p:nvPr>
            <p:ph type="body" idx="3"/>
          </p:nvPr>
        </p:nvSpPr>
        <p:spPr>
          <a:xfrm>
            <a:off x="10928110" y="6272163"/>
            <a:ext cx="4709834" cy="640863"/>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800"/>
              <a:buNone/>
              <a:defRPr sz="2968" b="1"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81" name="Google Shape;281;p37"/>
          <p:cNvSpPr txBox="1">
            <a:spLocks noGrp="1"/>
          </p:cNvSpPr>
          <p:nvPr>
            <p:ph type="body" idx="4"/>
          </p:nvPr>
        </p:nvSpPr>
        <p:spPr>
          <a:xfrm>
            <a:off x="10928110" y="6976949"/>
            <a:ext cx="4709834" cy="1162878"/>
          </a:xfrm>
          <a:prstGeom prst="rect">
            <a:avLst/>
          </a:prstGeom>
          <a:noFill/>
          <a:ln>
            <a:noFill/>
          </a:ln>
        </p:spPr>
        <p:txBody>
          <a:bodyPr spcFirstLastPara="1" wrap="square" lIns="91425" tIns="45700" rIns="91425" bIns="45700" anchor="t" anchorCtr="0">
            <a:normAutofit/>
          </a:bodyPr>
          <a:lstStyle>
            <a:lvl1pPr marL="753923" lvl="0" indent="-376961" algn="ctr">
              <a:lnSpc>
                <a:spcPct val="90000"/>
              </a:lnSpc>
              <a:spcBef>
                <a:spcPts val="1649"/>
              </a:spcBef>
              <a:spcAft>
                <a:spcPts val="0"/>
              </a:spcAft>
              <a:buClr>
                <a:schemeClr val="lt1"/>
              </a:buClr>
              <a:buSzPts val="1500"/>
              <a:buNone/>
              <a:defRPr sz="2474" b="0" i="0">
                <a:solidFill>
                  <a:schemeClr val="lt1"/>
                </a:solidFill>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90761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LV karte">
  <p:cSld name="LV karte">
    <p:spTree>
      <p:nvGrpSpPr>
        <p:cNvPr id="1" name="Shape 282"/>
        <p:cNvGrpSpPr/>
        <p:nvPr/>
      </p:nvGrpSpPr>
      <p:grpSpPr>
        <a:xfrm>
          <a:off x="0" y="0"/>
          <a:ext cx="0" cy="0"/>
          <a:chOff x="0" y="0"/>
          <a:chExt cx="0" cy="0"/>
        </a:xfrm>
      </p:grpSpPr>
      <p:sp>
        <p:nvSpPr>
          <p:cNvPr id="283" name="Google Shape;283;p38"/>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84" name="Google Shape;284;p38"/>
          <p:cNvPicPr preferRelativeResize="0"/>
          <p:nvPr/>
        </p:nvPicPr>
        <p:blipFill rotWithShape="1">
          <a:blip r:embed="rId2">
            <a:alphaModFix/>
          </a:blip>
          <a:srcRect/>
          <a:stretch/>
        </p:blipFill>
        <p:spPr>
          <a:xfrm>
            <a:off x="1382156" y="2315949"/>
            <a:ext cx="14596416" cy="8685477"/>
          </a:xfrm>
          <a:prstGeom prst="rect">
            <a:avLst/>
          </a:prstGeom>
          <a:noFill/>
          <a:ln>
            <a:noFill/>
          </a:ln>
        </p:spPr>
      </p:pic>
      <p:sp>
        <p:nvSpPr>
          <p:cNvPr id="285" name="Google Shape;285;p38"/>
          <p:cNvSpPr/>
          <p:nvPr/>
        </p:nvSpPr>
        <p:spPr>
          <a:xfrm>
            <a:off x="12899214" y="10155237"/>
            <a:ext cx="181257" cy="181271"/>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86" name="Google Shape;286;p38"/>
          <p:cNvSpPr/>
          <p:nvPr/>
        </p:nvSpPr>
        <p:spPr>
          <a:xfrm>
            <a:off x="13011271" y="8709260"/>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87" name="Google Shape;287;p38"/>
          <p:cNvSpPr/>
          <p:nvPr/>
        </p:nvSpPr>
        <p:spPr>
          <a:xfrm>
            <a:off x="10637699" y="7901040"/>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88" name="Google Shape;288;p38"/>
          <p:cNvSpPr/>
          <p:nvPr/>
        </p:nvSpPr>
        <p:spPr>
          <a:xfrm>
            <a:off x="7868138" y="8057239"/>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89" name="Google Shape;289;p38"/>
          <p:cNvSpPr/>
          <p:nvPr/>
        </p:nvSpPr>
        <p:spPr>
          <a:xfrm>
            <a:off x="5569556" y="7460826"/>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90" name="Google Shape;290;p38"/>
          <p:cNvSpPr/>
          <p:nvPr/>
        </p:nvSpPr>
        <p:spPr>
          <a:xfrm>
            <a:off x="4845876" y="5183829"/>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91" name="Google Shape;291;p38"/>
          <p:cNvSpPr/>
          <p:nvPr/>
        </p:nvSpPr>
        <p:spPr>
          <a:xfrm>
            <a:off x="2954391" y="4435510"/>
            <a:ext cx="181257" cy="181268"/>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92" name="Google Shape;292;p38"/>
          <p:cNvSpPr/>
          <p:nvPr/>
        </p:nvSpPr>
        <p:spPr>
          <a:xfrm>
            <a:off x="3686815" y="6044085"/>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93" name="Google Shape;293;p38"/>
          <p:cNvSpPr/>
          <p:nvPr/>
        </p:nvSpPr>
        <p:spPr>
          <a:xfrm>
            <a:off x="4302533" y="7170301"/>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94" name="Google Shape;294;p38"/>
          <p:cNvSpPr/>
          <p:nvPr/>
        </p:nvSpPr>
        <p:spPr>
          <a:xfrm>
            <a:off x="12908549" y="5683403"/>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95" name="Google Shape;295;p38"/>
          <p:cNvSpPr/>
          <p:nvPr/>
        </p:nvSpPr>
        <p:spPr>
          <a:xfrm>
            <a:off x="12183535" y="6373160"/>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96" name="Google Shape;296;p38"/>
          <p:cNvSpPr/>
          <p:nvPr/>
        </p:nvSpPr>
        <p:spPr>
          <a:xfrm>
            <a:off x="10154556" y="4866754"/>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97" name="Google Shape;297;p38"/>
          <p:cNvSpPr/>
          <p:nvPr/>
        </p:nvSpPr>
        <p:spPr>
          <a:xfrm>
            <a:off x="9066476" y="4369855"/>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98" name="Google Shape;298;p38"/>
          <p:cNvSpPr/>
          <p:nvPr/>
        </p:nvSpPr>
        <p:spPr>
          <a:xfrm>
            <a:off x="13555039" y="4403507"/>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299" name="Google Shape;299;p38"/>
          <p:cNvSpPr/>
          <p:nvPr/>
        </p:nvSpPr>
        <p:spPr>
          <a:xfrm>
            <a:off x="8703967" y="6677887"/>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00" name="Google Shape;300;p38"/>
          <p:cNvSpPr/>
          <p:nvPr/>
        </p:nvSpPr>
        <p:spPr>
          <a:xfrm>
            <a:off x="5748915" y="6173191"/>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grpSp>
        <p:nvGrpSpPr>
          <p:cNvPr id="301" name="Google Shape;301;p38"/>
          <p:cNvGrpSpPr/>
          <p:nvPr/>
        </p:nvGrpSpPr>
        <p:grpSpPr>
          <a:xfrm>
            <a:off x="10643682" y="3408747"/>
            <a:ext cx="1742265" cy="687701"/>
            <a:chOff x="7943832" y="1435667"/>
            <a:chExt cx="1384300" cy="546369"/>
          </a:xfrm>
        </p:grpSpPr>
        <p:pic>
          <p:nvPicPr>
            <p:cNvPr id="302" name="Google Shape;302;p38"/>
            <p:cNvPicPr preferRelativeResize="0"/>
            <p:nvPr/>
          </p:nvPicPr>
          <p:blipFill rotWithShape="1">
            <a:blip r:embed="rId3">
              <a:alphaModFix/>
            </a:blip>
            <a:srcRect/>
            <a:stretch/>
          </p:blipFill>
          <p:spPr>
            <a:xfrm>
              <a:off x="7943832" y="1461336"/>
              <a:ext cx="1384300" cy="520700"/>
            </a:xfrm>
            <a:prstGeom prst="rect">
              <a:avLst/>
            </a:prstGeom>
            <a:noFill/>
            <a:ln>
              <a:noFill/>
            </a:ln>
          </p:spPr>
        </p:pic>
        <p:sp>
          <p:nvSpPr>
            <p:cNvPr id="303" name="Google Shape;303;p38"/>
            <p:cNvSpPr txBox="1"/>
            <p:nvPr/>
          </p:nvSpPr>
          <p:spPr>
            <a:xfrm>
              <a:off x="8014958" y="1435667"/>
              <a:ext cx="1302081" cy="3556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lv-LV" sz="2309" b="1">
                  <a:solidFill>
                    <a:schemeClr val="lt1"/>
                  </a:solidFill>
                  <a:latin typeface="Century Gothic"/>
                  <a:ea typeface="Century Gothic"/>
                  <a:cs typeface="Century Gothic"/>
                  <a:sym typeface="Century Gothic"/>
                </a:rPr>
                <a:t>Valmiera</a:t>
              </a:r>
              <a:endParaRPr sz="2968"/>
            </a:p>
          </p:txBody>
        </p:sp>
      </p:grpSp>
      <p:sp>
        <p:nvSpPr>
          <p:cNvPr id="304" name="Google Shape;304;p38"/>
          <p:cNvSpPr/>
          <p:nvPr/>
        </p:nvSpPr>
        <p:spPr>
          <a:xfrm>
            <a:off x="10383553" y="4109860"/>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305" name="Google Shape;305;p38"/>
          <p:cNvPicPr preferRelativeResize="0"/>
          <p:nvPr/>
        </p:nvPicPr>
        <p:blipFill rotWithShape="1">
          <a:blip r:embed="rId3">
            <a:alphaModFix/>
          </a:blip>
          <a:srcRect/>
          <a:stretch/>
        </p:blipFill>
        <p:spPr>
          <a:xfrm>
            <a:off x="7674231" y="5401740"/>
            <a:ext cx="1742265" cy="655392"/>
          </a:xfrm>
          <a:prstGeom prst="rect">
            <a:avLst/>
          </a:prstGeom>
          <a:noFill/>
          <a:ln>
            <a:noFill/>
          </a:ln>
        </p:spPr>
      </p:pic>
      <p:sp>
        <p:nvSpPr>
          <p:cNvPr id="306" name="Google Shape;306;p38"/>
          <p:cNvSpPr/>
          <p:nvPr/>
        </p:nvSpPr>
        <p:spPr>
          <a:xfrm>
            <a:off x="7414108" y="6070547"/>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307" name="Google Shape;307;p38"/>
          <p:cNvPicPr preferRelativeResize="0"/>
          <p:nvPr/>
        </p:nvPicPr>
        <p:blipFill rotWithShape="1">
          <a:blip r:embed="rId3">
            <a:alphaModFix/>
          </a:blip>
          <a:srcRect/>
          <a:stretch/>
        </p:blipFill>
        <p:spPr>
          <a:xfrm>
            <a:off x="6865993" y="6708594"/>
            <a:ext cx="1742265" cy="655393"/>
          </a:xfrm>
          <a:prstGeom prst="rect">
            <a:avLst/>
          </a:prstGeom>
          <a:noFill/>
          <a:ln>
            <a:noFill/>
          </a:ln>
        </p:spPr>
      </p:pic>
      <p:sp>
        <p:nvSpPr>
          <p:cNvPr id="308" name="Google Shape;308;p38"/>
          <p:cNvSpPr/>
          <p:nvPr/>
        </p:nvSpPr>
        <p:spPr>
          <a:xfrm>
            <a:off x="6694995" y="7387052"/>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309" name="Google Shape;309;p38"/>
          <p:cNvPicPr preferRelativeResize="0"/>
          <p:nvPr/>
        </p:nvPicPr>
        <p:blipFill rotWithShape="1">
          <a:blip r:embed="rId3">
            <a:alphaModFix/>
          </a:blip>
          <a:srcRect/>
          <a:stretch/>
        </p:blipFill>
        <p:spPr>
          <a:xfrm>
            <a:off x="14134296" y="6986708"/>
            <a:ext cx="1742265" cy="655395"/>
          </a:xfrm>
          <a:prstGeom prst="rect">
            <a:avLst/>
          </a:prstGeom>
          <a:noFill/>
          <a:ln>
            <a:noFill/>
          </a:ln>
        </p:spPr>
      </p:pic>
      <p:sp>
        <p:nvSpPr>
          <p:cNvPr id="310" name="Google Shape;310;p38"/>
          <p:cNvSpPr/>
          <p:nvPr/>
        </p:nvSpPr>
        <p:spPr>
          <a:xfrm>
            <a:off x="13874166" y="7655513"/>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311" name="Google Shape;311;p38"/>
          <p:cNvPicPr preferRelativeResize="0"/>
          <p:nvPr/>
        </p:nvPicPr>
        <p:blipFill rotWithShape="1">
          <a:blip r:embed="rId3">
            <a:alphaModFix/>
          </a:blip>
          <a:srcRect/>
          <a:stretch/>
        </p:blipFill>
        <p:spPr>
          <a:xfrm>
            <a:off x="1965516" y="7118618"/>
            <a:ext cx="1742265" cy="655393"/>
          </a:xfrm>
          <a:prstGeom prst="rect">
            <a:avLst/>
          </a:prstGeom>
          <a:noFill/>
          <a:ln>
            <a:noFill/>
          </a:ln>
        </p:spPr>
      </p:pic>
      <p:sp>
        <p:nvSpPr>
          <p:cNvPr id="312" name="Google Shape;312;p38"/>
          <p:cNvSpPr/>
          <p:nvPr/>
        </p:nvSpPr>
        <p:spPr>
          <a:xfrm>
            <a:off x="1705387" y="7787431"/>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13" name="Google Shape;313;p38"/>
          <p:cNvSpPr/>
          <p:nvPr/>
        </p:nvSpPr>
        <p:spPr>
          <a:xfrm>
            <a:off x="12899219" y="10155235"/>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14" name="Google Shape;314;p38"/>
          <p:cNvSpPr/>
          <p:nvPr/>
        </p:nvSpPr>
        <p:spPr>
          <a:xfrm>
            <a:off x="12183535" y="6373161"/>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15" name="Google Shape;315;p38"/>
          <p:cNvSpPr/>
          <p:nvPr/>
        </p:nvSpPr>
        <p:spPr>
          <a:xfrm>
            <a:off x="10383553" y="4109862"/>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16" name="Google Shape;316;p38"/>
          <p:cNvSpPr/>
          <p:nvPr/>
        </p:nvSpPr>
        <p:spPr>
          <a:xfrm>
            <a:off x="7414104" y="6070547"/>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17" name="Google Shape;317;p38"/>
          <p:cNvSpPr/>
          <p:nvPr/>
        </p:nvSpPr>
        <p:spPr>
          <a:xfrm>
            <a:off x="6694995" y="7387055"/>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18" name="Google Shape;318;p38"/>
          <p:cNvSpPr/>
          <p:nvPr/>
        </p:nvSpPr>
        <p:spPr>
          <a:xfrm>
            <a:off x="13874166" y="7655516"/>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19" name="Google Shape;319;p38"/>
          <p:cNvSpPr/>
          <p:nvPr/>
        </p:nvSpPr>
        <p:spPr>
          <a:xfrm>
            <a:off x="1705386" y="7787426"/>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20" name="Google Shape;320;p38"/>
          <p:cNvSpPr txBox="1">
            <a:spLocks noGrp="1"/>
          </p:cNvSpPr>
          <p:nvPr>
            <p:ph type="body" idx="1"/>
          </p:nvPr>
        </p:nvSpPr>
        <p:spPr>
          <a:xfrm>
            <a:off x="12732083" y="412977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21" name="Google Shape;321;p38"/>
          <p:cNvSpPr txBox="1">
            <a:spLocks noGrp="1"/>
          </p:cNvSpPr>
          <p:nvPr>
            <p:ph type="body" idx="2"/>
          </p:nvPr>
        </p:nvSpPr>
        <p:spPr>
          <a:xfrm>
            <a:off x="12107762" y="527903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22" name="Google Shape;322;p38"/>
          <p:cNvSpPr txBox="1">
            <a:spLocks noGrp="1"/>
          </p:cNvSpPr>
          <p:nvPr>
            <p:ph type="body" idx="3"/>
          </p:nvPr>
        </p:nvSpPr>
        <p:spPr>
          <a:xfrm>
            <a:off x="11365358" y="6019229"/>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23" name="Google Shape;323;p38"/>
          <p:cNvSpPr txBox="1">
            <a:spLocks noGrp="1"/>
          </p:cNvSpPr>
          <p:nvPr>
            <p:ph type="body" idx="4"/>
          </p:nvPr>
        </p:nvSpPr>
        <p:spPr>
          <a:xfrm>
            <a:off x="12166886" y="8349854"/>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24" name="Google Shape;324;p38"/>
          <p:cNvSpPr txBox="1">
            <a:spLocks noGrp="1"/>
          </p:cNvSpPr>
          <p:nvPr>
            <p:ph type="body" idx="5"/>
          </p:nvPr>
        </p:nvSpPr>
        <p:spPr>
          <a:xfrm>
            <a:off x="12076257" y="9791251"/>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25" name="Google Shape;325;p38"/>
          <p:cNvSpPr txBox="1">
            <a:spLocks noGrp="1"/>
          </p:cNvSpPr>
          <p:nvPr>
            <p:ph type="body" idx="6"/>
          </p:nvPr>
        </p:nvSpPr>
        <p:spPr>
          <a:xfrm>
            <a:off x="9814742" y="754319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26" name="Google Shape;326;p38"/>
          <p:cNvSpPr txBox="1">
            <a:spLocks noGrp="1"/>
          </p:cNvSpPr>
          <p:nvPr>
            <p:ph type="body" idx="7"/>
          </p:nvPr>
        </p:nvSpPr>
        <p:spPr>
          <a:xfrm>
            <a:off x="9304093" y="4539591"/>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27" name="Google Shape;327;p38"/>
          <p:cNvSpPr txBox="1">
            <a:spLocks noGrp="1"/>
          </p:cNvSpPr>
          <p:nvPr>
            <p:ph type="body" idx="8"/>
          </p:nvPr>
        </p:nvSpPr>
        <p:spPr>
          <a:xfrm>
            <a:off x="8249154" y="4002132"/>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28" name="Google Shape;328;p38"/>
          <p:cNvSpPr txBox="1">
            <a:spLocks noGrp="1"/>
          </p:cNvSpPr>
          <p:nvPr>
            <p:ph type="body" idx="9"/>
          </p:nvPr>
        </p:nvSpPr>
        <p:spPr>
          <a:xfrm>
            <a:off x="7888899" y="6327567"/>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29" name="Google Shape;329;p38"/>
          <p:cNvSpPr txBox="1">
            <a:spLocks noGrp="1"/>
          </p:cNvSpPr>
          <p:nvPr>
            <p:ph type="body" idx="13"/>
          </p:nvPr>
        </p:nvSpPr>
        <p:spPr>
          <a:xfrm>
            <a:off x="7045182" y="7733999"/>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30" name="Google Shape;330;p38"/>
          <p:cNvSpPr txBox="1">
            <a:spLocks noGrp="1"/>
          </p:cNvSpPr>
          <p:nvPr>
            <p:ph type="body" idx="14"/>
          </p:nvPr>
        </p:nvSpPr>
        <p:spPr>
          <a:xfrm>
            <a:off x="4746600" y="7706476"/>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31" name="Google Shape;331;p38"/>
          <p:cNvSpPr txBox="1">
            <a:spLocks noGrp="1"/>
          </p:cNvSpPr>
          <p:nvPr>
            <p:ph type="body" idx="15"/>
          </p:nvPr>
        </p:nvSpPr>
        <p:spPr>
          <a:xfrm>
            <a:off x="4936504" y="6363030"/>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32" name="Google Shape;332;p38"/>
          <p:cNvSpPr txBox="1">
            <a:spLocks noGrp="1"/>
          </p:cNvSpPr>
          <p:nvPr>
            <p:ph type="body" idx="16"/>
          </p:nvPr>
        </p:nvSpPr>
        <p:spPr>
          <a:xfrm>
            <a:off x="4038949" y="4829698"/>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33" name="Google Shape;333;p38"/>
          <p:cNvSpPr txBox="1">
            <a:spLocks noGrp="1"/>
          </p:cNvSpPr>
          <p:nvPr>
            <p:ph type="body" idx="17"/>
          </p:nvPr>
        </p:nvSpPr>
        <p:spPr>
          <a:xfrm>
            <a:off x="2794195" y="4361011"/>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34" name="Google Shape;334;p38"/>
          <p:cNvSpPr txBox="1">
            <a:spLocks noGrp="1"/>
          </p:cNvSpPr>
          <p:nvPr>
            <p:ph type="body" idx="18"/>
          </p:nvPr>
        </p:nvSpPr>
        <p:spPr>
          <a:xfrm>
            <a:off x="2863859" y="5692114"/>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35" name="Google Shape;335;p38"/>
          <p:cNvSpPr txBox="1">
            <a:spLocks noGrp="1"/>
          </p:cNvSpPr>
          <p:nvPr>
            <p:ph type="body" idx="19"/>
          </p:nvPr>
        </p:nvSpPr>
        <p:spPr>
          <a:xfrm>
            <a:off x="3479576" y="6833104"/>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36" name="Google Shape;336;p38"/>
          <p:cNvSpPr txBox="1">
            <a:spLocks noGrp="1"/>
          </p:cNvSpPr>
          <p:nvPr>
            <p:ph type="body" idx="20"/>
          </p:nvPr>
        </p:nvSpPr>
        <p:spPr>
          <a:xfrm>
            <a:off x="7640612" y="5217403"/>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37" name="Google Shape;337;p38"/>
          <p:cNvSpPr txBox="1">
            <a:spLocks noGrp="1"/>
          </p:cNvSpPr>
          <p:nvPr>
            <p:ph type="body" idx="21"/>
          </p:nvPr>
        </p:nvSpPr>
        <p:spPr>
          <a:xfrm>
            <a:off x="14091842" y="6825648"/>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38" name="Google Shape;338;p38"/>
          <p:cNvSpPr txBox="1">
            <a:spLocks noGrp="1"/>
          </p:cNvSpPr>
          <p:nvPr>
            <p:ph type="body" idx="22"/>
          </p:nvPr>
        </p:nvSpPr>
        <p:spPr>
          <a:xfrm>
            <a:off x="6799693" y="6557235"/>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39" name="Google Shape;339;p38"/>
          <p:cNvSpPr txBox="1">
            <a:spLocks noGrp="1"/>
          </p:cNvSpPr>
          <p:nvPr>
            <p:ph type="body" idx="23"/>
          </p:nvPr>
        </p:nvSpPr>
        <p:spPr>
          <a:xfrm>
            <a:off x="1925422" y="6965018"/>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352947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LV karte - Kurzeme">
  <p:cSld name="LV karte - Kurzeme">
    <p:spTree>
      <p:nvGrpSpPr>
        <p:cNvPr id="1" name="Shape 340"/>
        <p:cNvGrpSpPr/>
        <p:nvPr/>
      </p:nvGrpSpPr>
      <p:grpSpPr>
        <a:xfrm>
          <a:off x="0" y="0"/>
          <a:ext cx="0" cy="0"/>
          <a:chOff x="0" y="0"/>
          <a:chExt cx="0" cy="0"/>
        </a:xfrm>
      </p:grpSpPr>
      <p:pic>
        <p:nvPicPr>
          <p:cNvPr id="341" name="Google Shape;341;p39"/>
          <p:cNvPicPr preferRelativeResize="0"/>
          <p:nvPr/>
        </p:nvPicPr>
        <p:blipFill rotWithShape="1">
          <a:blip r:embed="rId2">
            <a:alphaModFix/>
          </a:blip>
          <a:srcRect/>
          <a:stretch/>
        </p:blipFill>
        <p:spPr>
          <a:xfrm>
            <a:off x="1382156" y="2297586"/>
            <a:ext cx="14625695" cy="8702899"/>
          </a:xfrm>
          <a:prstGeom prst="rect">
            <a:avLst/>
          </a:prstGeom>
          <a:noFill/>
          <a:ln>
            <a:noFill/>
          </a:ln>
        </p:spPr>
      </p:pic>
      <p:sp>
        <p:nvSpPr>
          <p:cNvPr id="342" name="Google Shape;342;p39"/>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3" name="Google Shape;343;p39"/>
          <p:cNvSpPr/>
          <p:nvPr/>
        </p:nvSpPr>
        <p:spPr>
          <a:xfrm>
            <a:off x="12899214" y="10155237"/>
            <a:ext cx="181257" cy="181271"/>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44" name="Google Shape;344;p39"/>
          <p:cNvSpPr/>
          <p:nvPr/>
        </p:nvSpPr>
        <p:spPr>
          <a:xfrm>
            <a:off x="13011271" y="8709260"/>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45" name="Google Shape;345;p39"/>
          <p:cNvSpPr/>
          <p:nvPr/>
        </p:nvSpPr>
        <p:spPr>
          <a:xfrm>
            <a:off x="10637699" y="7901040"/>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46" name="Google Shape;346;p39"/>
          <p:cNvSpPr/>
          <p:nvPr/>
        </p:nvSpPr>
        <p:spPr>
          <a:xfrm>
            <a:off x="7868138" y="8057239"/>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47" name="Google Shape;347;p39"/>
          <p:cNvSpPr/>
          <p:nvPr/>
        </p:nvSpPr>
        <p:spPr>
          <a:xfrm>
            <a:off x="5569556" y="7460826"/>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48" name="Google Shape;348;p39"/>
          <p:cNvSpPr/>
          <p:nvPr/>
        </p:nvSpPr>
        <p:spPr>
          <a:xfrm>
            <a:off x="4845876" y="5183829"/>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49" name="Google Shape;349;p39"/>
          <p:cNvSpPr/>
          <p:nvPr/>
        </p:nvSpPr>
        <p:spPr>
          <a:xfrm>
            <a:off x="2954391" y="4435510"/>
            <a:ext cx="181257" cy="181268"/>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50" name="Google Shape;350;p39"/>
          <p:cNvSpPr/>
          <p:nvPr/>
        </p:nvSpPr>
        <p:spPr>
          <a:xfrm>
            <a:off x="3686815" y="6044085"/>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51" name="Google Shape;351;p39"/>
          <p:cNvSpPr/>
          <p:nvPr/>
        </p:nvSpPr>
        <p:spPr>
          <a:xfrm>
            <a:off x="4302533" y="7170301"/>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52" name="Google Shape;352;p39"/>
          <p:cNvSpPr/>
          <p:nvPr/>
        </p:nvSpPr>
        <p:spPr>
          <a:xfrm>
            <a:off x="12908549" y="5683403"/>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53" name="Google Shape;353;p39"/>
          <p:cNvSpPr/>
          <p:nvPr/>
        </p:nvSpPr>
        <p:spPr>
          <a:xfrm>
            <a:off x="12183535" y="6373160"/>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54" name="Google Shape;354;p39"/>
          <p:cNvSpPr/>
          <p:nvPr/>
        </p:nvSpPr>
        <p:spPr>
          <a:xfrm>
            <a:off x="10154556" y="4866754"/>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55" name="Google Shape;355;p39"/>
          <p:cNvSpPr/>
          <p:nvPr/>
        </p:nvSpPr>
        <p:spPr>
          <a:xfrm>
            <a:off x="9066476" y="4369855"/>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56" name="Google Shape;356;p39"/>
          <p:cNvSpPr/>
          <p:nvPr/>
        </p:nvSpPr>
        <p:spPr>
          <a:xfrm>
            <a:off x="13555039" y="4403507"/>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57" name="Google Shape;357;p39"/>
          <p:cNvSpPr/>
          <p:nvPr/>
        </p:nvSpPr>
        <p:spPr>
          <a:xfrm>
            <a:off x="8703967" y="6677887"/>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58" name="Google Shape;358;p39"/>
          <p:cNvSpPr/>
          <p:nvPr/>
        </p:nvSpPr>
        <p:spPr>
          <a:xfrm>
            <a:off x="5748915" y="6173191"/>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grpSp>
        <p:nvGrpSpPr>
          <p:cNvPr id="359" name="Google Shape;359;p39"/>
          <p:cNvGrpSpPr/>
          <p:nvPr/>
        </p:nvGrpSpPr>
        <p:grpSpPr>
          <a:xfrm>
            <a:off x="10643682" y="3408747"/>
            <a:ext cx="1742265" cy="687701"/>
            <a:chOff x="7943832" y="1435667"/>
            <a:chExt cx="1384300" cy="546369"/>
          </a:xfrm>
        </p:grpSpPr>
        <p:pic>
          <p:nvPicPr>
            <p:cNvPr id="360" name="Google Shape;360;p39"/>
            <p:cNvPicPr preferRelativeResize="0"/>
            <p:nvPr/>
          </p:nvPicPr>
          <p:blipFill rotWithShape="1">
            <a:blip r:embed="rId3">
              <a:alphaModFix/>
            </a:blip>
            <a:srcRect/>
            <a:stretch/>
          </p:blipFill>
          <p:spPr>
            <a:xfrm>
              <a:off x="7943832" y="1461336"/>
              <a:ext cx="1384300" cy="520700"/>
            </a:xfrm>
            <a:prstGeom prst="rect">
              <a:avLst/>
            </a:prstGeom>
            <a:noFill/>
            <a:ln>
              <a:noFill/>
            </a:ln>
          </p:spPr>
        </p:pic>
        <p:sp>
          <p:nvSpPr>
            <p:cNvPr id="361" name="Google Shape;361;p39"/>
            <p:cNvSpPr txBox="1"/>
            <p:nvPr/>
          </p:nvSpPr>
          <p:spPr>
            <a:xfrm>
              <a:off x="8014958" y="1435667"/>
              <a:ext cx="1302081" cy="3556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lv-LV" sz="2309" b="1">
                  <a:solidFill>
                    <a:schemeClr val="lt1"/>
                  </a:solidFill>
                  <a:latin typeface="Century Gothic"/>
                  <a:ea typeface="Century Gothic"/>
                  <a:cs typeface="Century Gothic"/>
                  <a:sym typeface="Century Gothic"/>
                </a:rPr>
                <a:t>Valmiera</a:t>
              </a:r>
              <a:endParaRPr sz="2968"/>
            </a:p>
          </p:txBody>
        </p:sp>
      </p:grpSp>
      <p:sp>
        <p:nvSpPr>
          <p:cNvPr id="362" name="Google Shape;362;p39"/>
          <p:cNvSpPr/>
          <p:nvPr/>
        </p:nvSpPr>
        <p:spPr>
          <a:xfrm>
            <a:off x="10383553" y="4109860"/>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363" name="Google Shape;363;p39"/>
          <p:cNvPicPr preferRelativeResize="0"/>
          <p:nvPr/>
        </p:nvPicPr>
        <p:blipFill rotWithShape="1">
          <a:blip r:embed="rId3">
            <a:alphaModFix/>
          </a:blip>
          <a:srcRect/>
          <a:stretch/>
        </p:blipFill>
        <p:spPr>
          <a:xfrm>
            <a:off x="7674231" y="5401740"/>
            <a:ext cx="1742265" cy="655392"/>
          </a:xfrm>
          <a:prstGeom prst="rect">
            <a:avLst/>
          </a:prstGeom>
          <a:noFill/>
          <a:ln>
            <a:noFill/>
          </a:ln>
        </p:spPr>
      </p:pic>
      <p:sp>
        <p:nvSpPr>
          <p:cNvPr id="364" name="Google Shape;364;p39"/>
          <p:cNvSpPr/>
          <p:nvPr/>
        </p:nvSpPr>
        <p:spPr>
          <a:xfrm>
            <a:off x="7414108" y="6070547"/>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365" name="Google Shape;365;p39"/>
          <p:cNvPicPr preferRelativeResize="0"/>
          <p:nvPr/>
        </p:nvPicPr>
        <p:blipFill rotWithShape="1">
          <a:blip r:embed="rId3">
            <a:alphaModFix/>
          </a:blip>
          <a:srcRect/>
          <a:stretch/>
        </p:blipFill>
        <p:spPr>
          <a:xfrm>
            <a:off x="6865993" y="6708594"/>
            <a:ext cx="1742265" cy="655393"/>
          </a:xfrm>
          <a:prstGeom prst="rect">
            <a:avLst/>
          </a:prstGeom>
          <a:noFill/>
          <a:ln>
            <a:noFill/>
          </a:ln>
        </p:spPr>
      </p:pic>
      <p:sp>
        <p:nvSpPr>
          <p:cNvPr id="366" name="Google Shape;366;p39"/>
          <p:cNvSpPr/>
          <p:nvPr/>
        </p:nvSpPr>
        <p:spPr>
          <a:xfrm>
            <a:off x="6694995" y="7387052"/>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367" name="Google Shape;367;p39"/>
          <p:cNvPicPr preferRelativeResize="0"/>
          <p:nvPr/>
        </p:nvPicPr>
        <p:blipFill rotWithShape="1">
          <a:blip r:embed="rId3">
            <a:alphaModFix/>
          </a:blip>
          <a:srcRect/>
          <a:stretch/>
        </p:blipFill>
        <p:spPr>
          <a:xfrm>
            <a:off x="14134296" y="6986708"/>
            <a:ext cx="1742265" cy="655395"/>
          </a:xfrm>
          <a:prstGeom prst="rect">
            <a:avLst/>
          </a:prstGeom>
          <a:noFill/>
          <a:ln>
            <a:noFill/>
          </a:ln>
        </p:spPr>
      </p:pic>
      <p:sp>
        <p:nvSpPr>
          <p:cNvPr id="368" name="Google Shape;368;p39"/>
          <p:cNvSpPr/>
          <p:nvPr/>
        </p:nvSpPr>
        <p:spPr>
          <a:xfrm>
            <a:off x="13874166" y="7655513"/>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369" name="Google Shape;369;p39"/>
          <p:cNvPicPr preferRelativeResize="0"/>
          <p:nvPr/>
        </p:nvPicPr>
        <p:blipFill rotWithShape="1">
          <a:blip r:embed="rId3">
            <a:alphaModFix/>
          </a:blip>
          <a:srcRect/>
          <a:stretch/>
        </p:blipFill>
        <p:spPr>
          <a:xfrm>
            <a:off x="1965516" y="7118618"/>
            <a:ext cx="1742265" cy="655393"/>
          </a:xfrm>
          <a:prstGeom prst="rect">
            <a:avLst/>
          </a:prstGeom>
          <a:noFill/>
          <a:ln>
            <a:noFill/>
          </a:ln>
        </p:spPr>
      </p:pic>
      <p:sp>
        <p:nvSpPr>
          <p:cNvPr id="370" name="Google Shape;370;p39"/>
          <p:cNvSpPr/>
          <p:nvPr/>
        </p:nvSpPr>
        <p:spPr>
          <a:xfrm>
            <a:off x="1705387" y="7787431"/>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71" name="Google Shape;371;p39"/>
          <p:cNvSpPr/>
          <p:nvPr/>
        </p:nvSpPr>
        <p:spPr>
          <a:xfrm>
            <a:off x="12899219" y="10155235"/>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72" name="Google Shape;372;p39"/>
          <p:cNvSpPr/>
          <p:nvPr/>
        </p:nvSpPr>
        <p:spPr>
          <a:xfrm>
            <a:off x="12183535" y="6373161"/>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73" name="Google Shape;373;p39"/>
          <p:cNvSpPr/>
          <p:nvPr/>
        </p:nvSpPr>
        <p:spPr>
          <a:xfrm>
            <a:off x="10383553" y="4109862"/>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74" name="Google Shape;374;p39"/>
          <p:cNvSpPr/>
          <p:nvPr/>
        </p:nvSpPr>
        <p:spPr>
          <a:xfrm>
            <a:off x="7414104" y="6070547"/>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75" name="Google Shape;375;p39"/>
          <p:cNvSpPr/>
          <p:nvPr/>
        </p:nvSpPr>
        <p:spPr>
          <a:xfrm>
            <a:off x="6694995" y="7387055"/>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76" name="Google Shape;376;p39"/>
          <p:cNvSpPr/>
          <p:nvPr/>
        </p:nvSpPr>
        <p:spPr>
          <a:xfrm>
            <a:off x="13874166" y="7655516"/>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77" name="Google Shape;377;p39"/>
          <p:cNvSpPr/>
          <p:nvPr/>
        </p:nvSpPr>
        <p:spPr>
          <a:xfrm>
            <a:off x="1705386" y="7787426"/>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378" name="Google Shape;378;p39"/>
          <p:cNvSpPr txBox="1">
            <a:spLocks noGrp="1"/>
          </p:cNvSpPr>
          <p:nvPr>
            <p:ph type="body" idx="1"/>
          </p:nvPr>
        </p:nvSpPr>
        <p:spPr>
          <a:xfrm>
            <a:off x="12732083" y="412977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79" name="Google Shape;379;p39"/>
          <p:cNvSpPr txBox="1">
            <a:spLocks noGrp="1"/>
          </p:cNvSpPr>
          <p:nvPr>
            <p:ph type="body" idx="2"/>
          </p:nvPr>
        </p:nvSpPr>
        <p:spPr>
          <a:xfrm>
            <a:off x="12107762" y="527903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80" name="Google Shape;380;p39"/>
          <p:cNvSpPr txBox="1">
            <a:spLocks noGrp="1"/>
          </p:cNvSpPr>
          <p:nvPr>
            <p:ph type="body" idx="3"/>
          </p:nvPr>
        </p:nvSpPr>
        <p:spPr>
          <a:xfrm>
            <a:off x="11365358" y="6019229"/>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81" name="Google Shape;381;p39"/>
          <p:cNvSpPr txBox="1">
            <a:spLocks noGrp="1"/>
          </p:cNvSpPr>
          <p:nvPr>
            <p:ph type="body" idx="4"/>
          </p:nvPr>
        </p:nvSpPr>
        <p:spPr>
          <a:xfrm>
            <a:off x="12166886" y="8349854"/>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82" name="Google Shape;382;p39"/>
          <p:cNvSpPr txBox="1">
            <a:spLocks noGrp="1"/>
          </p:cNvSpPr>
          <p:nvPr>
            <p:ph type="body" idx="5"/>
          </p:nvPr>
        </p:nvSpPr>
        <p:spPr>
          <a:xfrm>
            <a:off x="12076257" y="9791251"/>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83" name="Google Shape;383;p39"/>
          <p:cNvSpPr txBox="1">
            <a:spLocks noGrp="1"/>
          </p:cNvSpPr>
          <p:nvPr>
            <p:ph type="body" idx="6"/>
          </p:nvPr>
        </p:nvSpPr>
        <p:spPr>
          <a:xfrm>
            <a:off x="9814742" y="754319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84" name="Google Shape;384;p39"/>
          <p:cNvSpPr txBox="1">
            <a:spLocks noGrp="1"/>
          </p:cNvSpPr>
          <p:nvPr>
            <p:ph type="body" idx="7"/>
          </p:nvPr>
        </p:nvSpPr>
        <p:spPr>
          <a:xfrm>
            <a:off x="9304093" y="4539591"/>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85" name="Google Shape;385;p39"/>
          <p:cNvSpPr txBox="1">
            <a:spLocks noGrp="1"/>
          </p:cNvSpPr>
          <p:nvPr>
            <p:ph type="body" idx="8"/>
          </p:nvPr>
        </p:nvSpPr>
        <p:spPr>
          <a:xfrm>
            <a:off x="8249154" y="4002132"/>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86" name="Google Shape;386;p39"/>
          <p:cNvSpPr txBox="1">
            <a:spLocks noGrp="1"/>
          </p:cNvSpPr>
          <p:nvPr>
            <p:ph type="body" idx="9"/>
          </p:nvPr>
        </p:nvSpPr>
        <p:spPr>
          <a:xfrm>
            <a:off x="7888899" y="6327567"/>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87" name="Google Shape;387;p39"/>
          <p:cNvSpPr txBox="1">
            <a:spLocks noGrp="1"/>
          </p:cNvSpPr>
          <p:nvPr>
            <p:ph type="body" idx="13"/>
          </p:nvPr>
        </p:nvSpPr>
        <p:spPr>
          <a:xfrm>
            <a:off x="7045182" y="7733999"/>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88" name="Google Shape;388;p39"/>
          <p:cNvSpPr txBox="1">
            <a:spLocks noGrp="1"/>
          </p:cNvSpPr>
          <p:nvPr>
            <p:ph type="body" idx="14"/>
          </p:nvPr>
        </p:nvSpPr>
        <p:spPr>
          <a:xfrm>
            <a:off x="4746600" y="7706476"/>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89" name="Google Shape;389;p39"/>
          <p:cNvSpPr txBox="1">
            <a:spLocks noGrp="1"/>
          </p:cNvSpPr>
          <p:nvPr>
            <p:ph type="body" idx="15"/>
          </p:nvPr>
        </p:nvSpPr>
        <p:spPr>
          <a:xfrm>
            <a:off x="4936504" y="6363030"/>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90" name="Google Shape;390;p39"/>
          <p:cNvSpPr txBox="1">
            <a:spLocks noGrp="1"/>
          </p:cNvSpPr>
          <p:nvPr>
            <p:ph type="body" idx="16"/>
          </p:nvPr>
        </p:nvSpPr>
        <p:spPr>
          <a:xfrm>
            <a:off x="4038949" y="4829698"/>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91" name="Google Shape;391;p39"/>
          <p:cNvSpPr txBox="1">
            <a:spLocks noGrp="1"/>
          </p:cNvSpPr>
          <p:nvPr>
            <p:ph type="body" idx="17"/>
          </p:nvPr>
        </p:nvSpPr>
        <p:spPr>
          <a:xfrm>
            <a:off x="2794195" y="437834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92" name="Google Shape;392;p39"/>
          <p:cNvSpPr txBox="1">
            <a:spLocks noGrp="1"/>
          </p:cNvSpPr>
          <p:nvPr>
            <p:ph type="body" idx="18"/>
          </p:nvPr>
        </p:nvSpPr>
        <p:spPr>
          <a:xfrm>
            <a:off x="2863859" y="5692114"/>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93" name="Google Shape;393;p39"/>
          <p:cNvSpPr txBox="1">
            <a:spLocks noGrp="1"/>
          </p:cNvSpPr>
          <p:nvPr>
            <p:ph type="body" idx="19"/>
          </p:nvPr>
        </p:nvSpPr>
        <p:spPr>
          <a:xfrm>
            <a:off x="3479576" y="6833104"/>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94" name="Google Shape;394;p39"/>
          <p:cNvSpPr txBox="1">
            <a:spLocks noGrp="1"/>
          </p:cNvSpPr>
          <p:nvPr>
            <p:ph type="body" idx="20"/>
          </p:nvPr>
        </p:nvSpPr>
        <p:spPr>
          <a:xfrm>
            <a:off x="7640612" y="5217403"/>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95" name="Google Shape;395;p39"/>
          <p:cNvSpPr txBox="1">
            <a:spLocks noGrp="1"/>
          </p:cNvSpPr>
          <p:nvPr>
            <p:ph type="body" idx="21"/>
          </p:nvPr>
        </p:nvSpPr>
        <p:spPr>
          <a:xfrm>
            <a:off x="14091842" y="6825648"/>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96" name="Google Shape;396;p39"/>
          <p:cNvSpPr txBox="1">
            <a:spLocks noGrp="1"/>
          </p:cNvSpPr>
          <p:nvPr>
            <p:ph type="body" idx="22"/>
          </p:nvPr>
        </p:nvSpPr>
        <p:spPr>
          <a:xfrm>
            <a:off x="6799693" y="6557235"/>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97" name="Google Shape;397;p39"/>
          <p:cNvSpPr txBox="1">
            <a:spLocks noGrp="1"/>
          </p:cNvSpPr>
          <p:nvPr>
            <p:ph type="body" idx="23"/>
          </p:nvPr>
        </p:nvSpPr>
        <p:spPr>
          <a:xfrm>
            <a:off x="1925422" y="6965018"/>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37818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LV karte - Zemgale">
  <p:cSld name="LV karte - Zemgale">
    <p:spTree>
      <p:nvGrpSpPr>
        <p:cNvPr id="1" name="Shape 398"/>
        <p:cNvGrpSpPr/>
        <p:nvPr/>
      </p:nvGrpSpPr>
      <p:grpSpPr>
        <a:xfrm>
          <a:off x="0" y="0"/>
          <a:ext cx="0" cy="0"/>
          <a:chOff x="0" y="0"/>
          <a:chExt cx="0" cy="0"/>
        </a:xfrm>
      </p:grpSpPr>
      <p:pic>
        <p:nvPicPr>
          <p:cNvPr id="399" name="Google Shape;399;p40"/>
          <p:cNvPicPr preferRelativeResize="0"/>
          <p:nvPr/>
        </p:nvPicPr>
        <p:blipFill rotWithShape="1">
          <a:blip r:embed="rId2">
            <a:alphaModFix/>
          </a:blip>
          <a:srcRect/>
          <a:stretch/>
        </p:blipFill>
        <p:spPr>
          <a:xfrm>
            <a:off x="1354326" y="2290165"/>
            <a:ext cx="14669396" cy="8728904"/>
          </a:xfrm>
          <a:prstGeom prst="rect">
            <a:avLst/>
          </a:prstGeom>
          <a:noFill/>
          <a:ln>
            <a:noFill/>
          </a:ln>
        </p:spPr>
      </p:pic>
      <p:sp>
        <p:nvSpPr>
          <p:cNvPr id="400" name="Google Shape;400;p40"/>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1" name="Google Shape;401;p40"/>
          <p:cNvSpPr/>
          <p:nvPr/>
        </p:nvSpPr>
        <p:spPr>
          <a:xfrm>
            <a:off x="12899214" y="10155237"/>
            <a:ext cx="181257" cy="181271"/>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02" name="Google Shape;402;p40"/>
          <p:cNvSpPr/>
          <p:nvPr/>
        </p:nvSpPr>
        <p:spPr>
          <a:xfrm>
            <a:off x="13011271" y="8709260"/>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03" name="Google Shape;403;p40"/>
          <p:cNvSpPr/>
          <p:nvPr/>
        </p:nvSpPr>
        <p:spPr>
          <a:xfrm>
            <a:off x="10637699" y="7901040"/>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04" name="Google Shape;404;p40"/>
          <p:cNvSpPr/>
          <p:nvPr/>
        </p:nvSpPr>
        <p:spPr>
          <a:xfrm>
            <a:off x="7868138" y="8057239"/>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05" name="Google Shape;405;p40"/>
          <p:cNvSpPr/>
          <p:nvPr/>
        </p:nvSpPr>
        <p:spPr>
          <a:xfrm>
            <a:off x="5569556" y="7460826"/>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06" name="Google Shape;406;p40"/>
          <p:cNvSpPr/>
          <p:nvPr/>
        </p:nvSpPr>
        <p:spPr>
          <a:xfrm>
            <a:off x="4845876" y="5183829"/>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07" name="Google Shape;407;p40"/>
          <p:cNvSpPr/>
          <p:nvPr/>
        </p:nvSpPr>
        <p:spPr>
          <a:xfrm>
            <a:off x="2954391" y="4435510"/>
            <a:ext cx="181257" cy="181268"/>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08" name="Google Shape;408;p40"/>
          <p:cNvSpPr/>
          <p:nvPr/>
        </p:nvSpPr>
        <p:spPr>
          <a:xfrm>
            <a:off x="3686815" y="6044085"/>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09" name="Google Shape;409;p40"/>
          <p:cNvSpPr/>
          <p:nvPr/>
        </p:nvSpPr>
        <p:spPr>
          <a:xfrm>
            <a:off x="4302533" y="7170301"/>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10" name="Google Shape;410;p40"/>
          <p:cNvSpPr/>
          <p:nvPr/>
        </p:nvSpPr>
        <p:spPr>
          <a:xfrm>
            <a:off x="12908549" y="5683403"/>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11" name="Google Shape;411;p40"/>
          <p:cNvSpPr/>
          <p:nvPr/>
        </p:nvSpPr>
        <p:spPr>
          <a:xfrm>
            <a:off x="12183535" y="6373160"/>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12" name="Google Shape;412;p40"/>
          <p:cNvSpPr/>
          <p:nvPr/>
        </p:nvSpPr>
        <p:spPr>
          <a:xfrm>
            <a:off x="10154556" y="4866754"/>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13" name="Google Shape;413;p40"/>
          <p:cNvSpPr/>
          <p:nvPr/>
        </p:nvSpPr>
        <p:spPr>
          <a:xfrm>
            <a:off x="9066476" y="4369855"/>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14" name="Google Shape;414;p40"/>
          <p:cNvSpPr/>
          <p:nvPr/>
        </p:nvSpPr>
        <p:spPr>
          <a:xfrm>
            <a:off x="13555039" y="4403507"/>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15" name="Google Shape;415;p40"/>
          <p:cNvSpPr/>
          <p:nvPr/>
        </p:nvSpPr>
        <p:spPr>
          <a:xfrm>
            <a:off x="8703967" y="6677887"/>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16" name="Google Shape;416;p40"/>
          <p:cNvSpPr/>
          <p:nvPr/>
        </p:nvSpPr>
        <p:spPr>
          <a:xfrm>
            <a:off x="5748915" y="6173191"/>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grpSp>
        <p:nvGrpSpPr>
          <p:cNvPr id="417" name="Google Shape;417;p40"/>
          <p:cNvGrpSpPr/>
          <p:nvPr/>
        </p:nvGrpSpPr>
        <p:grpSpPr>
          <a:xfrm>
            <a:off x="10643682" y="3408747"/>
            <a:ext cx="1742265" cy="687701"/>
            <a:chOff x="7943832" y="1435667"/>
            <a:chExt cx="1384300" cy="546369"/>
          </a:xfrm>
        </p:grpSpPr>
        <p:pic>
          <p:nvPicPr>
            <p:cNvPr id="418" name="Google Shape;418;p40"/>
            <p:cNvPicPr preferRelativeResize="0"/>
            <p:nvPr/>
          </p:nvPicPr>
          <p:blipFill rotWithShape="1">
            <a:blip r:embed="rId3">
              <a:alphaModFix/>
            </a:blip>
            <a:srcRect/>
            <a:stretch/>
          </p:blipFill>
          <p:spPr>
            <a:xfrm>
              <a:off x="7943832" y="1461336"/>
              <a:ext cx="1384300" cy="520700"/>
            </a:xfrm>
            <a:prstGeom prst="rect">
              <a:avLst/>
            </a:prstGeom>
            <a:noFill/>
            <a:ln>
              <a:noFill/>
            </a:ln>
          </p:spPr>
        </p:pic>
        <p:sp>
          <p:nvSpPr>
            <p:cNvPr id="419" name="Google Shape;419;p40"/>
            <p:cNvSpPr txBox="1"/>
            <p:nvPr/>
          </p:nvSpPr>
          <p:spPr>
            <a:xfrm>
              <a:off x="8014958" y="1435667"/>
              <a:ext cx="1302081" cy="3556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lv-LV" sz="2309" b="1">
                  <a:solidFill>
                    <a:schemeClr val="lt1"/>
                  </a:solidFill>
                  <a:latin typeface="Century Gothic"/>
                  <a:ea typeface="Century Gothic"/>
                  <a:cs typeface="Century Gothic"/>
                  <a:sym typeface="Century Gothic"/>
                </a:rPr>
                <a:t>Valmiera</a:t>
              </a:r>
              <a:endParaRPr sz="2968"/>
            </a:p>
          </p:txBody>
        </p:sp>
      </p:grpSp>
      <p:sp>
        <p:nvSpPr>
          <p:cNvPr id="420" name="Google Shape;420;p40"/>
          <p:cNvSpPr/>
          <p:nvPr/>
        </p:nvSpPr>
        <p:spPr>
          <a:xfrm>
            <a:off x="10383553" y="4109860"/>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421" name="Google Shape;421;p40"/>
          <p:cNvPicPr preferRelativeResize="0"/>
          <p:nvPr/>
        </p:nvPicPr>
        <p:blipFill rotWithShape="1">
          <a:blip r:embed="rId3">
            <a:alphaModFix/>
          </a:blip>
          <a:srcRect/>
          <a:stretch/>
        </p:blipFill>
        <p:spPr>
          <a:xfrm>
            <a:off x="7674231" y="5401740"/>
            <a:ext cx="1742265" cy="655392"/>
          </a:xfrm>
          <a:prstGeom prst="rect">
            <a:avLst/>
          </a:prstGeom>
          <a:noFill/>
          <a:ln>
            <a:noFill/>
          </a:ln>
        </p:spPr>
      </p:pic>
      <p:sp>
        <p:nvSpPr>
          <p:cNvPr id="422" name="Google Shape;422;p40"/>
          <p:cNvSpPr/>
          <p:nvPr/>
        </p:nvSpPr>
        <p:spPr>
          <a:xfrm>
            <a:off x="7414108" y="6070547"/>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423" name="Google Shape;423;p40"/>
          <p:cNvPicPr preferRelativeResize="0"/>
          <p:nvPr/>
        </p:nvPicPr>
        <p:blipFill rotWithShape="1">
          <a:blip r:embed="rId3">
            <a:alphaModFix/>
          </a:blip>
          <a:srcRect/>
          <a:stretch/>
        </p:blipFill>
        <p:spPr>
          <a:xfrm>
            <a:off x="6865993" y="6708594"/>
            <a:ext cx="1742265" cy="655393"/>
          </a:xfrm>
          <a:prstGeom prst="rect">
            <a:avLst/>
          </a:prstGeom>
          <a:noFill/>
          <a:ln>
            <a:noFill/>
          </a:ln>
        </p:spPr>
      </p:pic>
      <p:sp>
        <p:nvSpPr>
          <p:cNvPr id="424" name="Google Shape;424;p40"/>
          <p:cNvSpPr/>
          <p:nvPr/>
        </p:nvSpPr>
        <p:spPr>
          <a:xfrm>
            <a:off x="6694995" y="7387052"/>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425" name="Google Shape;425;p40"/>
          <p:cNvPicPr preferRelativeResize="0"/>
          <p:nvPr/>
        </p:nvPicPr>
        <p:blipFill rotWithShape="1">
          <a:blip r:embed="rId3">
            <a:alphaModFix/>
          </a:blip>
          <a:srcRect/>
          <a:stretch/>
        </p:blipFill>
        <p:spPr>
          <a:xfrm>
            <a:off x="14134296" y="6986708"/>
            <a:ext cx="1742265" cy="655395"/>
          </a:xfrm>
          <a:prstGeom prst="rect">
            <a:avLst/>
          </a:prstGeom>
          <a:noFill/>
          <a:ln>
            <a:noFill/>
          </a:ln>
        </p:spPr>
      </p:pic>
      <p:sp>
        <p:nvSpPr>
          <p:cNvPr id="426" name="Google Shape;426;p40"/>
          <p:cNvSpPr/>
          <p:nvPr/>
        </p:nvSpPr>
        <p:spPr>
          <a:xfrm>
            <a:off x="13874166" y="7655513"/>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427" name="Google Shape;427;p40"/>
          <p:cNvPicPr preferRelativeResize="0"/>
          <p:nvPr/>
        </p:nvPicPr>
        <p:blipFill rotWithShape="1">
          <a:blip r:embed="rId3">
            <a:alphaModFix/>
          </a:blip>
          <a:srcRect/>
          <a:stretch/>
        </p:blipFill>
        <p:spPr>
          <a:xfrm>
            <a:off x="1965516" y="7118618"/>
            <a:ext cx="1742265" cy="655393"/>
          </a:xfrm>
          <a:prstGeom prst="rect">
            <a:avLst/>
          </a:prstGeom>
          <a:noFill/>
          <a:ln>
            <a:noFill/>
          </a:ln>
        </p:spPr>
      </p:pic>
      <p:sp>
        <p:nvSpPr>
          <p:cNvPr id="428" name="Google Shape;428;p40"/>
          <p:cNvSpPr/>
          <p:nvPr/>
        </p:nvSpPr>
        <p:spPr>
          <a:xfrm>
            <a:off x="1705387" y="7787431"/>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29" name="Google Shape;429;p40"/>
          <p:cNvSpPr/>
          <p:nvPr/>
        </p:nvSpPr>
        <p:spPr>
          <a:xfrm>
            <a:off x="12899219" y="10155235"/>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30" name="Google Shape;430;p40"/>
          <p:cNvSpPr/>
          <p:nvPr/>
        </p:nvSpPr>
        <p:spPr>
          <a:xfrm>
            <a:off x="12183535" y="6373161"/>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31" name="Google Shape;431;p40"/>
          <p:cNvSpPr/>
          <p:nvPr/>
        </p:nvSpPr>
        <p:spPr>
          <a:xfrm>
            <a:off x="10383553" y="4109862"/>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32" name="Google Shape;432;p40"/>
          <p:cNvSpPr/>
          <p:nvPr/>
        </p:nvSpPr>
        <p:spPr>
          <a:xfrm>
            <a:off x="7414104" y="6070547"/>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33" name="Google Shape;433;p40"/>
          <p:cNvSpPr/>
          <p:nvPr/>
        </p:nvSpPr>
        <p:spPr>
          <a:xfrm>
            <a:off x="6694995" y="7387055"/>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34" name="Google Shape;434;p40"/>
          <p:cNvSpPr/>
          <p:nvPr/>
        </p:nvSpPr>
        <p:spPr>
          <a:xfrm>
            <a:off x="13874166" y="7655516"/>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35" name="Google Shape;435;p40"/>
          <p:cNvSpPr/>
          <p:nvPr/>
        </p:nvSpPr>
        <p:spPr>
          <a:xfrm>
            <a:off x="1705386" y="7787426"/>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36" name="Google Shape;436;p40"/>
          <p:cNvSpPr txBox="1">
            <a:spLocks noGrp="1"/>
          </p:cNvSpPr>
          <p:nvPr>
            <p:ph type="body" idx="1"/>
          </p:nvPr>
        </p:nvSpPr>
        <p:spPr>
          <a:xfrm>
            <a:off x="12732083" y="412977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37" name="Google Shape;437;p40"/>
          <p:cNvSpPr txBox="1">
            <a:spLocks noGrp="1"/>
          </p:cNvSpPr>
          <p:nvPr>
            <p:ph type="body" idx="2"/>
          </p:nvPr>
        </p:nvSpPr>
        <p:spPr>
          <a:xfrm>
            <a:off x="12107762" y="527903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38" name="Google Shape;438;p40"/>
          <p:cNvSpPr txBox="1">
            <a:spLocks noGrp="1"/>
          </p:cNvSpPr>
          <p:nvPr>
            <p:ph type="body" idx="3"/>
          </p:nvPr>
        </p:nvSpPr>
        <p:spPr>
          <a:xfrm>
            <a:off x="11365358" y="6019229"/>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39" name="Google Shape;439;p40"/>
          <p:cNvSpPr txBox="1">
            <a:spLocks noGrp="1"/>
          </p:cNvSpPr>
          <p:nvPr>
            <p:ph type="body" idx="4"/>
          </p:nvPr>
        </p:nvSpPr>
        <p:spPr>
          <a:xfrm>
            <a:off x="12166886" y="8349854"/>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40" name="Google Shape;440;p40"/>
          <p:cNvSpPr txBox="1">
            <a:spLocks noGrp="1"/>
          </p:cNvSpPr>
          <p:nvPr>
            <p:ph type="body" idx="5"/>
          </p:nvPr>
        </p:nvSpPr>
        <p:spPr>
          <a:xfrm>
            <a:off x="12076257" y="9791251"/>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41" name="Google Shape;441;p40"/>
          <p:cNvSpPr txBox="1">
            <a:spLocks noGrp="1"/>
          </p:cNvSpPr>
          <p:nvPr>
            <p:ph type="body" idx="6"/>
          </p:nvPr>
        </p:nvSpPr>
        <p:spPr>
          <a:xfrm>
            <a:off x="9814742" y="754319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42" name="Google Shape;442;p40"/>
          <p:cNvSpPr txBox="1">
            <a:spLocks noGrp="1"/>
          </p:cNvSpPr>
          <p:nvPr>
            <p:ph type="body" idx="7"/>
          </p:nvPr>
        </p:nvSpPr>
        <p:spPr>
          <a:xfrm>
            <a:off x="9304093" y="4539591"/>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43" name="Google Shape;443;p40"/>
          <p:cNvSpPr txBox="1">
            <a:spLocks noGrp="1"/>
          </p:cNvSpPr>
          <p:nvPr>
            <p:ph type="body" idx="8"/>
          </p:nvPr>
        </p:nvSpPr>
        <p:spPr>
          <a:xfrm>
            <a:off x="8249154" y="4002132"/>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44" name="Google Shape;444;p40"/>
          <p:cNvSpPr txBox="1">
            <a:spLocks noGrp="1"/>
          </p:cNvSpPr>
          <p:nvPr>
            <p:ph type="body" idx="9"/>
          </p:nvPr>
        </p:nvSpPr>
        <p:spPr>
          <a:xfrm>
            <a:off x="7888899" y="6327567"/>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45" name="Google Shape;445;p40"/>
          <p:cNvSpPr txBox="1">
            <a:spLocks noGrp="1"/>
          </p:cNvSpPr>
          <p:nvPr>
            <p:ph type="body" idx="13"/>
          </p:nvPr>
        </p:nvSpPr>
        <p:spPr>
          <a:xfrm>
            <a:off x="7045182" y="7733999"/>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46" name="Google Shape;446;p40"/>
          <p:cNvSpPr txBox="1">
            <a:spLocks noGrp="1"/>
          </p:cNvSpPr>
          <p:nvPr>
            <p:ph type="body" idx="14"/>
          </p:nvPr>
        </p:nvSpPr>
        <p:spPr>
          <a:xfrm>
            <a:off x="4746600" y="7706476"/>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47" name="Google Shape;447;p40"/>
          <p:cNvSpPr txBox="1">
            <a:spLocks noGrp="1"/>
          </p:cNvSpPr>
          <p:nvPr>
            <p:ph type="body" idx="15"/>
          </p:nvPr>
        </p:nvSpPr>
        <p:spPr>
          <a:xfrm>
            <a:off x="4936504" y="6363030"/>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48" name="Google Shape;448;p40"/>
          <p:cNvSpPr txBox="1">
            <a:spLocks noGrp="1"/>
          </p:cNvSpPr>
          <p:nvPr>
            <p:ph type="body" idx="16"/>
          </p:nvPr>
        </p:nvSpPr>
        <p:spPr>
          <a:xfrm>
            <a:off x="4038949" y="4829698"/>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49" name="Google Shape;449;p40"/>
          <p:cNvSpPr txBox="1">
            <a:spLocks noGrp="1"/>
          </p:cNvSpPr>
          <p:nvPr>
            <p:ph type="body" idx="17"/>
          </p:nvPr>
        </p:nvSpPr>
        <p:spPr>
          <a:xfrm>
            <a:off x="2794195" y="437834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50" name="Google Shape;450;p40"/>
          <p:cNvSpPr txBox="1">
            <a:spLocks noGrp="1"/>
          </p:cNvSpPr>
          <p:nvPr>
            <p:ph type="body" idx="18"/>
          </p:nvPr>
        </p:nvSpPr>
        <p:spPr>
          <a:xfrm>
            <a:off x="2863859" y="5692114"/>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51" name="Google Shape;451;p40"/>
          <p:cNvSpPr txBox="1">
            <a:spLocks noGrp="1"/>
          </p:cNvSpPr>
          <p:nvPr>
            <p:ph type="body" idx="19"/>
          </p:nvPr>
        </p:nvSpPr>
        <p:spPr>
          <a:xfrm>
            <a:off x="3479576" y="6833104"/>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52" name="Google Shape;452;p40"/>
          <p:cNvSpPr txBox="1">
            <a:spLocks noGrp="1"/>
          </p:cNvSpPr>
          <p:nvPr>
            <p:ph type="body" idx="20"/>
          </p:nvPr>
        </p:nvSpPr>
        <p:spPr>
          <a:xfrm>
            <a:off x="7640612" y="5217403"/>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53" name="Google Shape;453;p40"/>
          <p:cNvSpPr txBox="1">
            <a:spLocks noGrp="1"/>
          </p:cNvSpPr>
          <p:nvPr>
            <p:ph type="body" idx="21"/>
          </p:nvPr>
        </p:nvSpPr>
        <p:spPr>
          <a:xfrm>
            <a:off x="14091842" y="6825648"/>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54" name="Google Shape;454;p40"/>
          <p:cNvSpPr txBox="1">
            <a:spLocks noGrp="1"/>
          </p:cNvSpPr>
          <p:nvPr>
            <p:ph type="body" idx="22"/>
          </p:nvPr>
        </p:nvSpPr>
        <p:spPr>
          <a:xfrm>
            <a:off x="6799693" y="6557235"/>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55" name="Google Shape;455;p40"/>
          <p:cNvSpPr txBox="1">
            <a:spLocks noGrp="1"/>
          </p:cNvSpPr>
          <p:nvPr>
            <p:ph type="body" idx="23"/>
          </p:nvPr>
        </p:nvSpPr>
        <p:spPr>
          <a:xfrm>
            <a:off x="1925422" y="6965018"/>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537466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LV karte - Latgale">
  <p:cSld name="LV karte - Latgale">
    <p:spTree>
      <p:nvGrpSpPr>
        <p:cNvPr id="1" name="Shape 456"/>
        <p:cNvGrpSpPr/>
        <p:nvPr/>
      </p:nvGrpSpPr>
      <p:grpSpPr>
        <a:xfrm>
          <a:off x="0" y="0"/>
          <a:ext cx="0" cy="0"/>
          <a:chOff x="0" y="0"/>
          <a:chExt cx="0" cy="0"/>
        </a:xfrm>
      </p:grpSpPr>
      <p:pic>
        <p:nvPicPr>
          <p:cNvPr id="457" name="Google Shape;457;p41"/>
          <p:cNvPicPr preferRelativeResize="0"/>
          <p:nvPr/>
        </p:nvPicPr>
        <p:blipFill rotWithShape="1">
          <a:blip r:embed="rId2">
            <a:alphaModFix/>
          </a:blip>
          <a:srcRect/>
          <a:stretch/>
        </p:blipFill>
        <p:spPr>
          <a:xfrm>
            <a:off x="1369269" y="2308678"/>
            <a:ext cx="14654453" cy="8720012"/>
          </a:xfrm>
          <a:prstGeom prst="rect">
            <a:avLst/>
          </a:prstGeom>
          <a:noFill/>
          <a:ln>
            <a:noFill/>
          </a:ln>
        </p:spPr>
      </p:pic>
      <p:sp>
        <p:nvSpPr>
          <p:cNvPr id="458" name="Google Shape;458;p41"/>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9" name="Google Shape;459;p41"/>
          <p:cNvSpPr/>
          <p:nvPr/>
        </p:nvSpPr>
        <p:spPr>
          <a:xfrm>
            <a:off x="12899214" y="10155237"/>
            <a:ext cx="181257" cy="181271"/>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60" name="Google Shape;460;p41"/>
          <p:cNvSpPr/>
          <p:nvPr/>
        </p:nvSpPr>
        <p:spPr>
          <a:xfrm>
            <a:off x="13011271" y="8709260"/>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61" name="Google Shape;461;p41"/>
          <p:cNvSpPr/>
          <p:nvPr/>
        </p:nvSpPr>
        <p:spPr>
          <a:xfrm>
            <a:off x="10637699" y="7901040"/>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62" name="Google Shape;462;p41"/>
          <p:cNvSpPr/>
          <p:nvPr/>
        </p:nvSpPr>
        <p:spPr>
          <a:xfrm>
            <a:off x="7868138" y="8057239"/>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63" name="Google Shape;463;p41"/>
          <p:cNvSpPr/>
          <p:nvPr/>
        </p:nvSpPr>
        <p:spPr>
          <a:xfrm>
            <a:off x="5569556" y="7460826"/>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64" name="Google Shape;464;p41"/>
          <p:cNvSpPr/>
          <p:nvPr/>
        </p:nvSpPr>
        <p:spPr>
          <a:xfrm>
            <a:off x="4845876" y="5183829"/>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65" name="Google Shape;465;p41"/>
          <p:cNvSpPr/>
          <p:nvPr/>
        </p:nvSpPr>
        <p:spPr>
          <a:xfrm>
            <a:off x="2954391" y="4435510"/>
            <a:ext cx="181257" cy="181268"/>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66" name="Google Shape;466;p41"/>
          <p:cNvSpPr/>
          <p:nvPr/>
        </p:nvSpPr>
        <p:spPr>
          <a:xfrm>
            <a:off x="3686815" y="6044085"/>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67" name="Google Shape;467;p41"/>
          <p:cNvSpPr/>
          <p:nvPr/>
        </p:nvSpPr>
        <p:spPr>
          <a:xfrm>
            <a:off x="4302533" y="7170301"/>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68" name="Google Shape;468;p41"/>
          <p:cNvSpPr/>
          <p:nvPr/>
        </p:nvSpPr>
        <p:spPr>
          <a:xfrm>
            <a:off x="12908549" y="5683403"/>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69" name="Google Shape;469;p41"/>
          <p:cNvSpPr/>
          <p:nvPr/>
        </p:nvSpPr>
        <p:spPr>
          <a:xfrm>
            <a:off x="12183535" y="6373160"/>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70" name="Google Shape;470;p41"/>
          <p:cNvSpPr/>
          <p:nvPr/>
        </p:nvSpPr>
        <p:spPr>
          <a:xfrm>
            <a:off x="10154556" y="4866754"/>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71" name="Google Shape;471;p41"/>
          <p:cNvSpPr/>
          <p:nvPr/>
        </p:nvSpPr>
        <p:spPr>
          <a:xfrm>
            <a:off x="9066476" y="4369855"/>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72" name="Google Shape;472;p41"/>
          <p:cNvSpPr/>
          <p:nvPr/>
        </p:nvSpPr>
        <p:spPr>
          <a:xfrm>
            <a:off x="13555039" y="4403507"/>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73" name="Google Shape;473;p41"/>
          <p:cNvSpPr/>
          <p:nvPr/>
        </p:nvSpPr>
        <p:spPr>
          <a:xfrm>
            <a:off x="8703967" y="6677887"/>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74" name="Google Shape;474;p41"/>
          <p:cNvSpPr/>
          <p:nvPr/>
        </p:nvSpPr>
        <p:spPr>
          <a:xfrm>
            <a:off x="5748915" y="6173191"/>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grpSp>
        <p:nvGrpSpPr>
          <p:cNvPr id="475" name="Google Shape;475;p41"/>
          <p:cNvGrpSpPr/>
          <p:nvPr/>
        </p:nvGrpSpPr>
        <p:grpSpPr>
          <a:xfrm>
            <a:off x="10643682" y="3408747"/>
            <a:ext cx="1742265" cy="687701"/>
            <a:chOff x="7943832" y="1435667"/>
            <a:chExt cx="1384300" cy="546369"/>
          </a:xfrm>
        </p:grpSpPr>
        <p:pic>
          <p:nvPicPr>
            <p:cNvPr id="476" name="Google Shape;476;p41"/>
            <p:cNvPicPr preferRelativeResize="0"/>
            <p:nvPr/>
          </p:nvPicPr>
          <p:blipFill rotWithShape="1">
            <a:blip r:embed="rId3">
              <a:alphaModFix/>
            </a:blip>
            <a:srcRect/>
            <a:stretch/>
          </p:blipFill>
          <p:spPr>
            <a:xfrm>
              <a:off x="7943832" y="1461336"/>
              <a:ext cx="1384300" cy="520700"/>
            </a:xfrm>
            <a:prstGeom prst="rect">
              <a:avLst/>
            </a:prstGeom>
            <a:noFill/>
            <a:ln>
              <a:noFill/>
            </a:ln>
          </p:spPr>
        </p:pic>
        <p:sp>
          <p:nvSpPr>
            <p:cNvPr id="477" name="Google Shape;477;p41"/>
            <p:cNvSpPr txBox="1"/>
            <p:nvPr/>
          </p:nvSpPr>
          <p:spPr>
            <a:xfrm>
              <a:off x="8014958" y="1435667"/>
              <a:ext cx="1302081" cy="3556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lv-LV" sz="2309" b="1">
                  <a:solidFill>
                    <a:schemeClr val="lt1"/>
                  </a:solidFill>
                  <a:latin typeface="Century Gothic"/>
                  <a:ea typeface="Century Gothic"/>
                  <a:cs typeface="Century Gothic"/>
                  <a:sym typeface="Century Gothic"/>
                </a:rPr>
                <a:t>Valmiera</a:t>
              </a:r>
              <a:endParaRPr sz="2968"/>
            </a:p>
          </p:txBody>
        </p:sp>
      </p:grpSp>
      <p:sp>
        <p:nvSpPr>
          <p:cNvPr id="478" name="Google Shape;478;p41"/>
          <p:cNvSpPr/>
          <p:nvPr/>
        </p:nvSpPr>
        <p:spPr>
          <a:xfrm>
            <a:off x="10383553" y="4109860"/>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479" name="Google Shape;479;p41"/>
          <p:cNvPicPr preferRelativeResize="0"/>
          <p:nvPr/>
        </p:nvPicPr>
        <p:blipFill rotWithShape="1">
          <a:blip r:embed="rId3">
            <a:alphaModFix/>
          </a:blip>
          <a:srcRect/>
          <a:stretch/>
        </p:blipFill>
        <p:spPr>
          <a:xfrm>
            <a:off x="7674231" y="5401740"/>
            <a:ext cx="1742265" cy="655392"/>
          </a:xfrm>
          <a:prstGeom prst="rect">
            <a:avLst/>
          </a:prstGeom>
          <a:noFill/>
          <a:ln>
            <a:noFill/>
          </a:ln>
        </p:spPr>
      </p:pic>
      <p:sp>
        <p:nvSpPr>
          <p:cNvPr id="480" name="Google Shape;480;p41"/>
          <p:cNvSpPr/>
          <p:nvPr/>
        </p:nvSpPr>
        <p:spPr>
          <a:xfrm>
            <a:off x="7414108" y="6070547"/>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481" name="Google Shape;481;p41"/>
          <p:cNvPicPr preferRelativeResize="0"/>
          <p:nvPr/>
        </p:nvPicPr>
        <p:blipFill rotWithShape="1">
          <a:blip r:embed="rId3">
            <a:alphaModFix/>
          </a:blip>
          <a:srcRect/>
          <a:stretch/>
        </p:blipFill>
        <p:spPr>
          <a:xfrm>
            <a:off x="6865993" y="6708594"/>
            <a:ext cx="1742265" cy="655393"/>
          </a:xfrm>
          <a:prstGeom prst="rect">
            <a:avLst/>
          </a:prstGeom>
          <a:noFill/>
          <a:ln>
            <a:noFill/>
          </a:ln>
        </p:spPr>
      </p:pic>
      <p:sp>
        <p:nvSpPr>
          <p:cNvPr id="482" name="Google Shape;482;p41"/>
          <p:cNvSpPr/>
          <p:nvPr/>
        </p:nvSpPr>
        <p:spPr>
          <a:xfrm>
            <a:off x="6694995" y="7387052"/>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483" name="Google Shape;483;p41"/>
          <p:cNvPicPr preferRelativeResize="0"/>
          <p:nvPr/>
        </p:nvPicPr>
        <p:blipFill rotWithShape="1">
          <a:blip r:embed="rId3">
            <a:alphaModFix/>
          </a:blip>
          <a:srcRect/>
          <a:stretch/>
        </p:blipFill>
        <p:spPr>
          <a:xfrm>
            <a:off x="14134296" y="6986708"/>
            <a:ext cx="1742265" cy="655395"/>
          </a:xfrm>
          <a:prstGeom prst="rect">
            <a:avLst/>
          </a:prstGeom>
          <a:noFill/>
          <a:ln>
            <a:noFill/>
          </a:ln>
        </p:spPr>
      </p:pic>
      <p:sp>
        <p:nvSpPr>
          <p:cNvPr id="484" name="Google Shape;484;p41"/>
          <p:cNvSpPr/>
          <p:nvPr/>
        </p:nvSpPr>
        <p:spPr>
          <a:xfrm>
            <a:off x="13874166" y="7655513"/>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485" name="Google Shape;485;p41"/>
          <p:cNvPicPr preferRelativeResize="0"/>
          <p:nvPr/>
        </p:nvPicPr>
        <p:blipFill rotWithShape="1">
          <a:blip r:embed="rId3">
            <a:alphaModFix/>
          </a:blip>
          <a:srcRect/>
          <a:stretch/>
        </p:blipFill>
        <p:spPr>
          <a:xfrm>
            <a:off x="1965516" y="7118618"/>
            <a:ext cx="1742265" cy="655393"/>
          </a:xfrm>
          <a:prstGeom prst="rect">
            <a:avLst/>
          </a:prstGeom>
          <a:noFill/>
          <a:ln>
            <a:noFill/>
          </a:ln>
        </p:spPr>
      </p:pic>
      <p:sp>
        <p:nvSpPr>
          <p:cNvPr id="486" name="Google Shape;486;p41"/>
          <p:cNvSpPr/>
          <p:nvPr/>
        </p:nvSpPr>
        <p:spPr>
          <a:xfrm>
            <a:off x="1705387" y="7787431"/>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87" name="Google Shape;487;p41"/>
          <p:cNvSpPr/>
          <p:nvPr/>
        </p:nvSpPr>
        <p:spPr>
          <a:xfrm>
            <a:off x="12899219" y="10155235"/>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88" name="Google Shape;488;p41"/>
          <p:cNvSpPr/>
          <p:nvPr/>
        </p:nvSpPr>
        <p:spPr>
          <a:xfrm>
            <a:off x="12183535" y="6373161"/>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89" name="Google Shape;489;p41"/>
          <p:cNvSpPr/>
          <p:nvPr/>
        </p:nvSpPr>
        <p:spPr>
          <a:xfrm>
            <a:off x="10383553" y="4109862"/>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90" name="Google Shape;490;p41"/>
          <p:cNvSpPr/>
          <p:nvPr/>
        </p:nvSpPr>
        <p:spPr>
          <a:xfrm>
            <a:off x="7414104" y="6070547"/>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91" name="Google Shape;491;p41"/>
          <p:cNvSpPr/>
          <p:nvPr/>
        </p:nvSpPr>
        <p:spPr>
          <a:xfrm>
            <a:off x="6694995" y="7387055"/>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92" name="Google Shape;492;p41"/>
          <p:cNvSpPr/>
          <p:nvPr/>
        </p:nvSpPr>
        <p:spPr>
          <a:xfrm>
            <a:off x="13874166" y="7655516"/>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93" name="Google Shape;493;p41"/>
          <p:cNvSpPr/>
          <p:nvPr/>
        </p:nvSpPr>
        <p:spPr>
          <a:xfrm>
            <a:off x="1705386" y="7787426"/>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494" name="Google Shape;494;p41"/>
          <p:cNvSpPr txBox="1">
            <a:spLocks noGrp="1"/>
          </p:cNvSpPr>
          <p:nvPr>
            <p:ph type="body" idx="1"/>
          </p:nvPr>
        </p:nvSpPr>
        <p:spPr>
          <a:xfrm>
            <a:off x="12732083" y="412977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95" name="Google Shape;495;p41"/>
          <p:cNvSpPr txBox="1">
            <a:spLocks noGrp="1"/>
          </p:cNvSpPr>
          <p:nvPr>
            <p:ph type="body" idx="2"/>
          </p:nvPr>
        </p:nvSpPr>
        <p:spPr>
          <a:xfrm>
            <a:off x="12107762" y="527903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96" name="Google Shape;496;p41"/>
          <p:cNvSpPr txBox="1">
            <a:spLocks noGrp="1"/>
          </p:cNvSpPr>
          <p:nvPr>
            <p:ph type="body" idx="3"/>
          </p:nvPr>
        </p:nvSpPr>
        <p:spPr>
          <a:xfrm>
            <a:off x="11365358" y="6019229"/>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97" name="Google Shape;497;p41"/>
          <p:cNvSpPr txBox="1">
            <a:spLocks noGrp="1"/>
          </p:cNvSpPr>
          <p:nvPr>
            <p:ph type="body" idx="4"/>
          </p:nvPr>
        </p:nvSpPr>
        <p:spPr>
          <a:xfrm>
            <a:off x="12166886" y="8349854"/>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98" name="Google Shape;498;p41"/>
          <p:cNvSpPr txBox="1">
            <a:spLocks noGrp="1"/>
          </p:cNvSpPr>
          <p:nvPr>
            <p:ph type="body" idx="5"/>
          </p:nvPr>
        </p:nvSpPr>
        <p:spPr>
          <a:xfrm>
            <a:off x="12076257" y="9791251"/>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99" name="Google Shape;499;p41"/>
          <p:cNvSpPr txBox="1">
            <a:spLocks noGrp="1"/>
          </p:cNvSpPr>
          <p:nvPr>
            <p:ph type="body" idx="6"/>
          </p:nvPr>
        </p:nvSpPr>
        <p:spPr>
          <a:xfrm>
            <a:off x="9814742" y="754319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00" name="Google Shape;500;p41"/>
          <p:cNvSpPr txBox="1">
            <a:spLocks noGrp="1"/>
          </p:cNvSpPr>
          <p:nvPr>
            <p:ph type="body" idx="7"/>
          </p:nvPr>
        </p:nvSpPr>
        <p:spPr>
          <a:xfrm>
            <a:off x="9304093" y="4539591"/>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01" name="Google Shape;501;p41"/>
          <p:cNvSpPr txBox="1">
            <a:spLocks noGrp="1"/>
          </p:cNvSpPr>
          <p:nvPr>
            <p:ph type="body" idx="8"/>
          </p:nvPr>
        </p:nvSpPr>
        <p:spPr>
          <a:xfrm>
            <a:off x="8249154" y="4002132"/>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02" name="Google Shape;502;p41"/>
          <p:cNvSpPr txBox="1">
            <a:spLocks noGrp="1"/>
          </p:cNvSpPr>
          <p:nvPr>
            <p:ph type="body" idx="9"/>
          </p:nvPr>
        </p:nvSpPr>
        <p:spPr>
          <a:xfrm>
            <a:off x="7888899" y="6327567"/>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03" name="Google Shape;503;p41"/>
          <p:cNvSpPr txBox="1">
            <a:spLocks noGrp="1"/>
          </p:cNvSpPr>
          <p:nvPr>
            <p:ph type="body" idx="13"/>
          </p:nvPr>
        </p:nvSpPr>
        <p:spPr>
          <a:xfrm>
            <a:off x="7045182" y="7733999"/>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04" name="Google Shape;504;p41"/>
          <p:cNvSpPr txBox="1">
            <a:spLocks noGrp="1"/>
          </p:cNvSpPr>
          <p:nvPr>
            <p:ph type="body" idx="14"/>
          </p:nvPr>
        </p:nvSpPr>
        <p:spPr>
          <a:xfrm>
            <a:off x="4746600" y="7706476"/>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05" name="Google Shape;505;p41"/>
          <p:cNvSpPr txBox="1">
            <a:spLocks noGrp="1"/>
          </p:cNvSpPr>
          <p:nvPr>
            <p:ph type="body" idx="15"/>
          </p:nvPr>
        </p:nvSpPr>
        <p:spPr>
          <a:xfrm>
            <a:off x="4936504" y="6363030"/>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06" name="Google Shape;506;p41"/>
          <p:cNvSpPr txBox="1">
            <a:spLocks noGrp="1"/>
          </p:cNvSpPr>
          <p:nvPr>
            <p:ph type="body" idx="16"/>
          </p:nvPr>
        </p:nvSpPr>
        <p:spPr>
          <a:xfrm>
            <a:off x="4038949" y="4829698"/>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07" name="Google Shape;507;p41"/>
          <p:cNvSpPr txBox="1">
            <a:spLocks noGrp="1"/>
          </p:cNvSpPr>
          <p:nvPr>
            <p:ph type="body" idx="17"/>
          </p:nvPr>
        </p:nvSpPr>
        <p:spPr>
          <a:xfrm>
            <a:off x="2794195" y="437834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08" name="Google Shape;508;p41"/>
          <p:cNvSpPr txBox="1">
            <a:spLocks noGrp="1"/>
          </p:cNvSpPr>
          <p:nvPr>
            <p:ph type="body" idx="18"/>
          </p:nvPr>
        </p:nvSpPr>
        <p:spPr>
          <a:xfrm>
            <a:off x="2863859" y="5692114"/>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09" name="Google Shape;509;p41"/>
          <p:cNvSpPr txBox="1">
            <a:spLocks noGrp="1"/>
          </p:cNvSpPr>
          <p:nvPr>
            <p:ph type="body" idx="19"/>
          </p:nvPr>
        </p:nvSpPr>
        <p:spPr>
          <a:xfrm>
            <a:off x="3479576" y="6833104"/>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10" name="Google Shape;510;p41"/>
          <p:cNvSpPr txBox="1">
            <a:spLocks noGrp="1"/>
          </p:cNvSpPr>
          <p:nvPr>
            <p:ph type="body" idx="20"/>
          </p:nvPr>
        </p:nvSpPr>
        <p:spPr>
          <a:xfrm>
            <a:off x="7640612" y="5217403"/>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11" name="Google Shape;511;p41"/>
          <p:cNvSpPr txBox="1">
            <a:spLocks noGrp="1"/>
          </p:cNvSpPr>
          <p:nvPr>
            <p:ph type="body" idx="21"/>
          </p:nvPr>
        </p:nvSpPr>
        <p:spPr>
          <a:xfrm>
            <a:off x="14091842" y="6825648"/>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12" name="Google Shape;512;p41"/>
          <p:cNvSpPr txBox="1">
            <a:spLocks noGrp="1"/>
          </p:cNvSpPr>
          <p:nvPr>
            <p:ph type="body" idx="22"/>
          </p:nvPr>
        </p:nvSpPr>
        <p:spPr>
          <a:xfrm>
            <a:off x="6799693" y="6557235"/>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13" name="Google Shape;513;p41"/>
          <p:cNvSpPr txBox="1">
            <a:spLocks noGrp="1"/>
          </p:cNvSpPr>
          <p:nvPr>
            <p:ph type="body" idx="23"/>
          </p:nvPr>
        </p:nvSpPr>
        <p:spPr>
          <a:xfrm>
            <a:off x="1925422" y="6965018"/>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190568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LV karte - Vidzeme">
  <p:cSld name="LV karte - Vidzeme">
    <p:spTree>
      <p:nvGrpSpPr>
        <p:cNvPr id="1" name="Shape 514"/>
        <p:cNvGrpSpPr/>
        <p:nvPr/>
      </p:nvGrpSpPr>
      <p:grpSpPr>
        <a:xfrm>
          <a:off x="0" y="0"/>
          <a:ext cx="0" cy="0"/>
          <a:chOff x="0" y="0"/>
          <a:chExt cx="0" cy="0"/>
        </a:xfrm>
      </p:grpSpPr>
      <p:pic>
        <p:nvPicPr>
          <p:cNvPr id="515" name="Google Shape;515;p42"/>
          <p:cNvPicPr preferRelativeResize="0"/>
          <p:nvPr/>
        </p:nvPicPr>
        <p:blipFill rotWithShape="1">
          <a:blip r:embed="rId2">
            <a:alphaModFix/>
          </a:blip>
          <a:srcRect/>
          <a:stretch/>
        </p:blipFill>
        <p:spPr>
          <a:xfrm>
            <a:off x="1366993" y="2292319"/>
            <a:ext cx="14681946" cy="8736372"/>
          </a:xfrm>
          <a:prstGeom prst="rect">
            <a:avLst/>
          </a:prstGeom>
          <a:noFill/>
          <a:ln>
            <a:noFill/>
          </a:ln>
        </p:spPr>
      </p:pic>
      <p:sp>
        <p:nvSpPr>
          <p:cNvPr id="516" name="Google Shape;516;p42"/>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7" name="Google Shape;517;p42"/>
          <p:cNvSpPr/>
          <p:nvPr/>
        </p:nvSpPr>
        <p:spPr>
          <a:xfrm>
            <a:off x="12899214" y="10155237"/>
            <a:ext cx="181257" cy="181271"/>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18" name="Google Shape;518;p42"/>
          <p:cNvSpPr/>
          <p:nvPr/>
        </p:nvSpPr>
        <p:spPr>
          <a:xfrm>
            <a:off x="13011271" y="8709260"/>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19" name="Google Shape;519;p42"/>
          <p:cNvSpPr/>
          <p:nvPr/>
        </p:nvSpPr>
        <p:spPr>
          <a:xfrm>
            <a:off x="10637699" y="7901040"/>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20" name="Google Shape;520;p42"/>
          <p:cNvSpPr/>
          <p:nvPr/>
        </p:nvSpPr>
        <p:spPr>
          <a:xfrm>
            <a:off x="7868138" y="8057239"/>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21" name="Google Shape;521;p42"/>
          <p:cNvSpPr/>
          <p:nvPr/>
        </p:nvSpPr>
        <p:spPr>
          <a:xfrm>
            <a:off x="5569556" y="7460826"/>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22" name="Google Shape;522;p42"/>
          <p:cNvSpPr/>
          <p:nvPr/>
        </p:nvSpPr>
        <p:spPr>
          <a:xfrm>
            <a:off x="4845876" y="5183829"/>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23" name="Google Shape;523;p42"/>
          <p:cNvSpPr/>
          <p:nvPr/>
        </p:nvSpPr>
        <p:spPr>
          <a:xfrm>
            <a:off x="2954391" y="4435510"/>
            <a:ext cx="181257" cy="181268"/>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24" name="Google Shape;524;p42"/>
          <p:cNvSpPr/>
          <p:nvPr/>
        </p:nvSpPr>
        <p:spPr>
          <a:xfrm>
            <a:off x="3686815" y="6044085"/>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25" name="Google Shape;525;p42"/>
          <p:cNvSpPr/>
          <p:nvPr/>
        </p:nvSpPr>
        <p:spPr>
          <a:xfrm>
            <a:off x="4302533" y="7170301"/>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26" name="Google Shape;526;p42"/>
          <p:cNvSpPr/>
          <p:nvPr/>
        </p:nvSpPr>
        <p:spPr>
          <a:xfrm>
            <a:off x="12908549" y="5683403"/>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27" name="Google Shape;527;p42"/>
          <p:cNvSpPr/>
          <p:nvPr/>
        </p:nvSpPr>
        <p:spPr>
          <a:xfrm>
            <a:off x="12183535" y="6373160"/>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28" name="Google Shape;528;p42"/>
          <p:cNvSpPr/>
          <p:nvPr/>
        </p:nvSpPr>
        <p:spPr>
          <a:xfrm>
            <a:off x="10154556" y="4866754"/>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29" name="Google Shape;529;p42"/>
          <p:cNvSpPr/>
          <p:nvPr/>
        </p:nvSpPr>
        <p:spPr>
          <a:xfrm>
            <a:off x="9066476" y="4369855"/>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30" name="Google Shape;530;p42"/>
          <p:cNvSpPr/>
          <p:nvPr/>
        </p:nvSpPr>
        <p:spPr>
          <a:xfrm>
            <a:off x="13555039" y="4403507"/>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31" name="Google Shape;531;p42"/>
          <p:cNvSpPr/>
          <p:nvPr/>
        </p:nvSpPr>
        <p:spPr>
          <a:xfrm>
            <a:off x="8703967" y="6677887"/>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32" name="Google Shape;532;p42"/>
          <p:cNvSpPr/>
          <p:nvPr/>
        </p:nvSpPr>
        <p:spPr>
          <a:xfrm>
            <a:off x="5748915" y="6173191"/>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grpSp>
        <p:nvGrpSpPr>
          <p:cNvPr id="533" name="Google Shape;533;p42"/>
          <p:cNvGrpSpPr/>
          <p:nvPr/>
        </p:nvGrpSpPr>
        <p:grpSpPr>
          <a:xfrm>
            <a:off x="10643682" y="3408747"/>
            <a:ext cx="1742265" cy="687701"/>
            <a:chOff x="7943832" y="1435667"/>
            <a:chExt cx="1384300" cy="546369"/>
          </a:xfrm>
        </p:grpSpPr>
        <p:pic>
          <p:nvPicPr>
            <p:cNvPr id="534" name="Google Shape;534;p42"/>
            <p:cNvPicPr preferRelativeResize="0"/>
            <p:nvPr/>
          </p:nvPicPr>
          <p:blipFill rotWithShape="1">
            <a:blip r:embed="rId3">
              <a:alphaModFix/>
            </a:blip>
            <a:srcRect/>
            <a:stretch/>
          </p:blipFill>
          <p:spPr>
            <a:xfrm>
              <a:off x="7943832" y="1461336"/>
              <a:ext cx="1384300" cy="520700"/>
            </a:xfrm>
            <a:prstGeom prst="rect">
              <a:avLst/>
            </a:prstGeom>
            <a:noFill/>
            <a:ln>
              <a:noFill/>
            </a:ln>
          </p:spPr>
        </p:pic>
        <p:sp>
          <p:nvSpPr>
            <p:cNvPr id="535" name="Google Shape;535;p42"/>
            <p:cNvSpPr txBox="1"/>
            <p:nvPr/>
          </p:nvSpPr>
          <p:spPr>
            <a:xfrm>
              <a:off x="8014958" y="1435667"/>
              <a:ext cx="1302081" cy="3556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lv-LV" sz="2309" b="1">
                  <a:solidFill>
                    <a:schemeClr val="lt1"/>
                  </a:solidFill>
                  <a:latin typeface="Century Gothic"/>
                  <a:ea typeface="Century Gothic"/>
                  <a:cs typeface="Century Gothic"/>
                  <a:sym typeface="Century Gothic"/>
                </a:rPr>
                <a:t>Valmiera</a:t>
              </a:r>
              <a:endParaRPr sz="2968"/>
            </a:p>
          </p:txBody>
        </p:sp>
      </p:grpSp>
      <p:sp>
        <p:nvSpPr>
          <p:cNvPr id="536" name="Google Shape;536;p42"/>
          <p:cNvSpPr/>
          <p:nvPr/>
        </p:nvSpPr>
        <p:spPr>
          <a:xfrm>
            <a:off x="10383553" y="4109860"/>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537" name="Google Shape;537;p42"/>
          <p:cNvPicPr preferRelativeResize="0"/>
          <p:nvPr/>
        </p:nvPicPr>
        <p:blipFill rotWithShape="1">
          <a:blip r:embed="rId3">
            <a:alphaModFix/>
          </a:blip>
          <a:srcRect/>
          <a:stretch/>
        </p:blipFill>
        <p:spPr>
          <a:xfrm>
            <a:off x="7674231" y="5401740"/>
            <a:ext cx="1742265" cy="655392"/>
          </a:xfrm>
          <a:prstGeom prst="rect">
            <a:avLst/>
          </a:prstGeom>
          <a:noFill/>
          <a:ln>
            <a:noFill/>
          </a:ln>
        </p:spPr>
      </p:pic>
      <p:sp>
        <p:nvSpPr>
          <p:cNvPr id="538" name="Google Shape;538;p42"/>
          <p:cNvSpPr/>
          <p:nvPr/>
        </p:nvSpPr>
        <p:spPr>
          <a:xfrm>
            <a:off x="7414108" y="6070547"/>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539" name="Google Shape;539;p42"/>
          <p:cNvPicPr preferRelativeResize="0"/>
          <p:nvPr/>
        </p:nvPicPr>
        <p:blipFill rotWithShape="1">
          <a:blip r:embed="rId3">
            <a:alphaModFix/>
          </a:blip>
          <a:srcRect/>
          <a:stretch/>
        </p:blipFill>
        <p:spPr>
          <a:xfrm>
            <a:off x="6865993" y="6708594"/>
            <a:ext cx="1742265" cy="655393"/>
          </a:xfrm>
          <a:prstGeom prst="rect">
            <a:avLst/>
          </a:prstGeom>
          <a:noFill/>
          <a:ln>
            <a:noFill/>
          </a:ln>
        </p:spPr>
      </p:pic>
      <p:sp>
        <p:nvSpPr>
          <p:cNvPr id="540" name="Google Shape;540;p42"/>
          <p:cNvSpPr/>
          <p:nvPr/>
        </p:nvSpPr>
        <p:spPr>
          <a:xfrm>
            <a:off x="6694995" y="7387052"/>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541" name="Google Shape;541;p42"/>
          <p:cNvPicPr preferRelativeResize="0"/>
          <p:nvPr/>
        </p:nvPicPr>
        <p:blipFill rotWithShape="1">
          <a:blip r:embed="rId3">
            <a:alphaModFix/>
          </a:blip>
          <a:srcRect/>
          <a:stretch/>
        </p:blipFill>
        <p:spPr>
          <a:xfrm>
            <a:off x="14134296" y="6986708"/>
            <a:ext cx="1742265" cy="655395"/>
          </a:xfrm>
          <a:prstGeom prst="rect">
            <a:avLst/>
          </a:prstGeom>
          <a:noFill/>
          <a:ln>
            <a:noFill/>
          </a:ln>
        </p:spPr>
      </p:pic>
      <p:sp>
        <p:nvSpPr>
          <p:cNvPr id="542" name="Google Shape;542;p42"/>
          <p:cNvSpPr/>
          <p:nvPr/>
        </p:nvSpPr>
        <p:spPr>
          <a:xfrm>
            <a:off x="13874166" y="7655513"/>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543" name="Google Shape;543;p42"/>
          <p:cNvPicPr preferRelativeResize="0"/>
          <p:nvPr/>
        </p:nvPicPr>
        <p:blipFill rotWithShape="1">
          <a:blip r:embed="rId3">
            <a:alphaModFix/>
          </a:blip>
          <a:srcRect/>
          <a:stretch/>
        </p:blipFill>
        <p:spPr>
          <a:xfrm>
            <a:off x="1965516" y="7118618"/>
            <a:ext cx="1742265" cy="655393"/>
          </a:xfrm>
          <a:prstGeom prst="rect">
            <a:avLst/>
          </a:prstGeom>
          <a:noFill/>
          <a:ln>
            <a:noFill/>
          </a:ln>
        </p:spPr>
      </p:pic>
      <p:sp>
        <p:nvSpPr>
          <p:cNvPr id="544" name="Google Shape;544;p42"/>
          <p:cNvSpPr/>
          <p:nvPr/>
        </p:nvSpPr>
        <p:spPr>
          <a:xfrm>
            <a:off x="1705387" y="7787431"/>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45" name="Google Shape;545;p42"/>
          <p:cNvSpPr/>
          <p:nvPr/>
        </p:nvSpPr>
        <p:spPr>
          <a:xfrm>
            <a:off x="12899219" y="10155235"/>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46" name="Google Shape;546;p42"/>
          <p:cNvSpPr/>
          <p:nvPr/>
        </p:nvSpPr>
        <p:spPr>
          <a:xfrm>
            <a:off x="12183535" y="6373161"/>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47" name="Google Shape;547;p42"/>
          <p:cNvSpPr/>
          <p:nvPr/>
        </p:nvSpPr>
        <p:spPr>
          <a:xfrm>
            <a:off x="10383553" y="4109862"/>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48" name="Google Shape;548;p42"/>
          <p:cNvSpPr/>
          <p:nvPr/>
        </p:nvSpPr>
        <p:spPr>
          <a:xfrm>
            <a:off x="7414104" y="6070547"/>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49" name="Google Shape;549;p42"/>
          <p:cNvSpPr/>
          <p:nvPr/>
        </p:nvSpPr>
        <p:spPr>
          <a:xfrm>
            <a:off x="6694995" y="7387055"/>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50" name="Google Shape;550;p42"/>
          <p:cNvSpPr/>
          <p:nvPr/>
        </p:nvSpPr>
        <p:spPr>
          <a:xfrm>
            <a:off x="13874166" y="7655516"/>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51" name="Google Shape;551;p42"/>
          <p:cNvSpPr/>
          <p:nvPr/>
        </p:nvSpPr>
        <p:spPr>
          <a:xfrm>
            <a:off x="1705386" y="7787426"/>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52" name="Google Shape;552;p42"/>
          <p:cNvSpPr txBox="1">
            <a:spLocks noGrp="1"/>
          </p:cNvSpPr>
          <p:nvPr>
            <p:ph type="body" idx="1"/>
          </p:nvPr>
        </p:nvSpPr>
        <p:spPr>
          <a:xfrm>
            <a:off x="12732083" y="412977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53" name="Google Shape;553;p42"/>
          <p:cNvSpPr txBox="1">
            <a:spLocks noGrp="1"/>
          </p:cNvSpPr>
          <p:nvPr>
            <p:ph type="body" idx="2"/>
          </p:nvPr>
        </p:nvSpPr>
        <p:spPr>
          <a:xfrm>
            <a:off x="12107762" y="527903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54" name="Google Shape;554;p42"/>
          <p:cNvSpPr txBox="1">
            <a:spLocks noGrp="1"/>
          </p:cNvSpPr>
          <p:nvPr>
            <p:ph type="body" idx="3"/>
          </p:nvPr>
        </p:nvSpPr>
        <p:spPr>
          <a:xfrm>
            <a:off x="11365358" y="6019229"/>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55" name="Google Shape;555;p42"/>
          <p:cNvSpPr txBox="1">
            <a:spLocks noGrp="1"/>
          </p:cNvSpPr>
          <p:nvPr>
            <p:ph type="body" idx="4"/>
          </p:nvPr>
        </p:nvSpPr>
        <p:spPr>
          <a:xfrm>
            <a:off x="12166886" y="8349854"/>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56" name="Google Shape;556;p42"/>
          <p:cNvSpPr txBox="1">
            <a:spLocks noGrp="1"/>
          </p:cNvSpPr>
          <p:nvPr>
            <p:ph type="body" idx="5"/>
          </p:nvPr>
        </p:nvSpPr>
        <p:spPr>
          <a:xfrm>
            <a:off x="12076257" y="9791251"/>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57" name="Google Shape;557;p42"/>
          <p:cNvSpPr txBox="1">
            <a:spLocks noGrp="1"/>
          </p:cNvSpPr>
          <p:nvPr>
            <p:ph type="body" idx="6"/>
          </p:nvPr>
        </p:nvSpPr>
        <p:spPr>
          <a:xfrm>
            <a:off x="9814742" y="754319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58" name="Google Shape;558;p42"/>
          <p:cNvSpPr txBox="1">
            <a:spLocks noGrp="1"/>
          </p:cNvSpPr>
          <p:nvPr>
            <p:ph type="body" idx="7"/>
          </p:nvPr>
        </p:nvSpPr>
        <p:spPr>
          <a:xfrm>
            <a:off x="9304093" y="4539591"/>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59" name="Google Shape;559;p42"/>
          <p:cNvSpPr txBox="1">
            <a:spLocks noGrp="1"/>
          </p:cNvSpPr>
          <p:nvPr>
            <p:ph type="body" idx="8"/>
          </p:nvPr>
        </p:nvSpPr>
        <p:spPr>
          <a:xfrm>
            <a:off x="8249154" y="4002132"/>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60" name="Google Shape;560;p42"/>
          <p:cNvSpPr txBox="1">
            <a:spLocks noGrp="1"/>
          </p:cNvSpPr>
          <p:nvPr>
            <p:ph type="body" idx="9"/>
          </p:nvPr>
        </p:nvSpPr>
        <p:spPr>
          <a:xfrm>
            <a:off x="7888899" y="6327567"/>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61" name="Google Shape;561;p42"/>
          <p:cNvSpPr txBox="1">
            <a:spLocks noGrp="1"/>
          </p:cNvSpPr>
          <p:nvPr>
            <p:ph type="body" idx="13"/>
          </p:nvPr>
        </p:nvSpPr>
        <p:spPr>
          <a:xfrm>
            <a:off x="7045182" y="7733999"/>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62" name="Google Shape;562;p42"/>
          <p:cNvSpPr txBox="1">
            <a:spLocks noGrp="1"/>
          </p:cNvSpPr>
          <p:nvPr>
            <p:ph type="body" idx="14"/>
          </p:nvPr>
        </p:nvSpPr>
        <p:spPr>
          <a:xfrm>
            <a:off x="4746600" y="7706476"/>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63" name="Google Shape;563;p42"/>
          <p:cNvSpPr txBox="1">
            <a:spLocks noGrp="1"/>
          </p:cNvSpPr>
          <p:nvPr>
            <p:ph type="body" idx="15"/>
          </p:nvPr>
        </p:nvSpPr>
        <p:spPr>
          <a:xfrm>
            <a:off x="4936504" y="6363030"/>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64" name="Google Shape;564;p42"/>
          <p:cNvSpPr txBox="1">
            <a:spLocks noGrp="1"/>
          </p:cNvSpPr>
          <p:nvPr>
            <p:ph type="body" idx="16"/>
          </p:nvPr>
        </p:nvSpPr>
        <p:spPr>
          <a:xfrm>
            <a:off x="4038949" y="4829698"/>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65" name="Google Shape;565;p42"/>
          <p:cNvSpPr txBox="1">
            <a:spLocks noGrp="1"/>
          </p:cNvSpPr>
          <p:nvPr>
            <p:ph type="body" idx="17"/>
          </p:nvPr>
        </p:nvSpPr>
        <p:spPr>
          <a:xfrm>
            <a:off x="2794195" y="437834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66" name="Google Shape;566;p42"/>
          <p:cNvSpPr txBox="1">
            <a:spLocks noGrp="1"/>
          </p:cNvSpPr>
          <p:nvPr>
            <p:ph type="body" idx="18"/>
          </p:nvPr>
        </p:nvSpPr>
        <p:spPr>
          <a:xfrm>
            <a:off x="2863859" y="5692114"/>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67" name="Google Shape;567;p42"/>
          <p:cNvSpPr txBox="1">
            <a:spLocks noGrp="1"/>
          </p:cNvSpPr>
          <p:nvPr>
            <p:ph type="body" idx="19"/>
          </p:nvPr>
        </p:nvSpPr>
        <p:spPr>
          <a:xfrm>
            <a:off x="3479576" y="6833104"/>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68" name="Google Shape;568;p42"/>
          <p:cNvSpPr txBox="1">
            <a:spLocks noGrp="1"/>
          </p:cNvSpPr>
          <p:nvPr>
            <p:ph type="body" idx="20"/>
          </p:nvPr>
        </p:nvSpPr>
        <p:spPr>
          <a:xfrm>
            <a:off x="7640612" y="5217403"/>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69" name="Google Shape;569;p42"/>
          <p:cNvSpPr txBox="1">
            <a:spLocks noGrp="1"/>
          </p:cNvSpPr>
          <p:nvPr>
            <p:ph type="body" idx="21"/>
          </p:nvPr>
        </p:nvSpPr>
        <p:spPr>
          <a:xfrm>
            <a:off x="14091842" y="6825648"/>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70" name="Google Shape;570;p42"/>
          <p:cNvSpPr txBox="1">
            <a:spLocks noGrp="1"/>
          </p:cNvSpPr>
          <p:nvPr>
            <p:ph type="body" idx="22"/>
          </p:nvPr>
        </p:nvSpPr>
        <p:spPr>
          <a:xfrm>
            <a:off x="6799693" y="6557235"/>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571" name="Google Shape;571;p42"/>
          <p:cNvSpPr txBox="1">
            <a:spLocks noGrp="1"/>
          </p:cNvSpPr>
          <p:nvPr>
            <p:ph type="body" idx="23"/>
          </p:nvPr>
        </p:nvSpPr>
        <p:spPr>
          <a:xfrm>
            <a:off x="1925422" y="6965018"/>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868432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LV karte - Rīga">
  <p:cSld name="LV karte - Rīga">
    <p:spTree>
      <p:nvGrpSpPr>
        <p:cNvPr id="1" name="Shape 572"/>
        <p:cNvGrpSpPr/>
        <p:nvPr/>
      </p:nvGrpSpPr>
      <p:grpSpPr>
        <a:xfrm>
          <a:off x="0" y="0"/>
          <a:ext cx="0" cy="0"/>
          <a:chOff x="0" y="0"/>
          <a:chExt cx="0" cy="0"/>
        </a:xfrm>
      </p:grpSpPr>
      <p:pic>
        <p:nvPicPr>
          <p:cNvPr id="573" name="Google Shape;573;p43"/>
          <p:cNvPicPr preferRelativeResize="0"/>
          <p:nvPr/>
        </p:nvPicPr>
        <p:blipFill rotWithShape="1">
          <a:blip r:embed="rId2">
            <a:alphaModFix/>
          </a:blip>
          <a:srcRect/>
          <a:stretch/>
        </p:blipFill>
        <p:spPr>
          <a:xfrm>
            <a:off x="1366994" y="2292319"/>
            <a:ext cx="14681947" cy="8736372"/>
          </a:xfrm>
          <a:prstGeom prst="rect">
            <a:avLst/>
          </a:prstGeom>
          <a:noFill/>
          <a:ln>
            <a:noFill/>
          </a:ln>
        </p:spPr>
      </p:pic>
      <p:sp>
        <p:nvSpPr>
          <p:cNvPr id="574" name="Google Shape;574;p43"/>
          <p:cNvSpPr txBox="1">
            <a:spLocks noGrp="1"/>
          </p:cNvSpPr>
          <p:nvPr>
            <p:ph type="title"/>
          </p:nvPr>
        </p:nvSpPr>
        <p:spPr>
          <a:xfrm>
            <a:off x="1382156" y="741596"/>
            <a:ext cx="17671047" cy="11865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5" name="Google Shape;575;p43"/>
          <p:cNvSpPr/>
          <p:nvPr/>
        </p:nvSpPr>
        <p:spPr>
          <a:xfrm>
            <a:off x="12899214" y="10155237"/>
            <a:ext cx="181257" cy="181271"/>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76" name="Google Shape;576;p43"/>
          <p:cNvSpPr/>
          <p:nvPr/>
        </p:nvSpPr>
        <p:spPr>
          <a:xfrm>
            <a:off x="13011271" y="8709260"/>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77" name="Google Shape;577;p43"/>
          <p:cNvSpPr/>
          <p:nvPr/>
        </p:nvSpPr>
        <p:spPr>
          <a:xfrm>
            <a:off x="10637699" y="7901040"/>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78" name="Google Shape;578;p43"/>
          <p:cNvSpPr/>
          <p:nvPr/>
        </p:nvSpPr>
        <p:spPr>
          <a:xfrm>
            <a:off x="7868138" y="8057239"/>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79" name="Google Shape;579;p43"/>
          <p:cNvSpPr/>
          <p:nvPr/>
        </p:nvSpPr>
        <p:spPr>
          <a:xfrm>
            <a:off x="5569556" y="7460826"/>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80" name="Google Shape;580;p43"/>
          <p:cNvSpPr/>
          <p:nvPr/>
        </p:nvSpPr>
        <p:spPr>
          <a:xfrm>
            <a:off x="4845876" y="5183829"/>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81" name="Google Shape;581;p43"/>
          <p:cNvSpPr/>
          <p:nvPr/>
        </p:nvSpPr>
        <p:spPr>
          <a:xfrm>
            <a:off x="2954391" y="4435510"/>
            <a:ext cx="181257" cy="181268"/>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82" name="Google Shape;582;p43"/>
          <p:cNvSpPr/>
          <p:nvPr/>
        </p:nvSpPr>
        <p:spPr>
          <a:xfrm>
            <a:off x="3686815" y="6044085"/>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83" name="Google Shape;583;p43"/>
          <p:cNvSpPr/>
          <p:nvPr/>
        </p:nvSpPr>
        <p:spPr>
          <a:xfrm>
            <a:off x="4302533" y="7170301"/>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84" name="Google Shape;584;p43"/>
          <p:cNvSpPr/>
          <p:nvPr/>
        </p:nvSpPr>
        <p:spPr>
          <a:xfrm>
            <a:off x="12908549" y="5683403"/>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85" name="Google Shape;585;p43"/>
          <p:cNvSpPr/>
          <p:nvPr/>
        </p:nvSpPr>
        <p:spPr>
          <a:xfrm>
            <a:off x="12183535" y="6373160"/>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86" name="Google Shape;586;p43"/>
          <p:cNvSpPr/>
          <p:nvPr/>
        </p:nvSpPr>
        <p:spPr>
          <a:xfrm>
            <a:off x="10154556" y="4866754"/>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87" name="Google Shape;587;p43"/>
          <p:cNvSpPr/>
          <p:nvPr/>
        </p:nvSpPr>
        <p:spPr>
          <a:xfrm>
            <a:off x="9066476" y="4369855"/>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88" name="Google Shape;588;p43"/>
          <p:cNvSpPr/>
          <p:nvPr/>
        </p:nvSpPr>
        <p:spPr>
          <a:xfrm>
            <a:off x="13555039" y="4403507"/>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89" name="Google Shape;589;p43"/>
          <p:cNvSpPr/>
          <p:nvPr/>
        </p:nvSpPr>
        <p:spPr>
          <a:xfrm>
            <a:off x="8703967" y="6677887"/>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590" name="Google Shape;590;p43"/>
          <p:cNvSpPr/>
          <p:nvPr/>
        </p:nvSpPr>
        <p:spPr>
          <a:xfrm>
            <a:off x="5748915" y="6173191"/>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grpSp>
        <p:nvGrpSpPr>
          <p:cNvPr id="591" name="Google Shape;591;p43"/>
          <p:cNvGrpSpPr/>
          <p:nvPr/>
        </p:nvGrpSpPr>
        <p:grpSpPr>
          <a:xfrm>
            <a:off x="10643682" y="3408747"/>
            <a:ext cx="1742265" cy="687701"/>
            <a:chOff x="7943832" y="1435667"/>
            <a:chExt cx="1384300" cy="546369"/>
          </a:xfrm>
        </p:grpSpPr>
        <p:pic>
          <p:nvPicPr>
            <p:cNvPr id="592" name="Google Shape;592;p43"/>
            <p:cNvPicPr preferRelativeResize="0"/>
            <p:nvPr/>
          </p:nvPicPr>
          <p:blipFill rotWithShape="1">
            <a:blip r:embed="rId3">
              <a:alphaModFix/>
            </a:blip>
            <a:srcRect/>
            <a:stretch/>
          </p:blipFill>
          <p:spPr>
            <a:xfrm>
              <a:off x="7943832" y="1461336"/>
              <a:ext cx="1384300" cy="520700"/>
            </a:xfrm>
            <a:prstGeom prst="rect">
              <a:avLst/>
            </a:prstGeom>
            <a:noFill/>
            <a:ln>
              <a:noFill/>
            </a:ln>
          </p:spPr>
        </p:pic>
        <p:sp>
          <p:nvSpPr>
            <p:cNvPr id="593" name="Google Shape;593;p43"/>
            <p:cNvSpPr txBox="1"/>
            <p:nvPr/>
          </p:nvSpPr>
          <p:spPr>
            <a:xfrm>
              <a:off x="8014958" y="1435667"/>
              <a:ext cx="1302081" cy="3556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lv-LV" sz="2309" b="1">
                  <a:solidFill>
                    <a:schemeClr val="lt1"/>
                  </a:solidFill>
                  <a:latin typeface="Century Gothic"/>
                  <a:ea typeface="Century Gothic"/>
                  <a:cs typeface="Century Gothic"/>
                  <a:sym typeface="Century Gothic"/>
                </a:rPr>
                <a:t>Valmiera</a:t>
              </a:r>
              <a:endParaRPr sz="2968"/>
            </a:p>
          </p:txBody>
        </p:sp>
      </p:grpSp>
      <p:sp>
        <p:nvSpPr>
          <p:cNvPr id="594" name="Google Shape;594;p43"/>
          <p:cNvSpPr/>
          <p:nvPr/>
        </p:nvSpPr>
        <p:spPr>
          <a:xfrm>
            <a:off x="10383553" y="4109860"/>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595" name="Google Shape;595;p43"/>
          <p:cNvPicPr preferRelativeResize="0"/>
          <p:nvPr/>
        </p:nvPicPr>
        <p:blipFill rotWithShape="1">
          <a:blip r:embed="rId3">
            <a:alphaModFix/>
          </a:blip>
          <a:srcRect/>
          <a:stretch/>
        </p:blipFill>
        <p:spPr>
          <a:xfrm>
            <a:off x="7674231" y="5401740"/>
            <a:ext cx="1742265" cy="655392"/>
          </a:xfrm>
          <a:prstGeom prst="rect">
            <a:avLst/>
          </a:prstGeom>
          <a:noFill/>
          <a:ln>
            <a:noFill/>
          </a:ln>
        </p:spPr>
      </p:pic>
      <p:sp>
        <p:nvSpPr>
          <p:cNvPr id="596" name="Google Shape;596;p43"/>
          <p:cNvSpPr/>
          <p:nvPr/>
        </p:nvSpPr>
        <p:spPr>
          <a:xfrm>
            <a:off x="7414108" y="6070547"/>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597" name="Google Shape;597;p43"/>
          <p:cNvPicPr preferRelativeResize="0"/>
          <p:nvPr/>
        </p:nvPicPr>
        <p:blipFill rotWithShape="1">
          <a:blip r:embed="rId3">
            <a:alphaModFix/>
          </a:blip>
          <a:srcRect/>
          <a:stretch/>
        </p:blipFill>
        <p:spPr>
          <a:xfrm>
            <a:off x="6865993" y="6708594"/>
            <a:ext cx="1742265" cy="655393"/>
          </a:xfrm>
          <a:prstGeom prst="rect">
            <a:avLst/>
          </a:prstGeom>
          <a:noFill/>
          <a:ln>
            <a:noFill/>
          </a:ln>
        </p:spPr>
      </p:pic>
      <p:sp>
        <p:nvSpPr>
          <p:cNvPr id="598" name="Google Shape;598;p43"/>
          <p:cNvSpPr/>
          <p:nvPr/>
        </p:nvSpPr>
        <p:spPr>
          <a:xfrm>
            <a:off x="6694995" y="7387052"/>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599" name="Google Shape;599;p43"/>
          <p:cNvPicPr preferRelativeResize="0"/>
          <p:nvPr/>
        </p:nvPicPr>
        <p:blipFill rotWithShape="1">
          <a:blip r:embed="rId3">
            <a:alphaModFix/>
          </a:blip>
          <a:srcRect/>
          <a:stretch/>
        </p:blipFill>
        <p:spPr>
          <a:xfrm>
            <a:off x="14134296" y="6986708"/>
            <a:ext cx="1742265" cy="655395"/>
          </a:xfrm>
          <a:prstGeom prst="rect">
            <a:avLst/>
          </a:prstGeom>
          <a:noFill/>
          <a:ln>
            <a:noFill/>
          </a:ln>
        </p:spPr>
      </p:pic>
      <p:sp>
        <p:nvSpPr>
          <p:cNvPr id="600" name="Google Shape;600;p43"/>
          <p:cNvSpPr/>
          <p:nvPr/>
        </p:nvSpPr>
        <p:spPr>
          <a:xfrm>
            <a:off x="13874166" y="7655513"/>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pic>
        <p:nvPicPr>
          <p:cNvPr id="601" name="Google Shape;601;p43"/>
          <p:cNvPicPr preferRelativeResize="0"/>
          <p:nvPr/>
        </p:nvPicPr>
        <p:blipFill rotWithShape="1">
          <a:blip r:embed="rId3">
            <a:alphaModFix/>
          </a:blip>
          <a:srcRect/>
          <a:stretch/>
        </p:blipFill>
        <p:spPr>
          <a:xfrm>
            <a:off x="1965516" y="7118618"/>
            <a:ext cx="1742265" cy="655393"/>
          </a:xfrm>
          <a:prstGeom prst="rect">
            <a:avLst/>
          </a:prstGeom>
          <a:noFill/>
          <a:ln>
            <a:noFill/>
          </a:ln>
        </p:spPr>
      </p:pic>
      <p:sp>
        <p:nvSpPr>
          <p:cNvPr id="602" name="Google Shape;602;p43"/>
          <p:cNvSpPr/>
          <p:nvPr/>
        </p:nvSpPr>
        <p:spPr>
          <a:xfrm>
            <a:off x="1705387" y="7787431"/>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603" name="Google Shape;603;p43"/>
          <p:cNvSpPr/>
          <p:nvPr/>
        </p:nvSpPr>
        <p:spPr>
          <a:xfrm>
            <a:off x="12899219" y="10155235"/>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604" name="Google Shape;604;p43"/>
          <p:cNvSpPr/>
          <p:nvPr/>
        </p:nvSpPr>
        <p:spPr>
          <a:xfrm>
            <a:off x="12183535" y="6373161"/>
            <a:ext cx="181257" cy="181270"/>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605" name="Google Shape;605;p43"/>
          <p:cNvSpPr/>
          <p:nvPr/>
        </p:nvSpPr>
        <p:spPr>
          <a:xfrm>
            <a:off x="10383553" y="4109862"/>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606" name="Google Shape;606;p43"/>
          <p:cNvSpPr/>
          <p:nvPr/>
        </p:nvSpPr>
        <p:spPr>
          <a:xfrm>
            <a:off x="7414104" y="6070547"/>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607" name="Google Shape;607;p43"/>
          <p:cNvSpPr/>
          <p:nvPr/>
        </p:nvSpPr>
        <p:spPr>
          <a:xfrm>
            <a:off x="6694995" y="7387055"/>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608" name="Google Shape;608;p43"/>
          <p:cNvSpPr/>
          <p:nvPr/>
        </p:nvSpPr>
        <p:spPr>
          <a:xfrm>
            <a:off x="13874166" y="7655516"/>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609" name="Google Shape;609;p43"/>
          <p:cNvSpPr/>
          <p:nvPr/>
        </p:nvSpPr>
        <p:spPr>
          <a:xfrm>
            <a:off x="1705386" y="7787426"/>
            <a:ext cx="292116" cy="292137"/>
          </a:xfrm>
          <a:prstGeom prst="ellipse">
            <a:avLst/>
          </a:prstGeom>
          <a:solidFill>
            <a:srgbClr val="00467F"/>
          </a:solidFill>
          <a:ln>
            <a:noFill/>
          </a:ln>
        </p:spPr>
        <p:txBody>
          <a:bodyPr spcFirstLastPara="1" wrap="square" lIns="150756" tIns="75357" rIns="150756" bIns="75357" anchor="ctr" anchorCtr="0">
            <a:noAutofit/>
          </a:bodyPr>
          <a:lstStyle/>
          <a:p>
            <a:pPr marL="0" marR="0" lvl="0" indent="0" algn="ctr" rtl="0">
              <a:spcBef>
                <a:spcPts val="0"/>
              </a:spcBef>
              <a:spcAft>
                <a:spcPts val="0"/>
              </a:spcAft>
              <a:buNone/>
            </a:pPr>
            <a:endParaRPr sz="2968">
              <a:solidFill>
                <a:schemeClr val="lt1"/>
              </a:solidFill>
              <a:latin typeface="Century Gothic"/>
              <a:ea typeface="Century Gothic"/>
              <a:cs typeface="Century Gothic"/>
              <a:sym typeface="Century Gothic"/>
            </a:endParaRPr>
          </a:p>
        </p:txBody>
      </p:sp>
      <p:sp>
        <p:nvSpPr>
          <p:cNvPr id="610" name="Google Shape;610;p43"/>
          <p:cNvSpPr txBox="1">
            <a:spLocks noGrp="1"/>
          </p:cNvSpPr>
          <p:nvPr>
            <p:ph type="body" idx="1"/>
          </p:nvPr>
        </p:nvSpPr>
        <p:spPr>
          <a:xfrm>
            <a:off x="12732083" y="412977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11" name="Google Shape;611;p43"/>
          <p:cNvSpPr txBox="1">
            <a:spLocks noGrp="1"/>
          </p:cNvSpPr>
          <p:nvPr>
            <p:ph type="body" idx="2"/>
          </p:nvPr>
        </p:nvSpPr>
        <p:spPr>
          <a:xfrm>
            <a:off x="12107762" y="527903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12" name="Google Shape;612;p43"/>
          <p:cNvSpPr txBox="1">
            <a:spLocks noGrp="1"/>
          </p:cNvSpPr>
          <p:nvPr>
            <p:ph type="body" idx="3"/>
          </p:nvPr>
        </p:nvSpPr>
        <p:spPr>
          <a:xfrm>
            <a:off x="11365358" y="6019229"/>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13" name="Google Shape;613;p43"/>
          <p:cNvSpPr txBox="1">
            <a:spLocks noGrp="1"/>
          </p:cNvSpPr>
          <p:nvPr>
            <p:ph type="body" idx="4"/>
          </p:nvPr>
        </p:nvSpPr>
        <p:spPr>
          <a:xfrm>
            <a:off x="12166886" y="8349854"/>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14" name="Google Shape;614;p43"/>
          <p:cNvSpPr txBox="1">
            <a:spLocks noGrp="1"/>
          </p:cNvSpPr>
          <p:nvPr>
            <p:ph type="body" idx="5"/>
          </p:nvPr>
        </p:nvSpPr>
        <p:spPr>
          <a:xfrm>
            <a:off x="12076257" y="9791251"/>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15" name="Google Shape;615;p43"/>
          <p:cNvSpPr txBox="1">
            <a:spLocks noGrp="1"/>
          </p:cNvSpPr>
          <p:nvPr>
            <p:ph type="body" idx="6"/>
          </p:nvPr>
        </p:nvSpPr>
        <p:spPr>
          <a:xfrm>
            <a:off x="9814742" y="754319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16" name="Google Shape;616;p43"/>
          <p:cNvSpPr txBox="1">
            <a:spLocks noGrp="1"/>
          </p:cNvSpPr>
          <p:nvPr>
            <p:ph type="body" idx="7"/>
          </p:nvPr>
        </p:nvSpPr>
        <p:spPr>
          <a:xfrm>
            <a:off x="9304093" y="4539591"/>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17" name="Google Shape;617;p43"/>
          <p:cNvSpPr txBox="1">
            <a:spLocks noGrp="1"/>
          </p:cNvSpPr>
          <p:nvPr>
            <p:ph type="body" idx="8"/>
          </p:nvPr>
        </p:nvSpPr>
        <p:spPr>
          <a:xfrm>
            <a:off x="8249154" y="4002132"/>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18" name="Google Shape;618;p43"/>
          <p:cNvSpPr txBox="1">
            <a:spLocks noGrp="1"/>
          </p:cNvSpPr>
          <p:nvPr>
            <p:ph type="body" idx="9"/>
          </p:nvPr>
        </p:nvSpPr>
        <p:spPr>
          <a:xfrm>
            <a:off x="7888899" y="6327567"/>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19" name="Google Shape;619;p43"/>
          <p:cNvSpPr txBox="1">
            <a:spLocks noGrp="1"/>
          </p:cNvSpPr>
          <p:nvPr>
            <p:ph type="body" idx="13"/>
          </p:nvPr>
        </p:nvSpPr>
        <p:spPr>
          <a:xfrm>
            <a:off x="7045182" y="7733999"/>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20" name="Google Shape;620;p43"/>
          <p:cNvSpPr txBox="1">
            <a:spLocks noGrp="1"/>
          </p:cNvSpPr>
          <p:nvPr>
            <p:ph type="body" idx="14"/>
          </p:nvPr>
        </p:nvSpPr>
        <p:spPr>
          <a:xfrm>
            <a:off x="4746600" y="7706476"/>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21" name="Google Shape;621;p43"/>
          <p:cNvSpPr txBox="1">
            <a:spLocks noGrp="1"/>
          </p:cNvSpPr>
          <p:nvPr>
            <p:ph type="body" idx="15"/>
          </p:nvPr>
        </p:nvSpPr>
        <p:spPr>
          <a:xfrm>
            <a:off x="4936504" y="6363030"/>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22" name="Google Shape;622;p43"/>
          <p:cNvSpPr txBox="1">
            <a:spLocks noGrp="1"/>
          </p:cNvSpPr>
          <p:nvPr>
            <p:ph type="body" idx="16"/>
          </p:nvPr>
        </p:nvSpPr>
        <p:spPr>
          <a:xfrm>
            <a:off x="4038949" y="4829698"/>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23" name="Google Shape;623;p43"/>
          <p:cNvSpPr txBox="1">
            <a:spLocks noGrp="1"/>
          </p:cNvSpPr>
          <p:nvPr>
            <p:ph type="body" idx="17"/>
          </p:nvPr>
        </p:nvSpPr>
        <p:spPr>
          <a:xfrm>
            <a:off x="2794195" y="4378343"/>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24" name="Google Shape;624;p43"/>
          <p:cNvSpPr txBox="1">
            <a:spLocks noGrp="1"/>
          </p:cNvSpPr>
          <p:nvPr>
            <p:ph type="body" idx="18"/>
          </p:nvPr>
        </p:nvSpPr>
        <p:spPr>
          <a:xfrm>
            <a:off x="2863859" y="5692114"/>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25" name="Google Shape;625;p43"/>
          <p:cNvSpPr txBox="1">
            <a:spLocks noGrp="1"/>
          </p:cNvSpPr>
          <p:nvPr>
            <p:ph type="body" idx="19"/>
          </p:nvPr>
        </p:nvSpPr>
        <p:spPr>
          <a:xfrm>
            <a:off x="3479576" y="6833104"/>
            <a:ext cx="1827170" cy="345563"/>
          </a:xfrm>
          <a:prstGeom prst="rect">
            <a:avLst/>
          </a:prstGeom>
          <a:noFill/>
          <a:ln>
            <a:noFill/>
          </a:ln>
        </p:spPr>
        <p:txBody>
          <a:bodyPr spcFirstLastPara="1" wrap="square" lIns="91425" tIns="45700" rIns="91425" bIns="45700" anchor="ctr" anchorCtr="0">
            <a:noAutofit/>
          </a:bodyPr>
          <a:lstStyle>
            <a:lvl1pPr marL="753923" lvl="0" indent="-376961" algn="ctr">
              <a:lnSpc>
                <a:spcPct val="90000"/>
              </a:lnSpc>
              <a:spcBef>
                <a:spcPts val="1649"/>
              </a:spcBef>
              <a:spcAft>
                <a:spcPts val="0"/>
              </a:spcAft>
              <a:buClr>
                <a:schemeClr val="dk1"/>
              </a:buClr>
              <a:buSzPts val="1100"/>
              <a:buNone/>
              <a:defRPr sz="1814"/>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26" name="Google Shape;626;p43"/>
          <p:cNvSpPr txBox="1">
            <a:spLocks noGrp="1"/>
          </p:cNvSpPr>
          <p:nvPr>
            <p:ph type="body" idx="20"/>
          </p:nvPr>
        </p:nvSpPr>
        <p:spPr>
          <a:xfrm>
            <a:off x="7640612" y="5217403"/>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27" name="Google Shape;627;p43"/>
          <p:cNvSpPr txBox="1">
            <a:spLocks noGrp="1"/>
          </p:cNvSpPr>
          <p:nvPr>
            <p:ph type="body" idx="21"/>
          </p:nvPr>
        </p:nvSpPr>
        <p:spPr>
          <a:xfrm>
            <a:off x="14091842" y="6825648"/>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28" name="Google Shape;628;p43"/>
          <p:cNvSpPr txBox="1">
            <a:spLocks noGrp="1"/>
          </p:cNvSpPr>
          <p:nvPr>
            <p:ph type="body" idx="22"/>
          </p:nvPr>
        </p:nvSpPr>
        <p:spPr>
          <a:xfrm>
            <a:off x="6799693" y="6557235"/>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29" name="Google Shape;629;p43"/>
          <p:cNvSpPr txBox="1">
            <a:spLocks noGrp="1"/>
          </p:cNvSpPr>
          <p:nvPr>
            <p:ph type="body" idx="23"/>
          </p:nvPr>
        </p:nvSpPr>
        <p:spPr>
          <a:xfrm>
            <a:off x="1925422" y="6965018"/>
            <a:ext cx="1827170" cy="764428"/>
          </a:xfrm>
          <a:prstGeom prst="rect">
            <a:avLst/>
          </a:prstGeom>
          <a:noFill/>
          <a:ln>
            <a:noFill/>
          </a:ln>
        </p:spPr>
        <p:txBody>
          <a:bodyPr spcFirstLastPara="1" wrap="square" lIns="91425" tIns="45700" rIns="91425" bIns="45700" anchor="ctr" anchorCtr="0">
            <a:normAutofit/>
          </a:bodyPr>
          <a:lstStyle>
            <a:lvl1pPr marL="753923" lvl="0" indent="-376961" algn="ctr">
              <a:lnSpc>
                <a:spcPct val="90000"/>
              </a:lnSpc>
              <a:spcBef>
                <a:spcPts val="1649"/>
              </a:spcBef>
              <a:spcAft>
                <a:spcPts val="0"/>
              </a:spcAft>
              <a:buClr>
                <a:schemeClr val="lt1"/>
              </a:buClr>
              <a:buSzPts val="1400"/>
              <a:buNone/>
              <a:defRPr sz="2309" b="1" i="0">
                <a:solidFill>
                  <a:schemeClr val="lt1"/>
                </a:solidFill>
                <a:latin typeface="Century Gothic"/>
                <a:ea typeface="Century Gothic"/>
                <a:cs typeface="Century Gothic"/>
                <a:sym typeface="Century Gothic"/>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82372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aza bilde + teksts pa lab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15091128" y="0"/>
            <a:ext cx="5012972" cy="11309350"/>
          </a:xfrm>
        </p:spPr>
        <p:txBody>
          <a:bodyPr>
            <a:normAutofit/>
          </a:bodyPr>
          <a:lstStyle>
            <a:lvl1pPr marL="0" indent="0" algn="r">
              <a:buNone/>
              <a:defRPr sz="3958"/>
            </a:lvl1pPr>
          </a:lstStyle>
          <a:p>
            <a:r>
              <a:rPr lang="lv-LV"/>
              <a:t>Bilde</a:t>
            </a:r>
          </a:p>
        </p:txBody>
      </p:sp>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1082040" y="1465633"/>
            <a:ext cx="12899448" cy="1411004"/>
          </a:xfrm>
        </p:spPr>
        <p:txBody>
          <a:bodyPr anchor="t">
            <a:normAutofit/>
          </a:bodyPr>
          <a:lstStyle>
            <a:lvl1pPr>
              <a:defRPr sz="7256" b="1" i="0" cap="all" baseline="0">
                <a:solidFill>
                  <a:srgbClr val="00467F"/>
                </a:solidFill>
                <a:latin typeface="Century Gothic" panose="020B0502020202020204" pitchFamily="34" charset="0"/>
              </a:defRPr>
            </a:lvl1pPr>
          </a:lstStyle>
          <a:p>
            <a:r>
              <a:rPr lang="en-GB" err="1"/>
              <a:t>Lielais</a:t>
            </a:r>
            <a:r>
              <a:rPr lang="en-GB"/>
              <a:t> </a:t>
            </a:r>
            <a:r>
              <a:rPr lang="en-GB" err="1"/>
              <a:t>virsraksts</a:t>
            </a:r>
            <a:endParaRPr lang="lv-LV"/>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1082040" y="2877079"/>
            <a:ext cx="12899448" cy="1251359"/>
          </a:xfrm>
        </p:spPr>
        <p:txBody>
          <a:bodyPr>
            <a:normAutofit/>
          </a:bodyPr>
          <a:lstStyle>
            <a:lvl1pPr marL="0" indent="0">
              <a:buNone/>
              <a:defRPr sz="4947"/>
            </a:lvl1pPr>
            <a:lvl2pPr marL="753923" indent="0">
              <a:buNone/>
              <a:defRPr/>
            </a:lvl2pPr>
            <a:lvl3pPr marL="1507846" indent="0">
              <a:buNone/>
              <a:defRPr/>
            </a:lvl3pPr>
            <a:lvl4pPr marL="2261768" indent="0">
              <a:buNone/>
              <a:defRPr/>
            </a:lvl4pPr>
            <a:lvl5pPr marL="3015691" indent="0">
              <a:buNone/>
              <a:defRPr/>
            </a:lvl5pPr>
          </a:lstStyle>
          <a:p>
            <a:pPr lvl="0"/>
            <a:r>
              <a:rPr lang="en-GB" err="1"/>
              <a:t>Mazais</a:t>
            </a:r>
            <a:r>
              <a:rPr lang="en-GB"/>
              <a:t> </a:t>
            </a:r>
            <a:r>
              <a:rPr lang="en-GB" err="1"/>
              <a:t>virsraksts</a:t>
            </a:r>
            <a:endParaRPr lang="en-GB"/>
          </a:p>
        </p:txBody>
      </p:sp>
      <p:sp>
        <p:nvSpPr>
          <p:cNvPr id="5" name="Text Placeholder 4">
            <a:extLst>
              <a:ext uri="{FF2B5EF4-FFF2-40B4-BE49-F238E27FC236}">
                <a16:creationId xmlns:a16="http://schemas.microsoft.com/office/drawing/2014/main" id="{B37368EB-F605-1F40-AE58-1410681B1B66}"/>
              </a:ext>
            </a:extLst>
          </p:cNvPr>
          <p:cNvSpPr>
            <a:spLocks noGrp="1"/>
          </p:cNvSpPr>
          <p:nvPr>
            <p:ph type="body" sz="quarter" idx="15" hasCustomPrompt="1"/>
          </p:nvPr>
        </p:nvSpPr>
        <p:spPr>
          <a:xfrm>
            <a:off x="1082040" y="4128437"/>
            <a:ext cx="12899448" cy="6620683"/>
          </a:xfrm>
        </p:spPr>
        <p:txBody>
          <a:bodyPr>
            <a:normAutofit/>
          </a:bodyPr>
          <a:lstStyle>
            <a:lvl1pPr marL="0" indent="0">
              <a:lnSpc>
                <a:spcPct val="150000"/>
              </a:lnSpc>
              <a:buNone/>
              <a:defRPr sz="3958"/>
            </a:lvl1pPr>
            <a:lvl2pPr marL="753923" indent="0">
              <a:buNone/>
              <a:defRPr/>
            </a:lvl2pPr>
            <a:lvl3pPr marL="1507846" indent="0">
              <a:buNone/>
              <a:defRPr/>
            </a:lvl3pPr>
            <a:lvl4pPr marL="2261768" indent="0">
              <a:buNone/>
              <a:defRPr/>
            </a:lvl4pPr>
            <a:lvl5pPr marL="3015691" indent="0">
              <a:buNone/>
              <a:defRPr/>
            </a:lvl5pPr>
          </a:lstStyle>
          <a:p>
            <a:pPr lvl="0"/>
            <a:r>
              <a:rPr lang="en-GB" err="1"/>
              <a:t>Teksts</a:t>
            </a:r>
            <a:endParaRPr lang="en-GB"/>
          </a:p>
        </p:txBody>
      </p:sp>
    </p:spTree>
    <p:extLst>
      <p:ext uri="{BB962C8B-B14F-4D97-AF65-F5344CB8AC3E}">
        <p14:creationId xmlns:p14="http://schemas.microsoft.com/office/powerpoint/2010/main" val="6575257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Noslēguma slaids ar datoru">
  <p:cSld name="Noslēguma slaids ar datoru">
    <p:spTree>
      <p:nvGrpSpPr>
        <p:cNvPr id="1" name="Shape 630"/>
        <p:cNvGrpSpPr/>
        <p:nvPr/>
      </p:nvGrpSpPr>
      <p:grpSpPr>
        <a:xfrm>
          <a:off x="0" y="0"/>
          <a:ext cx="0" cy="0"/>
          <a:chOff x="0" y="0"/>
          <a:chExt cx="0" cy="0"/>
        </a:xfrm>
      </p:grpSpPr>
      <p:pic>
        <p:nvPicPr>
          <p:cNvPr id="631" name="Google Shape;631;p44"/>
          <p:cNvPicPr preferRelativeResize="0"/>
          <p:nvPr/>
        </p:nvPicPr>
        <p:blipFill rotWithShape="1">
          <a:blip r:embed="rId2">
            <a:alphaModFix/>
          </a:blip>
          <a:srcRect/>
          <a:stretch/>
        </p:blipFill>
        <p:spPr>
          <a:xfrm>
            <a:off x="8178715" y="1598695"/>
            <a:ext cx="10956507" cy="7488716"/>
          </a:xfrm>
          <a:prstGeom prst="rect">
            <a:avLst/>
          </a:prstGeom>
          <a:noFill/>
          <a:ln>
            <a:noFill/>
          </a:ln>
        </p:spPr>
      </p:pic>
      <p:pic>
        <p:nvPicPr>
          <p:cNvPr id="632" name="Google Shape;632;p44"/>
          <p:cNvPicPr preferRelativeResize="0"/>
          <p:nvPr/>
        </p:nvPicPr>
        <p:blipFill rotWithShape="1">
          <a:blip r:embed="rId3">
            <a:alphaModFix/>
          </a:blip>
          <a:srcRect/>
          <a:stretch/>
        </p:blipFill>
        <p:spPr>
          <a:xfrm>
            <a:off x="16675063" y="5178949"/>
            <a:ext cx="1837596" cy="1838813"/>
          </a:xfrm>
          <a:prstGeom prst="rect">
            <a:avLst/>
          </a:prstGeom>
          <a:noFill/>
          <a:ln>
            <a:noFill/>
          </a:ln>
        </p:spPr>
      </p:pic>
      <p:sp>
        <p:nvSpPr>
          <p:cNvPr id="633" name="Google Shape;633;p44"/>
          <p:cNvSpPr txBox="1">
            <a:spLocks noGrp="1"/>
          </p:cNvSpPr>
          <p:nvPr>
            <p:ph type="body" idx="1"/>
          </p:nvPr>
        </p:nvSpPr>
        <p:spPr>
          <a:xfrm>
            <a:off x="1804324" y="1598695"/>
            <a:ext cx="7586156" cy="1256594"/>
          </a:xfrm>
          <a:prstGeom prst="rect">
            <a:avLst/>
          </a:prstGeom>
          <a:noFill/>
          <a:ln>
            <a:noFill/>
          </a:ln>
        </p:spPr>
        <p:txBody>
          <a:bodyPr spcFirstLastPara="1" wrap="square" lIns="91425" tIns="45700" rIns="91425" bIns="45700" anchor="ctr" anchorCtr="0">
            <a:normAutofit/>
          </a:bodyPr>
          <a:lstStyle>
            <a:lvl1pPr marL="753923" lvl="0" indent="-376961" algn="l">
              <a:lnSpc>
                <a:spcPct val="90000"/>
              </a:lnSpc>
              <a:spcBef>
                <a:spcPts val="1649"/>
              </a:spcBef>
              <a:spcAft>
                <a:spcPts val="0"/>
              </a:spcAft>
              <a:buClr>
                <a:schemeClr val="dk1"/>
              </a:buClr>
              <a:buSzPts val="3200"/>
              <a:buNone/>
              <a:defRPr sz="5277"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pic>
        <p:nvPicPr>
          <p:cNvPr id="634" name="Google Shape;634;p44"/>
          <p:cNvPicPr preferRelativeResize="0"/>
          <p:nvPr/>
        </p:nvPicPr>
        <p:blipFill rotWithShape="1">
          <a:blip r:embed="rId4">
            <a:alphaModFix/>
          </a:blip>
          <a:srcRect/>
          <a:stretch/>
        </p:blipFill>
        <p:spPr>
          <a:xfrm>
            <a:off x="2016350" y="8479009"/>
            <a:ext cx="248645" cy="351053"/>
          </a:xfrm>
          <a:prstGeom prst="rect">
            <a:avLst/>
          </a:prstGeom>
          <a:noFill/>
          <a:ln>
            <a:noFill/>
          </a:ln>
        </p:spPr>
      </p:pic>
      <p:pic>
        <p:nvPicPr>
          <p:cNvPr id="635" name="Google Shape;635;p44"/>
          <p:cNvPicPr preferRelativeResize="0"/>
          <p:nvPr/>
        </p:nvPicPr>
        <p:blipFill rotWithShape="1">
          <a:blip r:embed="rId5">
            <a:alphaModFix/>
          </a:blip>
          <a:srcRect/>
          <a:stretch/>
        </p:blipFill>
        <p:spPr>
          <a:xfrm>
            <a:off x="1965157" y="8000594"/>
            <a:ext cx="351029" cy="351053"/>
          </a:xfrm>
          <a:prstGeom prst="rect">
            <a:avLst/>
          </a:prstGeom>
          <a:noFill/>
          <a:ln>
            <a:noFill/>
          </a:ln>
        </p:spPr>
      </p:pic>
      <p:sp>
        <p:nvSpPr>
          <p:cNvPr id="636" name="Google Shape;636;p44"/>
          <p:cNvSpPr txBox="1">
            <a:spLocks noGrp="1"/>
          </p:cNvSpPr>
          <p:nvPr>
            <p:ph type="body" idx="2"/>
          </p:nvPr>
        </p:nvSpPr>
        <p:spPr>
          <a:xfrm>
            <a:off x="1804324" y="7017762"/>
            <a:ext cx="3324506" cy="408772"/>
          </a:xfrm>
          <a:prstGeom prst="rect">
            <a:avLst/>
          </a:prstGeom>
          <a:noFill/>
          <a:ln>
            <a:noFill/>
          </a:ln>
        </p:spPr>
        <p:txBody>
          <a:bodyPr spcFirstLastPara="1" wrap="square" lIns="91425" tIns="45700" rIns="91425" bIns="45700" anchor="ctr" anchorCtr="0">
            <a:noAutofit/>
          </a:bodyPr>
          <a:lstStyle>
            <a:lvl1pPr marL="753923" lvl="0" indent="-376961" algn="l">
              <a:lnSpc>
                <a:spcPct val="90000"/>
              </a:lnSpc>
              <a:spcBef>
                <a:spcPts val="1649"/>
              </a:spcBef>
              <a:spcAft>
                <a:spcPts val="0"/>
              </a:spcAft>
              <a:buClr>
                <a:schemeClr val="dk1"/>
              </a:buClr>
              <a:buSzPts val="1400"/>
              <a:buFont typeface="Century Gothic"/>
              <a:buNone/>
              <a:defRPr sz="2309"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Font typeface="Century Gothic"/>
              <a:buNone/>
              <a:defRPr/>
            </a:lvl2pPr>
            <a:lvl3pPr marL="2261768" lvl="2" indent="-376961" algn="l">
              <a:lnSpc>
                <a:spcPct val="90000"/>
              </a:lnSpc>
              <a:spcBef>
                <a:spcPts val="824"/>
              </a:spcBef>
              <a:spcAft>
                <a:spcPts val="0"/>
              </a:spcAft>
              <a:buClr>
                <a:schemeClr val="dk1"/>
              </a:buClr>
              <a:buSzPts val="2000"/>
              <a:buFont typeface="Century Gothic"/>
              <a:buNone/>
              <a:defRPr/>
            </a:lvl3pPr>
            <a:lvl4pPr marL="3015691" lvl="3" indent="-376961" algn="l">
              <a:lnSpc>
                <a:spcPct val="90000"/>
              </a:lnSpc>
              <a:spcBef>
                <a:spcPts val="824"/>
              </a:spcBef>
              <a:spcAft>
                <a:spcPts val="0"/>
              </a:spcAft>
              <a:buClr>
                <a:schemeClr val="dk1"/>
              </a:buClr>
              <a:buSzPts val="1800"/>
              <a:buFont typeface="Century Gothic"/>
              <a:buNone/>
              <a:defRPr/>
            </a:lvl4pPr>
            <a:lvl5pPr marL="3769614" lvl="4" indent="-376961" algn="l">
              <a:lnSpc>
                <a:spcPct val="90000"/>
              </a:lnSpc>
              <a:spcBef>
                <a:spcPts val="824"/>
              </a:spcBef>
              <a:spcAft>
                <a:spcPts val="0"/>
              </a:spcAft>
              <a:buClr>
                <a:schemeClr val="dk1"/>
              </a:buClr>
              <a:buSzPts val="1800"/>
              <a:buFont typeface="Century Gothic"/>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37" name="Google Shape;637;p44"/>
          <p:cNvSpPr txBox="1">
            <a:spLocks noGrp="1"/>
          </p:cNvSpPr>
          <p:nvPr>
            <p:ph type="body" idx="3"/>
          </p:nvPr>
        </p:nvSpPr>
        <p:spPr>
          <a:xfrm>
            <a:off x="1804324" y="7457549"/>
            <a:ext cx="3324506" cy="408772"/>
          </a:xfrm>
          <a:prstGeom prst="rect">
            <a:avLst/>
          </a:prstGeom>
          <a:noFill/>
          <a:ln>
            <a:noFill/>
          </a:ln>
        </p:spPr>
        <p:txBody>
          <a:bodyPr spcFirstLastPara="1" wrap="square" lIns="91425" tIns="45700" rIns="91425" bIns="45700" anchor="ctr" anchorCtr="0">
            <a:noAutofit/>
          </a:bodyPr>
          <a:lstStyle>
            <a:lvl1pPr marL="753923" lvl="0" indent="-376961" algn="l">
              <a:lnSpc>
                <a:spcPct val="90000"/>
              </a:lnSpc>
              <a:spcBef>
                <a:spcPts val="1649"/>
              </a:spcBef>
              <a:spcAft>
                <a:spcPts val="0"/>
              </a:spcAft>
              <a:buClr>
                <a:schemeClr val="dk1"/>
              </a:buClr>
              <a:buSzPts val="1400"/>
              <a:buFont typeface="Century Gothic"/>
              <a:buNone/>
              <a:defRPr sz="2309"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Font typeface="Century Gothic"/>
              <a:buNone/>
              <a:defRPr/>
            </a:lvl2pPr>
            <a:lvl3pPr marL="2261768" lvl="2" indent="-376961" algn="l">
              <a:lnSpc>
                <a:spcPct val="90000"/>
              </a:lnSpc>
              <a:spcBef>
                <a:spcPts val="824"/>
              </a:spcBef>
              <a:spcAft>
                <a:spcPts val="0"/>
              </a:spcAft>
              <a:buClr>
                <a:schemeClr val="dk1"/>
              </a:buClr>
              <a:buSzPts val="2000"/>
              <a:buFont typeface="Century Gothic"/>
              <a:buNone/>
              <a:defRPr/>
            </a:lvl3pPr>
            <a:lvl4pPr marL="3015691" lvl="3" indent="-376961" algn="l">
              <a:lnSpc>
                <a:spcPct val="90000"/>
              </a:lnSpc>
              <a:spcBef>
                <a:spcPts val="824"/>
              </a:spcBef>
              <a:spcAft>
                <a:spcPts val="0"/>
              </a:spcAft>
              <a:buClr>
                <a:schemeClr val="dk1"/>
              </a:buClr>
              <a:buSzPts val="1800"/>
              <a:buFont typeface="Century Gothic"/>
              <a:buNone/>
              <a:defRPr/>
            </a:lvl4pPr>
            <a:lvl5pPr marL="3769614" lvl="4" indent="-376961" algn="l">
              <a:lnSpc>
                <a:spcPct val="90000"/>
              </a:lnSpc>
              <a:spcBef>
                <a:spcPts val="824"/>
              </a:spcBef>
              <a:spcAft>
                <a:spcPts val="0"/>
              </a:spcAft>
              <a:buClr>
                <a:schemeClr val="dk1"/>
              </a:buClr>
              <a:buSzPts val="1800"/>
              <a:buFont typeface="Century Gothic"/>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38" name="Google Shape;638;p44"/>
          <p:cNvSpPr txBox="1">
            <a:spLocks noGrp="1"/>
          </p:cNvSpPr>
          <p:nvPr>
            <p:ph type="body" idx="4"/>
          </p:nvPr>
        </p:nvSpPr>
        <p:spPr>
          <a:xfrm>
            <a:off x="2395934" y="7993682"/>
            <a:ext cx="3324506" cy="376431"/>
          </a:xfrm>
          <a:prstGeom prst="rect">
            <a:avLst/>
          </a:prstGeom>
          <a:noFill/>
          <a:ln>
            <a:noFill/>
          </a:ln>
        </p:spPr>
        <p:txBody>
          <a:bodyPr spcFirstLastPara="1" wrap="square" lIns="91425" tIns="45700" rIns="91425" bIns="45700" anchor="ctr" anchorCtr="0">
            <a:noAutofit/>
          </a:bodyPr>
          <a:lstStyle>
            <a:lvl1pPr marL="753923" lvl="0" indent="-376961" algn="l">
              <a:lnSpc>
                <a:spcPct val="90000"/>
              </a:lnSpc>
              <a:spcBef>
                <a:spcPts val="1649"/>
              </a:spcBef>
              <a:spcAft>
                <a:spcPts val="0"/>
              </a:spcAft>
              <a:buClr>
                <a:schemeClr val="dk1"/>
              </a:buClr>
              <a:buSzPts val="1400"/>
              <a:buFont typeface="Century Gothic"/>
              <a:buNone/>
              <a:defRPr sz="2309"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Font typeface="Century Gothic"/>
              <a:buNone/>
              <a:defRPr/>
            </a:lvl2pPr>
            <a:lvl3pPr marL="2261768" lvl="2" indent="-376961" algn="l">
              <a:lnSpc>
                <a:spcPct val="90000"/>
              </a:lnSpc>
              <a:spcBef>
                <a:spcPts val="824"/>
              </a:spcBef>
              <a:spcAft>
                <a:spcPts val="0"/>
              </a:spcAft>
              <a:buClr>
                <a:schemeClr val="dk1"/>
              </a:buClr>
              <a:buSzPts val="2000"/>
              <a:buFont typeface="Century Gothic"/>
              <a:buNone/>
              <a:defRPr/>
            </a:lvl3pPr>
            <a:lvl4pPr marL="3015691" lvl="3" indent="-376961" algn="l">
              <a:lnSpc>
                <a:spcPct val="90000"/>
              </a:lnSpc>
              <a:spcBef>
                <a:spcPts val="824"/>
              </a:spcBef>
              <a:spcAft>
                <a:spcPts val="0"/>
              </a:spcAft>
              <a:buClr>
                <a:schemeClr val="dk1"/>
              </a:buClr>
              <a:buSzPts val="1800"/>
              <a:buFont typeface="Century Gothic"/>
              <a:buNone/>
              <a:defRPr/>
            </a:lvl4pPr>
            <a:lvl5pPr marL="3769614" lvl="4" indent="-376961" algn="l">
              <a:lnSpc>
                <a:spcPct val="90000"/>
              </a:lnSpc>
              <a:spcBef>
                <a:spcPts val="824"/>
              </a:spcBef>
              <a:spcAft>
                <a:spcPts val="0"/>
              </a:spcAft>
              <a:buClr>
                <a:schemeClr val="dk1"/>
              </a:buClr>
              <a:buSzPts val="1800"/>
              <a:buFont typeface="Century Gothic"/>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39" name="Google Shape;639;p44"/>
          <p:cNvSpPr txBox="1">
            <a:spLocks noGrp="1"/>
          </p:cNvSpPr>
          <p:nvPr>
            <p:ph type="body" idx="5"/>
          </p:nvPr>
        </p:nvSpPr>
        <p:spPr>
          <a:xfrm>
            <a:off x="2395934" y="8478836"/>
            <a:ext cx="3324506" cy="376431"/>
          </a:xfrm>
          <a:prstGeom prst="rect">
            <a:avLst/>
          </a:prstGeom>
          <a:noFill/>
          <a:ln>
            <a:noFill/>
          </a:ln>
        </p:spPr>
        <p:txBody>
          <a:bodyPr spcFirstLastPara="1" wrap="square" lIns="91425" tIns="45700" rIns="91425" bIns="45700" anchor="ctr" anchorCtr="0">
            <a:noAutofit/>
          </a:bodyPr>
          <a:lstStyle>
            <a:lvl1pPr marL="753923" lvl="0" indent="-376961" algn="l">
              <a:lnSpc>
                <a:spcPct val="90000"/>
              </a:lnSpc>
              <a:spcBef>
                <a:spcPts val="1649"/>
              </a:spcBef>
              <a:spcAft>
                <a:spcPts val="0"/>
              </a:spcAft>
              <a:buClr>
                <a:schemeClr val="dk1"/>
              </a:buClr>
              <a:buSzPts val="1400"/>
              <a:buFont typeface="Century Gothic"/>
              <a:buNone/>
              <a:defRPr sz="2309"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Font typeface="Century Gothic"/>
              <a:buNone/>
              <a:defRPr/>
            </a:lvl2pPr>
            <a:lvl3pPr marL="2261768" lvl="2" indent="-376961" algn="l">
              <a:lnSpc>
                <a:spcPct val="90000"/>
              </a:lnSpc>
              <a:spcBef>
                <a:spcPts val="824"/>
              </a:spcBef>
              <a:spcAft>
                <a:spcPts val="0"/>
              </a:spcAft>
              <a:buClr>
                <a:schemeClr val="dk1"/>
              </a:buClr>
              <a:buSzPts val="2000"/>
              <a:buFont typeface="Century Gothic"/>
              <a:buNone/>
              <a:defRPr/>
            </a:lvl3pPr>
            <a:lvl4pPr marL="3015691" lvl="3" indent="-376961" algn="l">
              <a:lnSpc>
                <a:spcPct val="90000"/>
              </a:lnSpc>
              <a:spcBef>
                <a:spcPts val="824"/>
              </a:spcBef>
              <a:spcAft>
                <a:spcPts val="0"/>
              </a:spcAft>
              <a:buClr>
                <a:schemeClr val="dk1"/>
              </a:buClr>
              <a:buSzPts val="1800"/>
              <a:buFont typeface="Century Gothic"/>
              <a:buNone/>
              <a:defRPr/>
            </a:lvl4pPr>
            <a:lvl5pPr marL="3769614" lvl="4" indent="-376961" algn="l">
              <a:lnSpc>
                <a:spcPct val="90000"/>
              </a:lnSpc>
              <a:spcBef>
                <a:spcPts val="824"/>
              </a:spcBef>
              <a:spcAft>
                <a:spcPts val="0"/>
              </a:spcAft>
              <a:buClr>
                <a:schemeClr val="dk1"/>
              </a:buClr>
              <a:buSzPts val="1800"/>
              <a:buFont typeface="Century Gothic"/>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40" name="Google Shape;640;p44"/>
          <p:cNvSpPr>
            <a:spLocks noGrp="1"/>
          </p:cNvSpPr>
          <p:nvPr>
            <p:ph type="pic" idx="6"/>
          </p:nvPr>
        </p:nvSpPr>
        <p:spPr>
          <a:xfrm>
            <a:off x="1804324" y="3336066"/>
            <a:ext cx="3324506" cy="3324739"/>
          </a:xfrm>
          <a:prstGeom prst="ellipse">
            <a:avLst/>
          </a:prstGeom>
          <a:noFill/>
          <a:ln>
            <a:noFill/>
          </a:ln>
        </p:spPr>
      </p:sp>
    </p:spTree>
    <p:extLst>
      <p:ext uri="{BB962C8B-B14F-4D97-AF65-F5344CB8AC3E}">
        <p14:creationId xmlns:p14="http://schemas.microsoft.com/office/powerpoint/2010/main" val="7458686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itulslaid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D8B496-CB44-1B4B-85FF-913C7AC2FC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460232" y="741472"/>
            <a:ext cx="2570538" cy="1109388"/>
          </a:xfrm>
          <a:prstGeom prst="rect">
            <a:avLst/>
          </a:prstGeom>
        </p:spPr>
      </p:pic>
      <p:pic>
        <p:nvPicPr>
          <p:cNvPr id="16" name="Picture 15">
            <a:extLst>
              <a:ext uri="{FF2B5EF4-FFF2-40B4-BE49-F238E27FC236}">
                <a16:creationId xmlns:a16="http://schemas.microsoft.com/office/drawing/2014/main" id="{E6C3450B-FF23-AA40-8F2C-E4CC555D2DD8}"/>
              </a:ext>
            </a:extLst>
          </p:cNvPr>
          <p:cNvPicPr>
            <a:picLocks noChangeAspect="1"/>
          </p:cNvPicPr>
          <p:nvPr userDrawn="1"/>
        </p:nvPicPr>
        <p:blipFill>
          <a:blip r:embed="rId3"/>
          <a:stretch>
            <a:fillRect/>
          </a:stretch>
        </p:blipFill>
        <p:spPr>
          <a:xfrm>
            <a:off x="6010693" y="10126178"/>
            <a:ext cx="248645" cy="351053"/>
          </a:xfrm>
          <a:prstGeom prst="rect">
            <a:avLst/>
          </a:prstGeom>
        </p:spPr>
      </p:pic>
      <p:pic>
        <p:nvPicPr>
          <p:cNvPr id="17" name="Picture 16">
            <a:extLst>
              <a:ext uri="{FF2B5EF4-FFF2-40B4-BE49-F238E27FC236}">
                <a16:creationId xmlns:a16="http://schemas.microsoft.com/office/drawing/2014/main" id="{B38297D4-C0FA-9745-BC88-2DE64D70E9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959499" y="9647764"/>
            <a:ext cx="351029" cy="351053"/>
          </a:xfrm>
          <a:prstGeom prst="rect">
            <a:avLst/>
          </a:prstGeom>
        </p:spPr>
      </p:pic>
      <p:sp>
        <p:nvSpPr>
          <p:cNvPr id="20" name="Title 19">
            <a:extLst>
              <a:ext uri="{FF2B5EF4-FFF2-40B4-BE49-F238E27FC236}">
                <a16:creationId xmlns:a16="http://schemas.microsoft.com/office/drawing/2014/main" id="{8749D499-06B4-ED40-B85A-BA442E2CBAB1}"/>
              </a:ext>
            </a:extLst>
          </p:cNvPr>
          <p:cNvSpPr>
            <a:spLocks noGrp="1"/>
          </p:cNvSpPr>
          <p:nvPr>
            <p:ph type="title" hasCustomPrompt="1"/>
          </p:nvPr>
        </p:nvSpPr>
        <p:spPr>
          <a:xfrm>
            <a:off x="1991409" y="3048195"/>
            <a:ext cx="17339786" cy="2185952"/>
          </a:xfrm>
        </p:spPr>
        <p:txBody>
          <a:bodyPr>
            <a:noAutofit/>
          </a:bodyPr>
          <a:lstStyle>
            <a:lvl1pPr>
              <a:defRPr sz="8905" b="1" i="0" cap="all" baseline="0">
                <a:solidFill>
                  <a:srgbClr val="00467F"/>
                </a:solidFill>
                <a:latin typeface="Century Gothic" panose="020B0502020202020204" pitchFamily="34" charset="0"/>
              </a:defRPr>
            </a:lvl1pPr>
          </a:lstStyle>
          <a:p>
            <a:r>
              <a:rPr lang="en-GB"/>
              <a:t>LIELAIS VIRSRAKSTS</a:t>
            </a:r>
            <a:endParaRPr lang="lv-LV"/>
          </a:p>
        </p:txBody>
      </p:sp>
      <p:sp>
        <p:nvSpPr>
          <p:cNvPr id="25" name="Text Placeholder 24">
            <a:extLst>
              <a:ext uri="{FF2B5EF4-FFF2-40B4-BE49-F238E27FC236}">
                <a16:creationId xmlns:a16="http://schemas.microsoft.com/office/drawing/2014/main" id="{00676533-AB2A-854B-A62A-A90E7C915595}"/>
              </a:ext>
            </a:extLst>
          </p:cNvPr>
          <p:cNvSpPr>
            <a:spLocks noGrp="1"/>
          </p:cNvSpPr>
          <p:nvPr>
            <p:ph type="body" sz="quarter" idx="10" hasCustomPrompt="1"/>
          </p:nvPr>
        </p:nvSpPr>
        <p:spPr>
          <a:xfrm>
            <a:off x="1992087" y="5650309"/>
            <a:ext cx="17339786" cy="1627578"/>
          </a:xfrm>
        </p:spPr>
        <p:txBody>
          <a:bodyPr>
            <a:normAutofit/>
          </a:bodyPr>
          <a:lstStyle>
            <a:lvl1pPr marL="0" indent="0">
              <a:buNone/>
              <a:defRPr sz="5277" b="0" i="0">
                <a:solidFill>
                  <a:srgbClr val="00467F"/>
                </a:solidFill>
                <a:latin typeface="Century Gothic" panose="020B0502020202020204" pitchFamily="34" charset="0"/>
              </a:defRPr>
            </a:lvl1pPr>
            <a:lvl2pPr marL="753923" indent="0">
              <a:buNone/>
              <a:defRPr b="0" i="0">
                <a:latin typeface="Century Gothic" panose="020B0502020202020204" pitchFamily="34" charset="0"/>
              </a:defRPr>
            </a:lvl2pPr>
            <a:lvl3pPr marL="1507846" indent="0">
              <a:buNone/>
              <a:defRPr b="0" i="0">
                <a:latin typeface="Century Gothic" panose="020B0502020202020204" pitchFamily="34" charset="0"/>
              </a:defRPr>
            </a:lvl3pPr>
            <a:lvl4pPr marL="2261768" indent="0">
              <a:buNone/>
              <a:defRPr b="0" i="0">
                <a:latin typeface="Century Gothic" panose="020B0502020202020204" pitchFamily="34" charset="0"/>
              </a:defRPr>
            </a:lvl4pPr>
            <a:lvl5pPr marL="3015691" indent="0">
              <a:buNone/>
              <a:defRPr b="0" i="0">
                <a:latin typeface="Century Gothic" panose="020B0502020202020204" pitchFamily="34" charset="0"/>
              </a:defRPr>
            </a:lvl5pPr>
          </a:lstStyle>
          <a:p>
            <a:pPr lvl="0"/>
            <a:r>
              <a:rPr lang="en-GB" err="1"/>
              <a:t>Mazais</a:t>
            </a:r>
            <a:r>
              <a:rPr lang="en-GB"/>
              <a:t> </a:t>
            </a:r>
            <a:r>
              <a:rPr lang="en-GB" err="1"/>
              <a:t>virsraksts</a:t>
            </a:r>
            <a:endParaRPr lang="en-GB"/>
          </a:p>
        </p:txBody>
      </p:sp>
      <p:sp>
        <p:nvSpPr>
          <p:cNvPr id="33" name="Text Placeholder 32">
            <a:extLst>
              <a:ext uri="{FF2B5EF4-FFF2-40B4-BE49-F238E27FC236}">
                <a16:creationId xmlns:a16="http://schemas.microsoft.com/office/drawing/2014/main" id="{05EBDD08-F6AA-694A-9BF1-1D5CE3F43347}"/>
              </a:ext>
            </a:extLst>
          </p:cNvPr>
          <p:cNvSpPr>
            <a:spLocks noGrp="1"/>
          </p:cNvSpPr>
          <p:nvPr>
            <p:ph type="body" sz="quarter" idx="11" hasCustomPrompt="1"/>
          </p:nvPr>
        </p:nvSpPr>
        <p:spPr>
          <a:xfrm>
            <a:off x="5798667" y="8664931"/>
            <a:ext cx="3324506" cy="408772"/>
          </a:xfrm>
        </p:spPr>
        <p:txBody>
          <a:bodyPr anchor="ctr">
            <a:noAutofit/>
          </a:bodyPr>
          <a:lstStyle>
            <a:lvl1pPr marL="0" indent="0">
              <a:buFontTx/>
              <a:buNone/>
              <a:defRPr sz="2309" b="1" i="0">
                <a:latin typeface="Century Gothic" panose="020B0502020202020204" pitchFamily="34" charset="0"/>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Vārds</a:t>
            </a:r>
            <a:r>
              <a:rPr lang="en-GB"/>
              <a:t> </a:t>
            </a:r>
            <a:r>
              <a:rPr lang="en-GB" err="1"/>
              <a:t>Uzvārds</a:t>
            </a:r>
            <a:endParaRPr lang="en-GB"/>
          </a:p>
        </p:txBody>
      </p:sp>
      <p:sp>
        <p:nvSpPr>
          <p:cNvPr id="37" name="Text Placeholder 32">
            <a:extLst>
              <a:ext uri="{FF2B5EF4-FFF2-40B4-BE49-F238E27FC236}">
                <a16:creationId xmlns:a16="http://schemas.microsoft.com/office/drawing/2014/main" id="{2DD886AF-5CB2-A242-9E10-7CFF112E8082}"/>
              </a:ext>
            </a:extLst>
          </p:cNvPr>
          <p:cNvSpPr>
            <a:spLocks noGrp="1"/>
          </p:cNvSpPr>
          <p:nvPr>
            <p:ph type="body" sz="quarter" idx="12" hasCustomPrompt="1"/>
          </p:nvPr>
        </p:nvSpPr>
        <p:spPr>
          <a:xfrm>
            <a:off x="5798667" y="9104718"/>
            <a:ext cx="3324506" cy="408772"/>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Amats</a:t>
            </a:r>
            <a:endParaRPr lang="en-GB"/>
          </a:p>
        </p:txBody>
      </p:sp>
      <p:sp>
        <p:nvSpPr>
          <p:cNvPr id="38" name="Text Placeholder 32">
            <a:extLst>
              <a:ext uri="{FF2B5EF4-FFF2-40B4-BE49-F238E27FC236}">
                <a16:creationId xmlns:a16="http://schemas.microsoft.com/office/drawing/2014/main" id="{1D0F533F-B9DC-6D42-B630-F0B87FB14E61}"/>
              </a:ext>
            </a:extLst>
          </p:cNvPr>
          <p:cNvSpPr>
            <a:spLocks noGrp="1"/>
          </p:cNvSpPr>
          <p:nvPr>
            <p:ph type="body" sz="quarter" idx="13" hasCustomPrompt="1"/>
          </p:nvPr>
        </p:nvSpPr>
        <p:spPr>
          <a:xfrm>
            <a:off x="6390277" y="9640851"/>
            <a:ext cx="3324506" cy="376431"/>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epasts@altum.lv</a:t>
            </a:r>
            <a:endParaRPr lang="en-GB"/>
          </a:p>
        </p:txBody>
      </p:sp>
      <p:sp>
        <p:nvSpPr>
          <p:cNvPr id="39" name="Text Placeholder 32">
            <a:extLst>
              <a:ext uri="{FF2B5EF4-FFF2-40B4-BE49-F238E27FC236}">
                <a16:creationId xmlns:a16="http://schemas.microsoft.com/office/drawing/2014/main" id="{60301190-7DAE-2E4B-A007-B55FB5CA0F58}"/>
              </a:ext>
            </a:extLst>
          </p:cNvPr>
          <p:cNvSpPr>
            <a:spLocks noGrp="1"/>
          </p:cNvSpPr>
          <p:nvPr>
            <p:ph type="body" sz="quarter" idx="14" hasCustomPrompt="1"/>
          </p:nvPr>
        </p:nvSpPr>
        <p:spPr>
          <a:xfrm>
            <a:off x="6390277" y="10126006"/>
            <a:ext cx="3324506" cy="376431"/>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a:t>22222222</a:t>
            </a:r>
          </a:p>
        </p:txBody>
      </p:sp>
      <p:sp>
        <p:nvSpPr>
          <p:cNvPr id="41" name="Picture Placeholder 40">
            <a:extLst>
              <a:ext uri="{FF2B5EF4-FFF2-40B4-BE49-F238E27FC236}">
                <a16:creationId xmlns:a16="http://schemas.microsoft.com/office/drawing/2014/main" id="{04EFF263-62FC-BD42-B427-55413817EF69}"/>
              </a:ext>
            </a:extLst>
          </p:cNvPr>
          <p:cNvSpPr>
            <a:spLocks noGrp="1"/>
          </p:cNvSpPr>
          <p:nvPr>
            <p:ph type="pic" sz="quarter" idx="15" hasCustomPrompt="1"/>
          </p:nvPr>
        </p:nvSpPr>
        <p:spPr>
          <a:xfrm>
            <a:off x="1991409" y="7416821"/>
            <a:ext cx="3490423" cy="3490668"/>
          </a:xfrm>
          <a:prstGeom prst="ellipse">
            <a:avLst/>
          </a:prstGeom>
        </p:spPr>
        <p:txBody>
          <a:bodyPr>
            <a:normAutofit/>
          </a:bodyPr>
          <a:lstStyle>
            <a:lvl1pPr marL="0" indent="0" algn="ctr">
              <a:buNone/>
              <a:defRPr sz="2638"/>
            </a:lvl1pPr>
          </a:lstStyle>
          <a:p>
            <a:r>
              <a:rPr lang="lv-LV"/>
              <a:t>Foto</a:t>
            </a:r>
          </a:p>
        </p:txBody>
      </p:sp>
    </p:spTree>
    <p:extLst>
      <p:ext uri="{BB962C8B-B14F-4D97-AF65-F5344CB8AC3E}">
        <p14:creationId xmlns:p14="http://schemas.microsoft.com/office/powerpoint/2010/main" val="32361014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Noslēguma slaids ar telefonu">
  <p:cSld name="Noslēguma slaids ar telefonu">
    <p:spTree>
      <p:nvGrpSpPr>
        <p:cNvPr id="1" name="Shape 641"/>
        <p:cNvGrpSpPr/>
        <p:nvPr/>
      </p:nvGrpSpPr>
      <p:grpSpPr>
        <a:xfrm>
          <a:off x="0" y="0"/>
          <a:ext cx="0" cy="0"/>
          <a:chOff x="0" y="0"/>
          <a:chExt cx="0" cy="0"/>
        </a:xfrm>
      </p:grpSpPr>
      <p:sp>
        <p:nvSpPr>
          <p:cNvPr id="642" name="Google Shape;642;p45"/>
          <p:cNvSpPr txBox="1">
            <a:spLocks noGrp="1"/>
          </p:cNvSpPr>
          <p:nvPr>
            <p:ph type="body" idx="1"/>
          </p:nvPr>
        </p:nvSpPr>
        <p:spPr>
          <a:xfrm>
            <a:off x="1804324" y="1598695"/>
            <a:ext cx="7586156" cy="1256594"/>
          </a:xfrm>
          <a:prstGeom prst="rect">
            <a:avLst/>
          </a:prstGeom>
          <a:noFill/>
          <a:ln>
            <a:noFill/>
          </a:ln>
        </p:spPr>
        <p:txBody>
          <a:bodyPr spcFirstLastPara="1" wrap="square" lIns="91425" tIns="45700" rIns="91425" bIns="45700" anchor="ctr" anchorCtr="0">
            <a:normAutofit/>
          </a:bodyPr>
          <a:lstStyle>
            <a:lvl1pPr marL="753923" lvl="0" indent="-376961" algn="l">
              <a:lnSpc>
                <a:spcPct val="90000"/>
              </a:lnSpc>
              <a:spcBef>
                <a:spcPts val="1649"/>
              </a:spcBef>
              <a:spcAft>
                <a:spcPts val="0"/>
              </a:spcAft>
              <a:buClr>
                <a:schemeClr val="dk1"/>
              </a:buClr>
              <a:buSzPts val="3200"/>
              <a:buNone/>
              <a:defRPr sz="5277"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pic>
        <p:nvPicPr>
          <p:cNvPr id="643" name="Google Shape;643;p45"/>
          <p:cNvPicPr preferRelativeResize="0"/>
          <p:nvPr/>
        </p:nvPicPr>
        <p:blipFill rotWithShape="1">
          <a:blip r:embed="rId2">
            <a:alphaModFix/>
          </a:blip>
          <a:srcRect/>
          <a:stretch/>
        </p:blipFill>
        <p:spPr>
          <a:xfrm>
            <a:off x="2016350" y="8479009"/>
            <a:ext cx="248645" cy="351053"/>
          </a:xfrm>
          <a:prstGeom prst="rect">
            <a:avLst/>
          </a:prstGeom>
          <a:noFill/>
          <a:ln>
            <a:noFill/>
          </a:ln>
        </p:spPr>
      </p:pic>
      <p:pic>
        <p:nvPicPr>
          <p:cNvPr id="644" name="Google Shape;644;p45"/>
          <p:cNvPicPr preferRelativeResize="0"/>
          <p:nvPr/>
        </p:nvPicPr>
        <p:blipFill rotWithShape="1">
          <a:blip r:embed="rId3">
            <a:alphaModFix/>
          </a:blip>
          <a:srcRect/>
          <a:stretch/>
        </p:blipFill>
        <p:spPr>
          <a:xfrm>
            <a:off x="1965157" y="8000594"/>
            <a:ext cx="351029" cy="351053"/>
          </a:xfrm>
          <a:prstGeom prst="rect">
            <a:avLst/>
          </a:prstGeom>
          <a:noFill/>
          <a:ln>
            <a:noFill/>
          </a:ln>
        </p:spPr>
      </p:pic>
      <p:sp>
        <p:nvSpPr>
          <p:cNvPr id="645" name="Google Shape;645;p45"/>
          <p:cNvSpPr txBox="1">
            <a:spLocks noGrp="1"/>
          </p:cNvSpPr>
          <p:nvPr>
            <p:ph type="body" idx="2"/>
          </p:nvPr>
        </p:nvSpPr>
        <p:spPr>
          <a:xfrm>
            <a:off x="1804324" y="7017762"/>
            <a:ext cx="3324506" cy="408772"/>
          </a:xfrm>
          <a:prstGeom prst="rect">
            <a:avLst/>
          </a:prstGeom>
          <a:noFill/>
          <a:ln>
            <a:noFill/>
          </a:ln>
        </p:spPr>
        <p:txBody>
          <a:bodyPr spcFirstLastPara="1" wrap="square" lIns="91425" tIns="45700" rIns="91425" bIns="45700" anchor="ctr" anchorCtr="0">
            <a:noAutofit/>
          </a:bodyPr>
          <a:lstStyle>
            <a:lvl1pPr marL="753923" lvl="0" indent="-376961" algn="l">
              <a:lnSpc>
                <a:spcPct val="90000"/>
              </a:lnSpc>
              <a:spcBef>
                <a:spcPts val="1649"/>
              </a:spcBef>
              <a:spcAft>
                <a:spcPts val="0"/>
              </a:spcAft>
              <a:buClr>
                <a:schemeClr val="dk1"/>
              </a:buClr>
              <a:buSzPts val="1400"/>
              <a:buFont typeface="Century Gothic"/>
              <a:buNone/>
              <a:defRPr sz="2309"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Font typeface="Century Gothic"/>
              <a:buNone/>
              <a:defRPr/>
            </a:lvl2pPr>
            <a:lvl3pPr marL="2261768" lvl="2" indent="-376961" algn="l">
              <a:lnSpc>
                <a:spcPct val="90000"/>
              </a:lnSpc>
              <a:spcBef>
                <a:spcPts val="824"/>
              </a:spcBef>
              <a:spcAft>
                <a:spcPts val="0"/>
              </a:spcAft>
              <a:buClr>
                <a:schemeClr val="dk1"/>
              </a:buClr>
              <a:buSzPts val="2000"/>
              <a:buFont typeface="Century Gothic"/>
              <a:buNone/>
              <a:defRPr/>
            </a:lvl3pPr>
            <a:lvl4pPr marL="3015691" lvl="3" indent="-376961" algn="l">
              <a:lnSpc>
                <a:spcPct val="90000"/>
              </a:lnSpc>
              <a:spcBef>
                <a:spcPts val="824"/>
              </a:spcBef>
              <a:spcAft>
                <a:spcPts val="0"/>
              </a:spcAft>
              <a:buClr>
                <a:schemeClr val="dk1"/>
              </a:buClr>
              <a:buSzPts val="1800"/>
              <a:buFont typeface="Century Gothic"/>
              <a:buNone/>
              <a:defRPr/>
            </a:lvl4pPr>
            <a:lvl5pPr marL="3769614" lvl="4" indent="-376961" algn="l">
              <a:lnSpc>
                <a:spcPct val="90000"/>
              </a:lnSpc>
              <a:spcBef>
                <a:spcPts val="824"/>
              </a:spcBef>
              <a:spcAft>
                <a:spcPts val="0"/>
              </a:spcAft>
              <a:buClr>
                <a:schemeClr val="dk1"/>
              </a:buClr>
              <a:buSzPts val="1800"/>
              <a:buFont typeface="Century Gothic"/>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46" name="Google Shape;646;p45"/>
          <p:cNvSpPr txBox="1">
            <a:spLocks noGrp="1"/>
          </p:cNvSpPr>
          <p:nvPr>
            <p:ph type="body" idx="3"/>
          </p:nvPr>
        </p:nvSpPr>
        <p:spPr>
          <a:xfrm>
            <a:off x="1804324" y="7457549"/>
            <a:ext cx="3324506" cy="408772"/>
          </a:xfrm>
          <a:prstGeom prst="rect">
            <a:avLst/>
          </a:prstGeom>
          <a:noFill/>
          <a:ln>
            <a:noFill/>
          </a:ln>
        </p:spPr>
        <p:txBody>
          <a:bodyPr spcFirstLastPara="1" wrap="square" lIns="91425" tIns="45700" rIns="91425" bIns="45700" anchor="ctr" anchorCtr="0">
            <a:noAutofit/>
          </a:bodyPr>
          <a:lstStyle>
            <a:lvl1pPr marL="753923" lvl="0" indent="-376961" algn="l">
              <a:lnSpc>
                <a:spcPct val="90000"/>
              </a:lnSpc>
              <a:spcBef>
                <a:spcPts val="1649"/>
              </a:spcBef>
              <a:spcAft>
                <a:spcPts val="0"/>
              </a:spcAft>
              <a:buClr>
                <a:schemeClr val="dk1"/>
              </a:buClr>
              <a:buSzPts val="1400"/>
              <a:buFont typeface="Century Gothic"/>
              <a:buNone/>
              <a:defRPr sz="2309"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Font typeface="Century Gothic"/>
              <a:buNone/>
              <a:defRPr/>
            </a:lvl2pPr>
            <a:lvl3pPr marL="2261768" lvl="2" indent="-376961" algn="l">
              <a:lnSpc>
                <a:spcPct val="90000"/>
              </a:lnSpc>
              <a:spcBef>
                <a:spcPts val="824"/>
              </a:spcBef>
              <a:spcAft>
                <a:spcPts val="0"/>
              </a:spcAft>
              <a:buClr>
                <a:schemeClr val="dk1"/>
              </a:buClr>
              <a:buSzPts val="2000"/>
              <a:buFont typeface="Century Gothic"/>
              <a:buNone/>
              <a:defRPr/>
            </a:lvl3pPr>
            <a:lvl4pPr marL="3015691" lvl="3" indent="-376961" algn="l">
              <a:lnSpc>
                <a:spcPct val="90000"/>
              </a:lnSpc>
              <a:spcBef>
                <a:spcPts val="824"/>
              </a:spcBef>
              <a:spcAft>
                <a:spcPts val="0"/>
              </a:spcAft>
              <a:buClr>
                <a:schemeClr val="dk1"/>
              </a:buClr>
              <a:buSzPts val="1800"/>
              <a:buFont typeface="Century Gothic"/>
              <a:buNone/>
              <a:defRPr/>
            </a:lvl4pPr>
            <a:lvl5pPr marL="3769614" lvl="4" indent="-376961" algn="l">
              <a:lnSpc>
                <a:spcPct val="90000"/>
              </a:lnSpc>
              <a:spcBef>
                <a:spcPts val="824"/>
              </a:spcBef>
              <a:spcAft>
                <a:spcPts val="0"/>
              </a:spcAft>
              <a:buClr>
                <a:schemeClr val="dk1"/>
              </a:buClr>
              <a:buSzPts val="1800"/>
              <a:buFont typeface="Century Gothic"/>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47" name="Google Shape;647;p45"/>
          <p:cNvSpPr txBox="1">
            <a:spLocks noGrp="1"/>
          </p:cNvSpPr>
          <p:nvPr>
            <p:ph type="body" idx="4"/>
          </p:nvPr>
        </p:nvSpPr>
        <p:spPr>
          <a:xfrm>
            <a:off x="2395934" y="7993682"/>
            <a:ext cx="3324506" cy="376431"/>
          </a:xfrm>
          <a:prstGeom prst="rect">
            <a:avLst/>
          </a:prstGeom>
          <a:noFill/>
          <a:ln>
            <a:noFill/>
          </a:ln>
        </p:spPr>
        <p:txBody>
          <a:bodyPr spcFirstLastPara="1" wrap="square" lIns="91425" tIns="45700" rIns="91425" bIns="45700" anchor="ctr" anchorCtr="0">
            <a:noAutofit/>
          </a:bodyPr>
          <a:lstStyle>
            <a:lvl1pPr marL="753923" lvl="0" indent="-376961" algn="l">
              <a:lnSpc>
                <a:spcPct val="90000"/>
              </a:lnSpc>
              <a:spcBef>
                <a:spcPts val="1649"/>
              </a:spcBef>
              <a:spcAft>
                <a:spcPts val="0"/>
              </a:spcAft>
              <a:buClr>
                <a:schemeClr val="dk1"/>
              </a:buClr>
              <a:buSzPts val="1400"/>
              <a:buFont typeface="Century Gothic"/>
              <a:buNone/>
              <a:defRPr sz="2309"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Font typeface="Century Gothic"/>
              <a:buNone/>
              <a:defRPr/>
            </a:lvl2pPr>
            <a:lvl3pPr marL="2261768" lvl="2" indent="-376961" algn="l">
              <a:lnSpc>
                <a:spcPct val="90000"/>
              </a:lnSpc>
              <a:spcBef>
                <a:spcPts val="824"/>
              </a:spcBef>
              <a:spcAft>
                <a:spcPts val="0"/>
              </a:spcAft>
              <a:buClr>
                <a:schemeClr val="dk1"/>
              </a:buClr>
              <a:buSzPts val="2000"/>
              <a:buFont typeface="Century Gothic"/>
              <a:buNone/>
              <a:defRPr/>
            </a:lvl3pPr>
            <a:lvl4pPr marL="3015691" lvl="3" indent="-376961" algn="l">
              <a:lnSpc>
                <a:spcPct val="90000"/>
              </a:lnSpc>
              <a:spcBef>
                <a:spcPts val="824"/>
              </a:spcBef>
              <a:spcAft>
                <a:spcPts val="0"/>
              </a:spcAft>
              <a:buClr>
                <a:schemeClr val="dk1"/>
              </a:buClr>
              <a:buSzPts val="1800"/>
              <a:buFont typeface="Century Gothic"/>
              <a:buNone/>
              <a:defRPr/>
            </a:lvl4pPr>
            <a:lvl5pPr marL="3769614" lvl="4" indent="-376961" algn="l">
              <a:lnSpc>
                <a:spcPct val="90000"/>
              </a:lnSpc>
              <a:spcBef>
                <a:spcPts val="824"/>
              </a:spcBef>
              <a:spcAft>
                <a:spcPts val="0"/>
              </a:spcAft>
              <a:buClr>
                <a:schemeClr val="dk1"/>
              </a:buClr>
              <a:buSzPts val="1800"/>
              <a:buFont typeface="Century Gothic"/>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48" name="Google Shape;648;p45"/>
          <p:cNvSpPr txBox="1">
            <a:spLocks noGrp="1"/>
          </p:cNvSpPr>
          <p:nvPr>
            <p:ph type="body" idx="5"/>
          </p:nvPr>
        </p:nvSpPr>
        <p:spPr>
          <a:xfrm>
            <a:off x="2395934" y="8478836"/>
            <a:ext cx="3324506" cy="376431"/>
          </a:xfrm>
          <a:prstGeom prst="rect">
            <a:avLst/>
          </a:prstGeom>
          <a:noFill/>
          <a:ln>
            <a:noFill/>
          </a:ln>
        </p:spPr>
        <p:txBody>
          <a:bodyPr spcFirstLastPara="1" wrap="square" lIns="91425" tIns="45700" rIns="91425" bIns="45700" anchor="ctr" anchorCtr="0">
            <a:noAutofit/>
          </a:bodyPr>
          <a:lstStyle>
            <a:lvl1pPr marL="753923" lvl="0" indent="-376961" algn="l">
              <a:lnSpc>
                <a:spcPct val="90000"/>
              </a:lnSpc>
              <a:spcBef>
                <a:spcPts val="1649"/>
              </a:spcBef>
              <a:spcAft>
                <a:spcPts val="0"/>
              </a:spcAft>
              <a:buClr>
                <a:schemeClr val="dk1"/>
              </a:buClr>
              <a:buSzPts val="1400"/>
              <a:buFont typeface="Century Gothic"/>
              <a:buNone/>
              <a:defRPr sz="2309"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Font typeface="Century Gothic"/>
              <a:buNone/>
              <a:defRPr/>
            </a:lvl2pPr>
            <a:lvl3pPr marL="2261768" lvl="2" indent="-376961" algn="l">
              <a:lnSpc>
                <a:spcPct val="90000"/>
              </a:lnSpc>
              <a:spcBef>
                <a:spcPts val="824"/>
              </a:spcBef>
              <a:spcAft>
                <a:spcPts val="0"/>
              </a:spcAft>
              <a:buClr>
                <a:schemeClr val="dk1"/>
              </a:buClr>
              <a:buSzPts val="2000"/>
              <a:buFont typeface="Century Gothic"/>
              <a:buNone/>
              <a:defRPr/>
            </a:lvl3pPr>
            <a:lvl4pPr marL="3015691" lvl="3" indent="-376961" algn="l">
              <a:lnSpc>
                <a:spcPct val="90000"/>
              </a:lnSpc>
              <a:spcBef>
                <a:spcPts val="824"/>
              </a:spcBef>
              <a:spcAft>
                <a:spcPts val="0"/>
              </a:spcAft>
              <a:buClr>
                <a:schemeClr val="dk1"/>
              </a:buClr>
              <a:buSzPts val="1800"/>
              <a:buFont typeface="Century Gothic"/>
              <a:buNone/>
              <a:defRPr/>
            </a:lvl4pPr>
            <a:lvl5pPr marL="3769614" lvl="4" indent="-376961" algn="l">
              <a:lnSpc>
                <a:spcPct val="90000"/>
              </a:lnSpc>
              <a:spcBef>
                <a:spcPts val="824"/>
              </a:spcBef>
              <a:spcAft>
                <a:spcPts val="0"/>
              </a:spcAft>
              <a:buClr>
                <a:schemeClr val="dk1"/>
              </a:buClr>
              <a:buSzPts val="1800"/>
              <a:buFont typeface="Century Gothic"/>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49" name="Google Shape;649;p45"/>
          <p:cNvSpPr>
            <a:spLocks noGrp="1"/>
          </p:cNvSpPr>
          <p:nvPr>
            <p:ph type="pic" idx="6"/>
          </p:nvPr>
        </p:nvSpPr>
        <p:spPr>
          <a:xfrm>
            <a:off x="1804324" y="3336066"/>
            <a:ext cx="3324506" cy="3324739"/>
          </a:xfrm>
          <a:prstGeom prst="ellipse">
            <a:avLst/>
          </a:prstGeom>
          <a:noFill/>
          <a:ln>
            <a:noFill/>
          </a:ln>
        </p:spPr>
      </p:sp>
      <p:pic>
        <p:nvPicPr>
          <p:cNvPr id="650" name="Google Shape;650;p45"/>
          <p:cNvPicPr preferRelativeResize="0"/>
          <p:nvPr/>
        </p:nvPicPr>
        <p:blipFill rotWithShape="1">
          <a:blip r:embed="rId4">
            <a:alphaModFix/>
          </a:blip>
          <a:srcRect/>
          <a:stretch/>
        </p:blipFill>
        <p:spPr>
          <a:xfrm>
            <a:off x="12415890" y="988669"/>
            <a:ext cx="4512676" cy="9146792"/>
          </a:xfrm>
          <a:prstGeom prst="rect">
            <a:avLst/>
          </a:prstGeom>
          <a:noFill/>
          <a:ln>
            <a:noFill/>
          </a:ln>
        </p:spPr>
      </p:pic>
      <p:pic>
        <p:nvPicPr>
          <p:cNvPr id="651" name="Google Shape;651;p45"/>
          <p:cNvPicPr preferRelativeResize="0"/>
          <p:nvPr/>
        </p:nvPicPr>
        <p:blipFill rotWithShape="1">
          <a:blip r:embed="rId5">
            <a:alphaModFix/>
          </a:blip>
          <a:srcRect/>
          <a:stretch/>
        </p:blipFill>
        <p:spPr>
          <a:xfrm rot="-2592554">
            <a:off x="15903856" y="7117728"/>
            <a:ext cx="1627441" cy="2467841"/>
          </a:xfrm>
          <a:prstGeom prst="rect">
            <a:avLst/>
          </a:prstGeom>
          <a:noFill/>
          <a:ln>
            <a:noFill/>
          </a:ln>
        </p:spPr>
      </p:pic>
    </p:spTree>
    <p:extLst>
      <p:ext uri="{BB962C8B-B14F-4D97-AF65-F5344CB8AC3E}">
        <p14:creationId xmlns:p14="http://schemas.microsoft.com/office/powerpoint/2010/main" val="35104878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3_Titulslaid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D8B496-CB44-1B4B-85FF-913C7AC2FC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986289" y="931950"/>
            <a:ext cx="1735654" cy="798493"/>
          </a:xfrm>
          <a:prstGeom prst="rect">
            <a:avLst/>
          </a:prstGeom>
        </p:spPr>
      </p:pic>
      <p:sp>
        <p:nvSpPr>
          <p:cNvPr id="2" name="Title 4">
            <a:extLst>
              <a:ext uri="{FF2B5EF4-FFF2-40B4-BE49-F238E27FC236}">
                <a16:creationId xmlns:a16="http://schemas.microsoft.com/office/drawing/2014/main" id="{55B305EF-079E-3F9D-44A9-0EFBA2D38989}"/>
              </a:ext>
            </a:extLst>
          </p:cNvPr>
          <p:cNvSpPr txBox="1">
            <a:spLocks/>
          </p:cNvSpPr>
          <p:nvPr userDrawn="1"/>
        </p:nvSpPr>
        <p:spPr>
          <a:xfrm>
            <a:off x="1382158" y="1137164"/>
            <a:ext cx="14440279" cy="1186557"/>
          </a:xfrm>
          <a:prstGeom prst="rect">
            <a:avLst/>
          </a:prstGeom>
        </p:spPr>
        <p:txBody>
          <a:bodyPr vert="horz" lIns="150781" tIns="75390" rIns="150781" bIns="75390" rtlCol="0" anchor="t">
            <a:normAutofit/>
          </a:bodyPr>
          <a:lstStyle>
            <a:lvl1pPr algn="l" defTabSz="914400" rtl="0" eaLnBrk="1" latinLnBrk="0" hangingPunct="1">
              <a:lnSpc>
                <a:spcPct val="90000"/>
              </a:lnSpc>
              <a:spcBef>
                <a:spcPct val="0"/>
              </a:spcBef>
              <a:buNone/>
              <a:defRPr sz="1000" b="1" i="0" kern="1200" cap="all" baseline="0">
                <a:solidFill>
                  <a:schemeClr val="tx1"/>
                </a:solidFill>
                <a:latin typeface="+mj-lt"/>
                <a:ea typeface="+mj-ea"/>
                <a:cs typeface="+mj-cs"/>
              </a:defRPr>
            </a:lvl1pPr>
          </a:lstStyle>
          <a:p>
            <a:r>
              <a:rPr lang="lv-LV" sz="4123" dirty="0">
                <a:latin typeface="+mn-lt"/>
              </a:rPr>
              <a:t> </a:t>
            </a:r>
          </a:p>
        </p:txBody>
      </p:sp>
    </p:spTree>
    <p:extLst>
      <p:ext uri="{BB962C8B-B14F-4D97-AF65-F5344CB8AC3E}">
        <p14:creationId xmlns:p14="http://schemas.microsoft.com/office/powerpoint/2010/main" val="42772288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Lielais virsraksts">
    <p:spTree>
      <p:nvGrpSpPr>
        <p:cNvPr id="1" name=""/>
        <p:cNvGrpSpPr/>
        <p:nvPr/>
      </p:nvGrpSpPr>
      <p:grpSpPr>
        <a:xfrm>
          <a:off x="0" y="0"/>
          <a:ext cx="0" cy="0"/>
          <a:chOff x="0" y="0"/>
          <a:chExt cx="0" cy="0"/>
        </a:xfrm>
      </p:grpSpPr>
      <p:sp>
        <p:nvSpPr>
          <p:cNvPr id="15" name="object 3"/>
          <p:cNvSpPr txBox="1">
            <a:spLocks noGrp="1"/>
          </p:cNvSpPr>
          <p:nvPr>
            <p:ph type="title" hasCustomPrompt="1"/>
          </p:nvPr>
        </p:nvSpPr>
        <p:spPr>
          <a:xfrm>
            <a:off x="1445250" y="1399967"/>
            <a:ext cx="17772247" cy="1132762"/>
          </a:xfrm>
          <a:prstGeom prst="rect">
            <a:avLst/>
          </a:prstGeom>
        </p:spPr>
        <p:txBody>
          <a:bodyPr tIns="12700" rtlCol="0"/>
          <a:lstStyle>
            <a:lvl1pPr marL="18270" algn="l" eaLnBrk="1" fontAlgn="auto" hangingPunct="1">
              <a:spcBef>
                <a:spcPts val="144"/>
              </a:spcBef>
              <a:spcAft>
                <a:spcPts val="0"/>
              </a:spcAft>
              <a:defRPr sz="7193" b="1" spc="0" baseline="0">
                <a:solidFill>
                  <a:schemeClr val="bg1"/>
                </a:solidFill>
              </a:defRPr>
            </a:lvl1pPr>
          </a:lstStyle>
          <a:p>
            <a:pPr marL="12700" algn="l" eaLnBrk="1" fontAlgn="auto" hangingPunct="1">
              <a:spcBef>
                <a:spcPts val="100"/>
              </a:spcBef>
              <a:spcAft>
                <a:spcPts val="0"/>
              </a:spcAft>
              <a:defRPr/>
            </a:pPr>
            <a:r>
              <a:rPr spc="-173">
                <a:solidFill>
                  <a:schemeClr val="bg1"/>
                </a:solidFill>
                <a:latin typeface="Century Gothic" pitchFamily="34" charset="0"/>
              </a:rPr>
              <a:t>LIELAIS</a:t>
            </a:r>
            <a:r>
              <a:rPr spc="-482">
                <a:solidFill>
                  <a:schemeClr val="bg1"/>
                </a:solidFill>
                <a:latin typeface="Century Gothic" pitchFamily="34" charset="0"/>
              </a:rPr>
              <a:t> </a:t>
            </a:r>
            <a:r>
              <a:rPr spc="-187">
                <a:solidFill>
                  <a:schemeClr val="bg1"/>
                </a:solidFill>
                <a:latin typeface="Century Gothic" pitchFamily="34" charset="0"/>
              </a:rPr>
              <a:t>VIRSRAKSTS</a:t>
            </a:r>
          </a:p>
        </p:txBody>
      </p:sp>
      <p:sp>
        <p:nvSpPr>
          <p:cNvPr id="17" name="Text Placeholder 2"/>
          <p:cNvSpPr>
            <a:spLocks noGrp="1"/>
          </p:cNvSpPr>
          <p:nvPr>
            <p:ph type="body" sz="quarter" idx="11" hasCustomPrompt="1"/>
          </p:nvPr>
        </p:nvSpPr>
        <p:spPr>
          <a:xfrm>
            <a:off x="1413353" y="9953258"/>
            <a:ext cx="8954747" cy="723000"/>
          </a:xfrm>
          <a:prstGeom prst="rect">
            <a:avLst/>
          </a:prstGeom>
        </p:spPr>
        <p:txBody>
          <a:bodyPr anchor="ctr"/>
          <a:lstStyle>
            <a:lvl1pPr algn="l">
              <a:spcBef>
                <a:spcPts val="0"/>
              </a:spcBef>
              <a:defRPr sz="1870" spc="0" baseline="0">
                <a:solidFill>
                  <a:schemeClr val="bg1"/>
                </a:solidFill>
              </a:defRPr>
            </a:lvl1pPr>
          </a:lstStyle>
          <a:p>
            <a:pPr lvl="0"/>
            <a:r>
              <a:rPr lang="lv-LV"/>
              <a:t>Vārds Uzvārds Amats</a:t>
            </a:r>
            <a:endParaRPr lang="en-US"/>
          </a:p>
        </p:txBody>
      </p:sp>
      <p:sp>
        <p:nvSpPr>
          <p:cNvPr id="16" name="Text Placeholder 2"/>
          <p:cNvSpPr>
            <a:spLocks noGrp="1"/>
          </p:cNvSpPr>
          <p:nvPr>
            <p:ph type="body" sz="quarter" idx="12" hasCustomPrompt="1"/>
          </p:nvPr>
        </p:nvSpPr>
        <p:spPr>
          <a:xfrm>
            <a:off x="1520408" y="2753543"/>
            <a:ext cx="17697090" cy="622120"/>
          </a:xfrm>
          <a:prstGeom prst="rect">
            <a:avLst/>
          </a:prstGeom>
        </p:spPr>
        <p:txBody>
          <a:bodyPr anchor="ctr"/>
          <a:lstStyle>
            <a:lvl1pPr>
              <a:defRPr lang="lv-LV" sz="3597" b="1" spc="0" baseline="0" dirty="0" smtClean="0">
                <a:solidFill>
                  <a:schemeClr val="bg1"/>
                </a:solidFill>
                <a:latin typeface="Century Gothic" pitchFamily="34" charset="0"/>
                <a:ea typeface="+mn-ea"/>
                <a:cs typeface="Mark"/>
              </a:defRPr>
            </a:lvl1pPr>
          </a:lstStyle>
          <a:p>
            <a:pPr lvl="0"/>
            <a:r>
              <a:rPr lang="lv-LV"/>
              <a:t>Mazais virsraksts</a:t>
            </a:r>
            <a:endParaRPr lang="en-US"/>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536644" y="9381558"/>
            <a:ext cx="2796365" cy="1183275"/>
          </a:xfrm>
          <a:prstGeom prst="rect">
            <a:avLst/>
          </a:prstGeom>
        </p:spPr>
      </p:pic>
    </p:spTree>
    <p:extLst>
      <p:ext uri="{BB962C8B-B14F-4D97-AF65-F5344CB8AC3E}">
        <p14:creationId xmlns:p14="http://schemas.microsoft.com/office/powerpoint/2010/main" val="11389744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Zils 2 apļi ">
    <p:spTree>
      <p:nvGrpSpPr>
        <p:cNvPr id="1" name=""/>
        <p:cNvGrpSpPr/>
        <p:nvPr/>
      </p:nvGrpSpPr>
      <p:grpSpPr>
        <a:xfrm>
          <a:off x="0" y="0"/>
          <a:ext cx="0" cy="0"/>
          <a:chOff x="0" y="0"/>
          <a:chExt cx="0" cy="0"/>
        </a:xfrm>
      </p:grpSpPr>
      <p:sp>
        <p:nvSpPr>
          <p:cNvPr id="23" name="TextBox 5"/>
          <p:cNvSpPr txBox="1">
            <a:spLocks noChangeArrowheads="1"/>
          </p:cNvSpPr>
          <p:nvPr userDrawn="1"/>
        </p:nvSpPr>
        <p:spPr bwMode="auto">
          <a:xfrm>
            <a:off x="13740280" y="1379412"/>
            <a:ext cx="6043307" cy="212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6618" b="1" spc="0" baseline="0">
                <a:solidFill>
                  <a:srgbClr val="00AAC6"/>
                </a:solidFill>
                <a:latin typeface="Century Gothic" pitchFamily="34" charset="0"/>
                <a:ea typeface="Mark" pitchFamily="50" charset="0"/>
                <a:cs typeface="Mark" pitchFamily="50" charset="0"/>
              </a:rPr>
              <a:t>LIELAIS VIRSRAKSTS</a:t>
            </a:r>
            <a:endParaRPr lang="en-US" sz="6618" b="1" spc="0" baseline="0">
              <a:solidFill>
                <a:srgbClr val="00AAC6"/>
              </a:solidFill>
              <a:latin typeface="Century Gothic" pitchFamily="34" charset="0"/>
              <a:ea typeface="Mark" pitchFamily="50" charset="0"/>
              <a:cs typeface="Mark" pitchFamily="50" charset="0"/>
            </a:endParaRPr>
          </a:p>
        </p:txBody>
      </p:sp>
      <p:sp>
        <p:nvSpPr>
          <p:cNvPr id="25" name="object 6"/>
          <p:cNvSpPr>
            <a:spLocks/>
          </p:cNvSpPr>
          <p:nvPr userDrawn="1"/>
        </p:nvSpPr>
        <p:spPr bwMode="auto">
          <a:xfrm>
            <a:off x="3109912" y="5003795"/>
            <a:ext cx="3829905" cy="3765976"/>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2" name="object 3"/>
          <p:cNvSpPr txBox="1">
            <a:spLocks noGrp="1"/>
          </p:cNvSpPr>
          <p:nvPr>
            <p:ph type="title" hasCustomPrompt="1"/>
          </p:nvPr>
        </p:nvSpPr>
        <p:spPr>
          <a:xfrm>
            <a:off x="781253" y="993059"/>
            <a:ext cx="17772247" cy="1132762"/>
          </a:xfrm>
          <a:prstGeom prst="rect">
            <a:avLst/>
          </a:prstGeom>
        </p:spPr>
        <p:txBody>
          <a:bodyPr tIns="12700" rtlCol="0"/>
          <a:lstStyle>
            <a:lvl1pPr marL="18270" algn="l" eaLnBrk="1" fontAlgn="auto" hangingPunct="1">
              <a:spcBef>
                <a:spcPts val="144"/>
              </a:spcBef>
              <a:spcAft>
                <a:spcPts val="0"/>
              </a:spcAft>
              <a:defRPr sz="7193" b="1" kern="1200" spc="0" baseline="0">
                <a:solidFill>
                  <a:schemeClr val="bg1"/>
                </a:solidFill>
                <a:latin typeface="Century Gothic" pitchFamily="34" charset="0"/>
                <a:ea typeface="+mn-ea"/>
                <a:cs typeface="Arial" pitchFamily="34" charset="0"/>
              </a:defRPr>
            </a:lvl1pPr>
          </a:lstStyle>
          <a:p>
            <a:pPr marL="12700" algn="l" eaLnBrk="1" fontAlgn="auto" hangingPunct="1">
              <a:spcBef>
                <a:spcPts val="100"/>
              </a:spcBef>
              <a:spcAft>
                <a:spcPts val="0"/>
              </a:spcAft>
              <a:defRPr/>
            </a:pPr>
            <a:r>
              <a:rPr spc="-173">
                <a:solidFill>
                  <a:schemeClr val="bg1"/>
                </a:solidFill>
                <a:latin typeface="Century Gothic" pitchFamily="34" charset="0"/>
              </a:rPr>
              <a:t>LIELAIS</a:t>
            </a:r>
            <a:r>
              <a:rPr spc="-482">
                <a:solidFill>
                  <a:schemeClr val="bg1"/>
                </a:solidFill>
                <a:latin typeface="Century Gothic" pitchFamily="34" charset="0"/>
              </a:rPr>
              <a:t> </a:t>
            </a:r>
            <a:r>
              <a:rPr spc="-187">
                <a:solidFill>
                  <a:schemeClr val="bg1"/>
                </a:solidFill>
                <a:latin typeface="Century Gothic" pitchFamily="34" charset="0"/>
              </a:rPr>
              <a:t>VIRSRAKSTS</a:t>
            </a:r>
          </a:p>
        </p:txBody>
      </p:sp>
      <p:sp>
        <p:nvSpPr>
          <p:cNvPr id="16" name="Text Placeholder 2"/>
          <p:cNvSpPr>
            <a:spLocks noGrp="1"/>
          </p:cNvSpPr>
          <p:nvPr>
            <p:ph type="body" sz="quarter" idx="11" hasCustomPrompt="1"/>
          </p:nvPr>
        </p:nvSpPr>
        <p:spPr>
          <a:xfrm>
            <a:off x="910444" y="9265355"/>
            <a:ext cx="8249742" cy="325796"/>
          </a:xfrm>
          <a:prstGeom prst="rect">
            <a:avLst/>
          </a:prstGeom>
        </p:spPr>
        <p:txBody>
          <a:bodyPr anchor="ctr"/>
          <a:lstStyle>
            <a:lvl1pPr algn="ctr">
              <a:defRPr sz="1870" spc="0" baseline="0">
                <a:solidFill>
                  <a:schemeClr val="bg1"/>
                </a:solidFill>
              </a:defRPr>
            </a:lvl1pPr>
          </a:lstStyle>
          <a:p>
            <a:pPr lvl="0"/>
            <a:r>
              <a:rPr lang="lv-LV"/>
              <a:t>Teksts</a:t>
            </a:r>
            <a:endParaRPr lang="en-US"/>
          </a:p>
        </p:txBody>
      </p:sp>
      <p:sp>
        <p:nvSpPr>
          <p:cNvPr id="18" name="Text Placeholder 2"/>
          <p:cNvSpPr>
            <a:spLocks noGrp="1"/>
          </p:cNvSpPr>
          <p:nvPr>
            <p:ph type="body" sz="quarter" idx="12" hasCustomPrompt="1"/>
          </p:nvPr>
        </p:nvSpPr>
        <p:spPr>
          <a:xfrm>
            <a:off x="10862405" y="9265355"/>
            <a:ext cx="8249742" cy="325796"/>
          </a:xfrm>
          <a:prstGeom prst="rect">
            <a:avLst/>
          </a:prstGeom>
        </p:spPr>
        <p:txBody>
          <a:bodyPr anchor="ctr"/>
          <a:lstStyle>
            <a:lvl1pPr algn="ctr">
              <a:defRPr sz="1870" spc="0" baseline="0">
                <a:solidFill>
                  <a:schemeClr val="bg1"/>
                </a:solidFill>
              </a:defRPr>
            </a:lvl1pPr>
          </a:lstStyle>
          <a:p>
            <a:pPr lvl="0"/>
            <a:r>
              <a:rPr lang="lv-LV"/>
              <a:t>Teksts</a:t>
            </a:r>
            <a:endParaRPr lang="en-US"/>
          </a:p>
        </p:txBody>
      </p:sp>
      <p:sp>
        <p:nvSpPr>
          <p:cNvPr id="5" name="Content Placeholder 4"/>
          <p:cNvSpPr>
            <a:spLocks noGrp="1"/>
          </p:cNvSpPr>
          <p:nvPr>
            <p:ph sz="quarter" idx="13"/>
          </p:nvPr>
        </p:nvSpPr>
        <p:spPr>
          <a:xfrm>
            <a:off x="3109912" y="5003795"/>
            <a:ext cx="3829905" cy="3765976"/>
          </a:xfrm>
          <a:prstGeom prst="rect">
            <a:avLst/>
          </a:prstGeom>
        </p:spPr>
        <p:txBody>
          <a:bodyPr/>
          <a:lstStyle>
            <a:lvl1pPr>
              <a:defRPr spc="0" baseline="0"/>
            </a:lvl1pPr>
          </a:lstStyle>
          <a:p>
            <a:pPr lvl="0"/>
            <a:r>
              <a:rPr lang="en-US"/>
              <a:t>Click to edit Master text styles</a:t>
            </a:r>
          </a:p>
        </p:txBody>
      </p:sp>
      <p:sp>
        <p:nvSpPr>
          <p:cNvPr id="7" name="Picture Placeholder 6"/>
          <p:cNvSpPr>
            <a:spLocks noGrp="1"/>
          </p:cNvSpPr>
          <p:nvPr>
            <p:ph type="pic" sz="quarter" idx="14"/>
          </p:nvPr>
        </p:nvSpPr>
        <p:spPr>
          <a:xfrm>
            <a:off x="13120992" y="5018460"/>
            <a:ext cx="3829905" cy="3765976"/>
          </a:xfrm>
          <a:prstGeom prst="rect">
            <a:avLst/>
          </a:prstGeom>
        </p:spPr>
        <p:txBody>
          <a:bodyPr/>
          <a:lstStyle>
            <a:lvl1pPr>
              <a:defRPr spc="0" baseline="0"/>
            </a:lvl1pPr>
          </a:lstStyle>
          <a:p>
            <a:r>
              <a:rPr lang="en-US"/>
              <a:t>Click icon to add picture</a:t>
            </a:r>
          </a:p>
        </p:txBody>
      </p:sp>
      <p:sp>
        <p:nvSpPr>
          <p:cNvPr id="35" name="Oval 34"/>
          <p:cNvSpPr/>
          <p:nvPr userDrawn="1"/>
        </p:nvSpPr>
        <p:spPr>
          <a:xfrm>
            <a:off x="13157317" y="5018460"/>
            <a:ext cx="3793579" cy="3774897"/>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spc="0" baseline="0"/>
          </a:p>
        </p:txBody>
      </p:sp>
      <p:sp>
        <p:nvSpPr>
          <p:cNvPr id="14" name="Text Placeholder 2"/>
          <p:cNvSpPr>
            <a:spLocks noGrp="1"/>
          </p:cNvSpPr>
          <p:nvPr>
            <p:ph type="body" sz="quarter" idx="15" hasCustomPrompt="1"/>
          </p:nvPr>
        </p:nvSpPr>
        <p:spPr>
          <a:xfrm>
            <a:off x="781254" y="2339749"/>
            <a:ext cx="17802440" cy="725140"/>
          </a:xfrm>
          <a:prstGeom prst="rect">
            <a:avLst/>
          </a:prstGeom>
        </p:spPr>
        <p:txBody>
          <a:bodyPr anchor="ctr"/>
          <a:lstStyle>
            <a:lvl1pPr>
              <a:defRPr lang="lv-LV" sz="3597" b="1" spc="0" baseline="0" dirty="0" smtClean="0">
                <a:solidFill>
                  <a:schemeClr val="bg1"/>
                </a:solidFill>
                <a:latin typeface="Century Gothic" pitchFamily="34" charset="0"/>
                <a:ea typeface="+mn-ea"/>
                <a:cs typeface="Mark"/>
              </a:defRPr>
            </a:lvl1pPr>
          </a:lstStyle>
          <a:p>
            <a:pPr lvl="0"/>
            <a:r>
              <a:rPr lang="lv-LV"/>
              <a:t>Mazais virsraksts</a:t>
            </a:r>
            <a:endParaRPr lang="en-US"/>
          </a:p>
        </p:txBody>
      </p:sp>
    </p:spTree>
    <p:extLst>
      <p:ext uri="{BB962C8B-B14F-4D97-AF65-F5344CB8AC3E}">
        <p14:creationId xmlns:p14="http://schemas.microsoft.com/office/powerpoint/2010/main" val="9998236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Zils 3 apļi ">
    <p:spTree>
      <p:nvGrpSpPr>
        <p:cNvPr id="1" name=""/>
        <p:cNvGrpSpPr/>
        <p:nvPr/>
      </p:nvGrpSpPr>
      <p:grpSpPr>
        <a:xfrm>
          <a:off x="0" y="0"/>
          <a:ext cx="0" cy="0"/>
          <a:chOff x="0" y="0"/>
          <a:chExt cx="0" cy="0"/>
        </a:xfrm>
      </p:grpSpPr>
      <p:sp>
        <p:nvSpPr>
          <p:cNvPr id="25" name="object 6"/>
          <p:cNvSpPr>
            <a:spLocks/>
          </p:cNvSpPr>
          <p:nvPr userDrawn="1"/>
        </p:nvSpPr>
        <p:spPr bwMode="auto">
          <a:xfrm>
            <a:off x="1413353" y="5003795"/>
            <a:ext cx="3829905" cy="3765976"/>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kern="0" spc="0" baseline="0">
              <a:latin typeface="Century Gothic" pitchFamily="34" charset="0"/>
            </a:endParaRPr>
          </a:p>
        </p:txBody>
      </p:sp>
      <p:sp>
        <p:nvSpPr>
          <p:cNvPr id="12" name="object 3"/>
          <p:cNvSpPr txBox="1">
            <a:spLocks noGrp="1"/>
          </p:cNvSpPr>
          <p:nvPr>
            <p:ph type="title" hasCustomPrompt="1"/>
          </p:nvPr>
        </p:nvSpPr>
        <p:spPr>
          <a:xfrm>
            <a:off x="781253" y="993059"/>
            <a:ext cx="17772247" cy="1132762"/>
          </a:xfrm>
          <a:prstGeom prst="rect">
            <a:avLst/>
          </a:prstGeom>
        </p:spPr>
        <p:txBody>
          <a:bodyPr tIns="12700" rtlCol="0"/>
          <a:lstStyle>
            <a:lvl1pPr marL="18270" algn="l" eaLnBrk="1" fontAlgn="auto" hangingPunct="1">
              <a:spcBef>
                <a:spcPts val="144"/>
              </a:spcBef>
              <a:spcAft>
                <a:spcPts val="0"/>
              </a:spcAft>
              <a:defRPr sz="7193" b="1" kern="0" spc="0" baseline="0">
                <a:solidFill>
                  <a:schemeClr val="bg1"/>
                </a:solidFill>
                <a:latin typeface="Century Gothic" pitchFamily="34" charset="0"/>
                <a:ea typeface="+mn-ea"/>
                <a:cs typeface="Arial" pitchFamily="34" charset="0"/>
              </a:defRPr>
            </a:lvl1pPr>
          </a:lstStyle>
          <a:p>
            <a:pPr marL="12700" algn="l" eaLnBrk="1" fontAlgn="auto" hangingPunct="1">
              <a:spcBef>
                <a:spcPts val="100"/>
              </a:spcBef>
              <a:spcAft>
                <a:spcPts val="0"/>
              </a:spcAft>
              <a:defRPr/>
            </a:pPr>
            <a:r>
              <a:rPr spc="-173">
                <a:solidFill>
                  <a:schemeClr val="bg1"/>
                </a:solidFill>
                <a:latin typeface="Century Gothic" pitchFamily="34" charset="0"/>
              </a:rPr>
              <a:t>LIELAIS</a:t>
            </a:r>
            <a:r>
              <a:rPr spc="-482">
                <a:solidFill>
                  <a:schemeClr val="bg1"/>
                </a:solidFill>
                <a:latin typeface="Century Gothic" pitchFamily="34" charset="0"/>
              </a:rPr>
              <a:t> </a:t>
            </a:r>
            <a:r>
              <a:rPr spc="-187">
                <a:solidFill>
                  <a:schemeClr val="bg1"/>
                </a:solidFill>
                <a:latin typeface="Century Gothic" pitchFamily="34" charset="0"/>
              </a:rPr>
              <a:t>VIRSRAKSTS</a:t>
            </a:r>
          </a:p>
        </p:txBody>
      </p:sp>
      <p:sp>
        <p:nvSpPr>
          <p:cNvPr id="5" name="Content Placeholder 4"/>
          <p:cNvSpPr>
            <a:spLocks noGrp="1"/>
          </p:cNvSpPr>
          <p:nvPr>
            <p:ph sz="quarter" idx="13"/>
          </p:nvPr>
        </p:nvSpPr>
        <p:spPr>
          <a:xfrm>
            <a:off x="1413353" y="5003795"/>
            <a:ext cx="3829905" cy="3765976"/>
          </a:xfrm>
          <a:prstGeom prst="rect">
            <a:avLst/>
          </a:prstGeom>
        </p:spPr>
        <p:txBody>
          <a:bodyPr/>
          <a:lstStyle>
            <a:lvl1pPr>
              <a:defRPr kern="0" spc="0" baseline="0"/>
            </a:lvl1pPr>
          </a:lstStyle>
          <a:p>
            <a:pPr lvl="0"/>
            <a:r>
              <a:rPr lang="en-US"/>
              <a:t>Click to edit Master text styles</a:t>
            </a:r>
          </a:p>
        </p:txBody>
      </p:sp>
      <p:sp>
        <p:nvSpPr>
          <p:cNvPr id="7" name="Picture Placeholder 6"/>
          <p:cNvSpPr>
            <a:spLocks noGrp="1"/>
          </p:cNvSpPr>
          <p:nvPr>
            <p:ph type="pic" sz="quarter" idx="14"/>
          </p:nvPr>
        </p:nvSpPr>
        <p:spPr>
          <a:xfrm>
            <a:off x="14860843" y="5018460"/>
            <a:ext cx="3829905" cy="3765976"/>
          </a:xfrm>
          <a:prstGeom prst="rect">
            <a:avLst/>
          </a:prstGeom>
        </p:spPr>
        <p:txBody>
          <a:bodyPr/>
          <a:lstStyle>
            <a:lvl1pPr>
              <a:defRPr kern="0" spc="0" baseline="0"/>
            </a:lvl1pPr>
          </a:lstStyle>
          <a:p>
            <a:r>
              <a:rPr lang="en-US"/>
              <a:t>Click icon to add picture</a:t>
            </a:r>
          </a:p>
        </p:txBody>
      </p:sp>
      <p:sp>
        <p:nvSpPr>
          <p:cNvPr id="35" name="Oval 34"/>
          <p:cNvSpPr/>
          <p:nvPr userDrawn="1"/>
        </p:nvSpPr>
        <p:spPr>
          <a:xfrm>
            <a:off x="14897168" y="5018460"/>
            <a:ext cx="3793579" cy="3774897"/>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kern="0" spc="0" baseline="0"/>
          </a:p>
        </p:txBody>
      </p:sp>
      <p:sp>
        <p:nvSpPr>
          <p:cNvPr id="11" name="object 6"/>
          <p:cNvSpPr>
            <a:spLocks/>
          </p:cNvSpPr>
          <p:nvPr userDrawn="1"/>
        </p:nvSpPr>
        <p:spPr bwMode="auto">
          <a:xfrm>
            <a:off x="8118445" y="5003795"/>
            <a:ext cx="3829905" cy="3765976"/>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kern="0" spc="0" baseline="0">
              <a:latin typeface="Century Gothic" pitchFamily="34" charset="0"/>
            </a:endParaRPr>
          </a:p>
        </p:txBody>
      </p:sp>
      <p:sp>
        <p:nvSpPr>
          <p:cNvPr id="14" name="Content Placeholder 4"/>
          <p:cNvSpPr>
            <a:spLocks noGrp="1"/>
          </p:cNvSpPr>
          <p:nvPr>
            <p:ph sz="quarter" idx="15"/>
          </p:nvPr>
        </p:nvSpPr>
        <p:spPr>
          <a:xfrm>
            <a:off x="8118445" y="5003795"/>
            <a:ext cx="3829905" cy="3765976"/>
          </a:xfrm>
          <a:prstGeom prst="rect">
            <a:avLst/>
          </a:prstGeom>
        </p:spPr>
        <p:txBody>
          <a:bodyPr/>
          <a:lstStyle>
            <a:lvl1pPr>
              <a:defRPr kern="0" spc="0" baseline="0"/>
            </a:lvl1pPr>
          </a:lstStyle>
          <a:p>
            <a:pPr lvl="0"/>
            <a:r>
              <a:rPr lang="en-US"/>
              <a:t>Click to edit Master text styles</a:t>
            </a:r>
          </a:p>
        </p:txBody>
      </p:sp>
      <p:sp>
        <p:nvSpPr>
          <p:cNvPr id="24" name="Text Placeholder 2"/>
          <p:cNvSpPr>
            <a:spLocks noGrp="1"/>
          </p:cNvSpPr>
          <p:nvPr>
            <p:ph type="body" sz="quarter" idx="11" hasCustomPrompt="1"/>
          </p:nvPr>
        </p:nvSpPr>
        <p:spPr>
          <a:xfrm>
            <a:off x="580941" y="9472538"/>
            <a:ext cx="5557593" cy="325796"/>
          </a:xfrm>
          <a:prstGeom prst="rect">
            <a:avLst/>
          </a:prstGeom>
        </p:spPr>
        <p:txBody>
          <a:bodyPr anchor="ctr"/>
          <a:lstStyle>
            <a:lvl1pPr algn="ctr">
              <a:defRPr sz="1870" kern="0" spc="0" baseline="0">
                <a:solidFill>
                  <a:schemeClr val="bg1"/>
                </a:solidFill>
              </a:defRPr>
            </a:lvl1pPr>
          </a:lstStyle>
          <a:p>
            <a:pPr lvl="0"/>
            <a:r>
              <a:rPr lang="lv-LV"/>
              <a:t>Teksts</a:t>
            </a:r>
            <a:endParaRPr lang="en-US"/>
          </a:p>
        </p:txBody>
      </p:sp>
      <p:sp>
        <p:nvSpPr>
          <p:cNvPr id="26" name="Text Placeholder 2"/>
          <p:cNvSpPr>
            <a:spLocks noGrp="1"/>
          </p:cNvSpPr>
          <p:nvPr>
            <p:ph type="body" sz="quarter" idx="16" hasCustomPrompt="1"/>
          </p:nvPr>
        </p:nvSpPr>
        <p:spPr>
          <a:xfrm>
            <a:off x="7254600" y="9472538"/>
            <a:ext cx="5557593" cy="325796"/>
          </a:xfrm>
          <a:prstGeom prst="rect">
            <a:avLst/>
          </a:prstGeom>
        </p:spPr>
        <p:txBody>
          <a:bodyPr anchor="ctr"/>
          <a:lstStyle>
            <a:lvl1pPr algn="ctr">
              <a:defRPr sz="1870" kern="0" spc="0" baseline="0">
                <a:solidFill>
                  <a:schemeClr val="bg1"/>
                </a:solidFill>
              </a:defRPr>
            </a:lvl1pPr>
          </a:lstStyle>
          <a:p>
            <a:pPr lvl="0"/>
            <a:r>
              <a:rPr lang="lv-LV"/>
              <a:t>Teksts</a:t>
            </a:r>
            <a:endParaRPr lang="en-US"/>
          </a:p>
        </p:txBody>
      </p:sp>
      <p:sp>
        <p:nvSpPr>
          <p:cNvPr id="27" name="Text Placeholder 2"/>
          <p:cNvSpPr>
            <a:spLocks noGrp="1"/>
          </p:cNvSpPr>
          <p:nvPr>
            <p:ph type="body" sz="quarter" idx="17" hasCustomPrompt="1"/>
          </p:nvPr>
        </p:nvSpPr>
        <p:spPr>
          <a:xfrm>
            <a:off x="14015161" y="9472538"/>
            <a:ext cx="5557593" cy="325796"/>
          </a:xfrm>
          <a:prstGeom prst="rect">
            <a:avLst/>
          </a:prstGeom>
        </p:spPr>
        <p:txBody>
          <a:bodyPr anchor="ctr"/>
          <a:lstStyle>
            <a:lvl1pPr algn="ctr">
              <a:defRPr sz="1870" kern="0" spc="0" baseline="0">
                <a:solidFill>
                  <a:schemeClr val="bg1"/>
                </a:solidFill>
              </a:defRPr>
            </a:lvl1pPr>
          </a:lstStyle>
          <a:p>
            <a:pPr lvl="0"/>
            <a:r>
              <a:rPr lang="lv-LV"/>
              <a:t>Teksts</a:t>
            </a:r>
            <a:endParaRPr lang="en-US"/>
          </a:p>
        </p:txBody>
      </p:sp>
      <p:sp>
        <p:nvSpPr>
          <p:cNvPr id="16" name="Text Placeholder 2"/>
          <p:cNvSpPr>
            <a:spLocks noGrp="1"/>
          </p:cNvSpPr>
          <p:nvPr>
            <p:ph type="body" sz="quarter" idx="12" hasCustomPrompt="1"/>
          </p:nvPr>
        </p:nvSpPr>
        <p:spPr>
          <a:xfrm>
            <a:off x="781255" y="2442769"/>
            <a:ext cx="17804144" cy="622120"/>
          </a:xfrm>
          <a:prstGeom prst="rect">
            <a:avLst/>
          </a:prstGeom>
        </p:spPr>
        <p:txBody>
          <a:bodyPr anchor="ctr"/>
          <a:lstStyle>
            <a:lvl1pPr>
              <a:defRPr lang="lv-LV" sz="3597" b="1" kern="0" spc="0" baseline="0" dirty="0" smtClean="0">
                <a:solidFill>
                  <a:schemeClr val="bg1"/>
                </a:solidFill>
                <a:latin typeface="Century Gothic" pitchFamily="34" charset="0"/>
                <a:ea typeface="+mn-ea"/>
                <a:cs typeface="Mark"/>
              </a:defRPr>
            </a:lvl1pPr>
          </a:lstStyle>
          <a:p>
            <a:pPr lvl="0"/>
            <a:r>
              <a:rPr lang="lv-LV"/>
              <a:t>Mazais virsraksts</a:t>
            </a:r>
            <a:endParaRPr lang="en-US"/>
          </a:p>
        </p:txBody>
      </p:sp>
    </p:spTree>
    <p:extLst>
      <p:ext uri="{BB962C8B-B14F-4D97-AF65-F5344CB8AC3E}">
        <p14:creationId xmlns:p14="http://schemas.microsoft.com/office/powerpoint/2010/main" val="42662741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Dubltzils 2 donuts">
    <p:spTree>
      <p:nvGrpSpPr>
        <p:cNvPr id="1" name=""/>
        <p:cNvGrpSpPr/>
        <p:nvPr/>
      </p:nvGrpSpPr>
      <p:grpSpPr>
        <a:xfrm>
          <a:off x="0" y="0"/>
          <a:ext cx="0" cy="0"/>
          <a:chOff x="0" y="0"/>
          <a:chExt cx="0" cy="0"/>
        </a:xfrm>
      </p:grpSpPr>
      <p:sp>
        <p:nvSpPr>
          <p:cNvPr id="6" name="object 3"/>
          <p:cNvSpPr>
            <a:spLocks/>
          </p:cNvSpPr>
          <p:nvPr userDrawn="1"/>
        </p:nvSpPr>
        <p:spPr bwMode="auto">
          <a:xfrm>
            <a:off x="10049729" y="0"/>
            <a:ext cx="10047405" cy="11302499"/>
          </a:xfrm>
          <a:custGeom>
            <a:avLst/>
            <a:gdLst>
              <a:gd name="T0" fmla="*/ 0 w 6868159"/>
              <a:gd name="T1" fmla="*/ 7856068 h 7856855"/>
              <a:gd name="T2" fmla="*/ 6867183 w 6868159"/>
              <a:gd name="T3" fmla="*/ 7856068 h 7856855"/>
              <a:gd name="T4" fmla="*/ 6867183 w 6868159"/>
              <a:gd name="T5" fmla="*/ 0 h 7856855"/>
              <a:gd name="T6" fmla="*/ 0 w 6868159"/>
              <a:gd name="T7" fmla="*/ 0 h 7856855"/>
              <a:gd name="T8" fmla="*/ 0 w 6868159"/>
              <a:gd name="T9" fmla="*/ 7856068 h 7856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68159" h="7856855">
                <a:moveTo>
                  <a:pt x="0" y="7856385"/>
                </a:moveTo>
                <a:lnTo>
                  <a:pt x="6867817" y="7856385"/>
                </a:lnTo>
                <a:lnTo>
                  <a:pt x="686781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latin typeface="Century Gothic" pitchFamily="34" charset="0"/>
            </a:endParaRPr>
          </a:p>
        </p:txBody>
      </p:sp>
      <p:sp>
        <p:nvSpPr>
          <p:cNvPr id="15" name="Text Placeholder 4"/>
          <p:cNvSpPr>
            <a:spLocks noGrp="1"/>
          </p:cNvSpPr>
          <p:nvPr>
            <p:ph type="body" sz="quarter" idx="10" hasCustomPrompt="1"/>
          </p:nvPr>
        </p:nvSpPr>
        <p:spPr>
          <a:xfrm>
            <a:off x="2572203" y="1458025"/>
            <a:ext cx="4883223" cy="515174"/>
          </a:xfrm>
          <a:prstGeom prst="rect">
            <a:avLst/>
          </a:prstGeom>
        </p:spPr>
        <p:txBody>
          <a:bodyPr/>
          <a:lstStyle>
            <a:lvl1pPr algn="ctr">
              <a:defRPr sz="2589" b="1">
                <a:solidFill>
                  <a:schemeClr val="bg1"/>
                </a:solidFill>
              </a:defRPr>
            </a:lvl1pPr>
          </a:lstStyle>
          <a:p>
            <a:pPr lvl="0"/>
            <a:r>
              <a:rPr lang="lv-LV"/>
              <a:t>teksts</a:t>
            </a:r>
            <a:endParaRPr lang="en-US"/>
          </a:p>
        </p:txBody>
      </p:sp>
      <p:sp>
        <p:nvSpPr>
          <p:cNvPr id="16" name="Text Placeholder 4"/>
          <p:cNvSpPr>
            <a:spLocks noGrp="1"/>
          </p:cNvSpPr>
          <p:nvPr>
            <p:ph type="body" sz="quarter" idx="11" hasCustomPrompt="1"/>
          </p:nvPr>
        </p:nvSpPr>
        <p:spPr>
          <a:xfrm>
            <a:off x="12641708" y="1470100"/>
            <a:ext cx="4883223" cy="515174"/>
          </a:xfrm>
          <a:prstGeom prst="rect">
            <a:avLst/>
          </a:prstGeom>
        </p:spPr>
        <p:txBody>
          <a:bodyPr/>
          <a:lstStyle>
            <a:lvl1pPr algn="ctr">
              <a:defRPr sz="2589" b="1">
                <a:solidFill>
                  <a:schemeClr val="bg1"/>
                </a:solidFill>
              </a:defRPr>
            </a:lvl1pPr>
          </a:lstStyle>
          <a:p>
            <a:pPr lvl="0"/>
            <a:r>
              <a:rPr lang="lv-LV"/>
              <a:t>teksts</a:t>
            </a:r>
            <a:endParaRPr lang="en-US"/>
          </a:p>
        </p:txBody>
      </p:sp>
      <p:sp>
        <p:nvSpPr>
          <p:cNvPr id="18" name="Chart Placeholder 16"/>
          <p:cNvSpPr>
            <a:spLocks noGrp="1"/>
          </p:cNvSpPr>
          <p:nvPr>
            <p:ph type="chart" sz="quarter" idx="12"/>
          </p:nvPr>
        </p:nvSpPr>
        <p:spPr>
          <a:xfrm>
            <a:off x="1308004" y="3478220"/>
            <a:ext cx="7585089" cy="4126816"/>
          </a:xfrm>
          <a:prstGeom prst="rect">
            <a:avLst/>
          </a:prstGeom>
        </p:spPr>
        <p:txBody>
          <a:bodyPr/>
          <a:lstStyle/>
          <a:p>
            <a:r>
              <a:rPr lang="en-US"/>
              <a:t>Click icon to add chart</a:t>
            </a:r>
          </a:p>
        </p:txBody>
      </p:sp>
      <p:sp>
        <p:nvSpPr>
          <p:cNvPr id="21" name="Text Placeholder 4"/>
          <p:cNvSpPr>
            <a:spLocks noGrp="1"/>
          </p:cNvSpPr>
          <p:nvPr>
            <p:ph type="body" sz="quarter" idx="14" hasCustomPrompt="1"/>
          </p:nvPr>
        </p:nvSpPr>
        <p:spPr>
          <a:xfrm>
            <a:off x="2640429" y="10582782"/>
            <a:ext cx="4777873" cy="413688"/>
          </a:xfrm>
          <a:prstGeom prst="rect">
            <a:avLst/>
          </a:prstGeom>
        </p:spPr>
        <p:txBody>
          <a:bodyPr/>
          <a:lstStyle>
            <a:lvl1pPr algn="ctr">
              <a:defRPr sz="2014" b="0">
                <a:solidFill>
                  <a:schemeClr val="bg1"/>
                </a:solidFill>
              </a:defRPr>
            </a:lvl1pPr>
          </a:lstStyle>
          <a:p>
            <a:pPr lvl="0"/>
            <a:r>
              <a:rPr lang="lv-LV"/>
              <a:t>teksts</a:t>
            </a:r>
            <a:endParaRPr lang="en-US"/>
          </a:p>
        </p:txBody>
      </p:sp>
      <p:sp>
        <p:nvSpPr>
          <p:cNvPr id="22" name="Text Placeholder 4"/>
          <p:cNvSpPr>
            <a:spLocks noGrp="1"/>
          </p:cNvSpPr>
          <p:nvPr>
            <p:ph type="body" sz="quarter" idx="15" hasCustomPrompt="1"/>
          </p:nvPr>
        </p:nvSpPr>
        <p:spPr>
          <a:xfrm>
            <a:off x="12684493" y="10582782"/>
            <a:ext cx="4777873" cy="413688"/>
          </a:xfrm>
          <a:prstGeom prst="rect">
            <a:avLst/>
          </a:prstGeom>
        </p:spPr>
        <p:txBody>
          <a:bodyPr/>
          <a:lstStyle>
            <a:lvl1pPr algn="ctr">
              <a:defRPr sz="2014" b="0">
                <a:solidFill>
                  <a:schemeClr val="bg1"/>
                </a:solidFill>
              </a:defRPr>
            </a:lvl1pPr>
          </a:lstStyle>
          <a:p>
            <a:pPr lvl="0"/>
            <a:r>
              <a:rPr lang="lv-LV"/>
              <a:t>teksts</a:t>
            </a:r>
            <a:endParaRPr lang="en-US"/>
          </a:p>
        </p:txBody>
      </p:sp>
      <p:sp>
        <p:nvSpPr>
          <p:cNvPr id="24" name="Chart Placeholder 16"/>
          <p:cNvSpPr>
            <a:spLocks noGrp="1"/>
          </p:cNvSpPr>
          <p:nvPr>
            <p:ph type="chart" sz="quarter" idx="17"/>
          </p:nvPr>
        </p:nvSpPr>
        <p:spPr>
          <a:xfrm>
            <a:off x="11280885" y="3478220"/>
            <a:ext cx="7585089" cy="4126816"/>
          </a:xfrm>
          <a:prstGeom prst="rect">
            <a:avLst/>
          </a:prstGeom>
        </p:spPr>
        <p:txBody>
          <a:bodyPr/>
          <a:lstStyle/>
          <a:p>
            <a:r>
              <a:rPr lang="en-US"/>
              <a:t>Click icon to add chart</a:t>
            </a:r>
          </a:p>
        </p:txBody>
      </p:sp>
      <p:sp>
        <p:nvSpPr>
          <p:cNvPr id="3" name="Text Placeholder 2"/>
          <p:cNvSpPr>
            <a:spLocks noGrp="1"/>
          </p:cNvSpPr>
          <p:nvPr>
            <p:ph type="body" sz="quarter" idx="18" hasCustomPrompt="1"/>
          </p:nvPr>
        </p:nvSpPr>
        <p:spPr>
          <a:xfrm>
            <a:off x="2150803" y="7622913"/>
            <a:ext cx="5687956" cy="1863576"/>
          </a:xfrm>
          <a:prstGeom prst="rect">
            <a:avLst/>
          </a:prstGeom>
        </p:spPr>
        <p:txBody>
          <a:bodyPr anchor="t"/>
          <a:lstStyle>
            <a:lvl1pPr marL="0" algn="ctr">
              <a:spcBef>
                <a:spcPts val="0"/>
              </a:spcBef>
              <a:defRPr lang="en-US" sz="2158" b="1" dirty="0" smtClean="0">
                <a:solidFill>
                  <a:schemeClr val="bg1"/>
                </a:solidFill>
                <a:latin typeface="Century Gothic" pitchFamily="34" charset="0"/>
                <a:ea typeface="+mn-ea"/>
                <a:cs typeface="+mn-cs"/>
              </a:defRPr>
            </a:lvl1pPr>
            <a:lvl3pPr marL="0" algn="ctr">
              <a:spcBef>
                <a:spcPts val="0"/>
              </a:spcBef>
              <a:defRPr lang="en-US" sz="2158" b="1" dirty="0" smtClean="0">
                <a:solidFill>
                  <a:srgbClr val="C4D600"/>
                </a:solidFill>
                <a:latin typeface="Century Gothic" pitchFamily="34" charset="0"/>
                <a:ea typeface="+mn-ea"/>
                <a:cs typeface="+mn-cs"/>
              </a:defRPr>
            </a:lvl3pPr>
            <a:lvl5pPr marL="0" algn="ctr">
              <a:spcBef>
                <a:spcPts val="0"/>
              </a:spcBef>
              <a:defRPr lang="en-US" sz="2158" b="1" dirty="0">
                <a:solidFill>
                  <a:srgbClr val="003B71"/>
                </a:solidFill>
                <a:latin typeface="Century Gothic" pitchFamily="34" charset="0"/>
                <a:ea typeface="+mn-ea"/>
                <a:cs typeface="+mn-cs"/>
              </a:defRPr>
            </a:lvl5pPr>
          </a:lstStyle>
          <a:p>
            <a:pPr lvl="0"/>
            <a:r>
              <a:rPr lang="lv-LV"/>
              <a:t>teksts</a:t>
            </a:r>
          </a:p>
          <a:p>
            <a:pPr lvl="0"/>
            <a:endParaRPr lang="en-US"/>
          </a:p>
          <a:p>
            <a:pPr lvl="2"/>
            <a:r>
              <a:rPr lang="lv-LV"/>
              <a:t>teksts</a:t>
            </a:r>
            <a:endParaRPr lang="en-US"/>
          </a:p>
          <a:p>
            <a:pPr lvl="4"/>
            <a:endParaRPr lang="lv-LV"/>
          </a:p>
          <a:p>
            <a:pPr lvl="4"/>
            <a:r>
              <a:rPr lang="lv-LV"/>
              <a:t>teksts</a:t>
            </a:r>
            <a:endParaRPr lang="en-US"/>
          </a:p>
        </p:txBody>
      </p:sp>
      <p:sp>
        <p:nvSpPr>
          <p:cNvPr id="26" name="Text Placeholder 2"/>
          <p:cNvSpPr>
            <a:spLocks noGrp="1"/>
          </p:cNvSpPr>
          <p:nvPr>
            <p:ph type="body" sz="quarter" idx="19" hasCustomPrompt="1"/>
          </p:nvPr>
        </p:nvSpPr>
        <p:spPr>
          <a:xfrm>
            <a:off x="12229452" y="7622913"/>
            <a:ext cx="5687956" cy="1863576"/>
          </a:xfrm>
          <a:prstGeom prst="rect">
            <a:avLst/>
          </a:prstGeom>
        </p:spPr>
        <p:txBody>
          <a:bodyPr anchor="t"/>
          <a:lstStyle>
            <a:lvl1pPr marL="0" algn="ctr">
              <a:spcBef>
                <a:spcPts val="0"/>
              </a:spcBef>
              <a:defRPr lang="lv-LV" sz="2158" b="1" dirty="0" smtClean="0">
                <a:solidFill>
                  <a:srgbClr val="00ACC8"/>
                </a:solidFill>
                <a:latin typeface="Century Gothic" pitchFamily="34" charset="0"/>
                <a:ea typeface="+mn-ea"/>
                <a:cs typeface="+mn-cs"/>
              </a:defRPr>
            </a:lvl1pPr>
            <a:lvl3pPr marL="0" algn="ctr">
              <a:spcBef>
                <a:spcPts val="0"/>
              </a:spcBef>
              <a:defRPr lang="lv-LV" sz="2158" b="1" dirty="0" smtClean="0">
                <a:solidFill>
                  <a:schemeClr val="bg1"/>
                </a:solidFill>
                <a:latin typeface="Century Gothic" pitchFamily="34" charset="0"/>
                <a:ea typeface="+mn-ea"/>
                <a:cs typeface="+mn-cs"/>
              </a:defRPr>
            </a:lvl3pPr>
            <a:lvl5pPr marL="0" algn="ctr">
              <a:spcBef>
                <a:spcPts val="0"/>
              </a:spcBef>
              <a:defRPr lang="en-US" sz="2158" b="1" dirty="0">
                <a:solidFill>
                  <a:srgbClr val="C4D600"/>
                </a:solidFill>
                <a:latin typeface="Century Gothic" pitchFamily="34" charset="0"/>
                <a:ea typeface="+mn-ea"/>
                <a:cs typeface="+mn-cs"/>
              </a:defRPr>
            </a:lvl5pPr>
          </a:lstStyle>
          <a:p>
            <a:pPr lvl="0"/>
            <a:r>
              <a:rPr lang="lv-LV"/>
              <a:t>teksts</a:t>
            </a:r>
          </a:p>
          <a:p>
            <a:pPr lvl="0"/>
            <a:endParaRPr lang="en-US"/>
          </a:p>
          <a:p>
            <a:pPr lvl="2"/>
            <a:r>
              <a:rPr lang="lv-LV"/>
              <a:t>teksts</a:t>
            </a:r>
          </a:p>
          <a:p>
            <a:pPr lvl="4"/>
            <a:endParaRPr lang="lv-LV"/>
          </a:p>
          <a:p>
            <a:pPr lvl="4"/>
            <a:r>
              <a:rPr lang="lv-LV"/>
              <a:t>teksts</a:t>
            </a:r>
            <a:endParaRPr lang="en-US"/>
          </a:p>
        </p:txBody>
      </p:sp>
    </p:spTree>
    <p:extLst>
      <p:ext uri="{BB962C8B-B14F-4D97-AF65-F5344CB8AC3E}">
        <p14:creationId xmlns:p14="http://schemas.microsoft.com/office/powerpoint/2010/main" val="29799851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ubltzils 2 donuts paraugs">
    <p:spTree>
      <p:nvGrpSpPr>
        <p:cNvPr id="1" name=""/>
        <p:cNvGrpSpPr/>
        <p:nvPr/>
      </p:nvGrpSpPr>
      <p:grpSpPr>
        <a:xfrm>
          <a:off x="0" y="0"/>
          <a:ext cx="0" cy="0"/>
          <a:chOff x="0" y="0"/>
          <a:chExt cx="0" cy="0"/>
        </a:xfrm>
      </p:grpSpPr>
      <p:sp>
        <p:nvSpPr>
          <p:cNvPr id="6" name="object 3"/>
          <p:cNvSpPr>
            <a:spLocks/>
          </p:cNvSpPr>
          <p:nvPr userDrawn="1"/>
        </p:nvSpPr>
        <p:spPr bwMode="auto">
          <a:xfrm>
            <a:off x="10049729" y="0"/>
            <a:ext cx="10047405" cy="11302499"/>
          </a:xfrm>
          <a:custGeom>
            <a:avLst/>
            <a:gdLst>
              <a:gd name="T0" fmla="*/ 0 w 6868159"/>
              <a:gd name="T1" fmla="*/ 7856068 h 7856855"/>
              <a:gd name="T2" fmla="*/ 6867183 w 6868159"/>
              <a:gd name="T3" fmla="*/ 7856068 h 7856855"/>
              <a:gd name="T4" fmla="*/ 6867183 w 6868159"/>
              <a:gd name="T5" fmla="*/ 0 h 7856855"/>
              <a:gd name="T6" fmla="*/ 0 w 6868159"/>
              <a:gd name="T7" fmla="*/ 0 h 7856855"/>
              <a:gd name="T8" fmla="*/ 0 w 6868159"/>
              <a:gd name="T9" fmla="*/ 7856068 h 7856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68159" h="7856855">
                <a:moveTo>
                  <a:pt x="0" y="7856385"/>
                </a:moveTo>
                <a:lnTo>
                  <a:pt x="6867817" y="7856385"/>
                </a:lnTo>
                <a:lnTo>
                  <a:pt x="686781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latin typeface="Century Gothic" pitchFamily="34" charset="0"/>
            </a:endParaRPr>
          </a:p>
        </p:txBody>
      </p:sp>
      <p:graphicFrame>
        <p:nvGraphicFramePr>
          <p:cNvPr id="11" name="Chart 17"/>
          <p:cNvGraphicFramePr>
            <a:graphicFrameLocks/>
          </p:cNvGraphicFramePr>
          <p:nvPr userDrawn="1">
            <p:extLst>
              <p:ext uri="{D42A27DB-BD31-4B8C-83A1-F6EECF244321}">
                <p14:modId xmlns:p14="http://schemas.microsoft.com/office/powerpoint/2010/main" val="2530528600"/>
              </p:ext>
            </p:extLst>
          </p:nvPr>
        </p:nvGraphicFramePr>
        <p:xfrm>
          <a:off x="1669923" y="3222435"/>
          <a:ext cx="6707560" cy="4154221"/>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userDrawn="1"/>
        </p:nvSpPr>
        <p:spPr>
          <a:xfrm>
            <a:off x="2594304" y="1441076"/>
            <a:ext cx="4861122" cy="490775"/>
          </a:xfrm>
          <a:prstGeom prst="rect">
            <a:avLst/>
          </a:prstGeom>
          <a:noFill/>
        </p:spPr>
        <p:txBody>
          <a:bodyPr>
            <a:spAutoFit/>
          </a:bodyPr>
          <a:lstStyle/>
          <a:p>
            <a:pPr algn="ctr" fontAlgn="auto">
              <a:spcBef>
                <a:spcPts val="0"/>
              </a:spcBef>
              <a:spcAft>
                <a:spcPts val="0"/>
              </a:spcAft>
              <a:defRPr/>
            </a:pPr>
            <a:r>
              <a:rPr lang="lv-LV" sz="2589" b="1" spc="22">
                <a:solidFill>
                  <a:srgbClr val="FFFFFF"/>
                </a:solidFill>
                <a:latin typeface="Century Gothic" pitchFamily="34" charset="0"/>
                <a:cs typeface="Arial"/>
              </a:rPr>
              <a:t>teksts</a:t>
            </a:r>
            <a:endParaRPr lang="lv-LV" sz="2589">
              <a:latin typeface="Century Gothic" pitchFamily="34" charset="0"/>
              <a:cs typeface="Arial"/>
            </a:endParaRPr>
          </a:p>
        </p:txBody>
      </p:sp>
      <p:sp>
        <p:nvSpPr>
          <p:cNvPr id="13" name="TextBox 12"/>
          <p:cNvSpPr txBox="1"/>
          <p:nvPr userDrawn="1"/>
        </p:nvSpPr>
        <p:spPr>
          <a:xfrm>
            <a:off x="3337524" y="10555698"/>
            <a:ext cx="3374682" cy="402290"/>
          </a:xfrm>
          <a:prstGeom prst="rect">
            <a:avLst/>
          </a:prstGeom>
          <a:noFill/>
        </p:spPr>
        <p:txBody>
          <a:bodyPr>
            <a:spAutoFit/>
          </a:bodyPr>
          <a:lstStyle/>
          <a:p>
            <a:pPr algn="ctr" fontAlgn="auto">
              <a:spcBef>
                <a:spcPts val="0"/>
              </a:spcBef>
              <a:spcAft>
                <a:spcPts val="0"/>
              </a:spcAft>
              <a:defRPr/>
            </a:pPr>
            <a:r>
              <a:rPr lang="lv-LV" sz="2014" spc="-7">
                <a:solidFill>
                  <a:srgbClr val="FFFFFF"/>
                </a:solidFill>
                <a:latin typeface="Century Gothic" pitchFamily="34" charset="0"/>
                <a:cs typeface="Verdana"/>
              </a:rPr>
              <a:t>teksts</a:t>
            </a:r>
            <a:endParaRPr lang="en-US" sz="2014">
              <a:latin typeface="Century Gothic" pitchFamily="34" charset="0"/>
              <a:cs typeface="Verdana"/>
            </a:endParaRPr>
          </a:p>
        </p:txBody>
      </p:sp>
      <p:sp>
        <p:nvSpPr>
          <p:cNvPr id="14" name="TextBox 20"/>
          <p:cNvSpPr txBox="1">
            <a:spLocks noChangeArrowheads="1"/>
          </p:cNvSpPr>
          <p:nvPr userDrawn="1"/>
        </p:nvSpPr>
        <p:spPr bwMode="auto">
          <a:xfrm>
            <a:off x="2173919" y="7605036"/>
            <a:ext cx="5701891" cy="175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lv-LV" sz="2158" b="1">
                <a:solidFill>
                  <a:schemeClr val="bg1"/>
                </a:solidFill>
                <a:latin typeface="Century Gothic" pitchFamily="34" charset="0"/>
              </a:rPr>
              <a:t>teksts</a:t>
            </a:r>
          </a:p>
          <a:p>
            <a:pPr algn="ctr" eaLnBrk="1" hangingPunct="1"/>
            <a:endParaRPr lang="lv-LV" sz="2158" b="1">
              <a:latin typeface="Century Gothic" pitchFamily="34" charset="0"/>
            </a:endParaRPr>
          </a:p>
          <a:p>
            <a:pPr algn="ctr" eaLnBrk="1" hangingPunct="1"/>
            <a:r>
              <a:rPr lang="lv-LV" sz="2158" b="1">
                <a:solidFill>
                  <a:srgbClr val="C4D600"/>
                </a:solidFill>
                <a:latin typeface="Century Gothic" pitchFamily="34" charset="0"/>
              </a:rPr>
              <a:t>teksts</a:t>
            </a:r>
          </a:p>
          <a:p>
            <a:pPr algn="ctr" eaLnBrk="1" hangingPunct="1"/>
            <a:endParaRPr lang="lv-LV" sz="2158" b="1">
              <a:latin typeface="Century Gothic" pitchFamily="34" charset="0"/>
            </a:endParaRPr>
          </a:p>
          <a:p>
            <a:pPr algn="ctr" eaLnBrk="1" hangingPunct="1"/>
            <a:r>
              <a:rPr lang="lv-LV" sz="2158" b="1">
                <a:solidFill>
                  <a:srgbClr val="003B71"/>
                </a:solidFill>
                <a:latin typeface="Century Gothic" pitchFamily="34" charset="0"/>
              </a:rPr>
              <a:t>teksts</a:t>
            </a:r>
            <a:endParaRPr lang="en-US" sz="2158" b="1">
              <a:solidFill>
                <a:srgbClr val="003B71"/>
              </a:solidFill>
              <a:latin typeface="Century Gothic" pitchFamily="34" charset="0"/>
            </a:endParaRPr>
          </a:p>
        </p:txBody>
      </p:sp>
      <p:graphicFrame>
        <p:nvGraphicFramePr>
          <p:cNvPr id="17" name="Chart 21"/>
          <p:cNvGraphicFramePr>
            <a:graphicFrameLocks/>
          </p:cNvGraphicFramePr>
          <p:nvPr userDrawn="1">
            <p:extLst>
              <p:ext uri="{D42A27DB-BD31-4B8C-83A1-F6EECF244321}">
                <p14:modId xmlns:p14="http://schemas.microsoft.com/office/powerpoint/2010/main" val="3424507070"/>
              </p:ext>
            </p:extLst>
          </p:nvPr>
        </p:nvGraphicFramePr>
        <p:xfrm>
          <a:off x="11719650" y="3352611"/>
          <a:ext cx="6707560" cy="415422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userDrawn="1"/>
        </p:nvSpPr>
        <p:spPr>
          <a:xfrm>
            <a:off x="12641708" y="1571251"/>
            <a:ext cx="4863446" cy="490775"/>
          </a:xfrm>
          <a:prstGeom prst="rect">
            <a:avLst/>
          </a:prstGeom>
          <a:noFill/>
        </p:spPr>
        <p:txBody>
          <a:bodyPr>
            <a:spAutoFit/>
          </a:bodyPr>
          <a:lstStyle/>
          <a:p>
            <a:pPr algn="ctr" fontAlgn="auto">
              <a:spcBef>
                <a:spcPts val="0"/>
              </a:spcBef>
              <a:spcAft>
                <a:spcPts val="0"/>
              </a:spcAft>
              <a:defRPr/>
            </a:pPr>
            <a:r>
              <a:rPr lang="lv-LV" sz="2589" b="1" spc="22">
                <a:solidFill>
                  <a:srgbClr val="FFFFFF"/>
                </a:solidFill>
                <a:latin typeface="Century Gothic" pitchFamily="34" charset="0"/>
                <a:cs typeface="Arial"/>
              </a:rPr>
              <a:t>teksts</a:t>
            </a:r>
            <a:endParaRPr lang="lv-LV" sz="2589">
              <a:latin typeface="Century Gothic" pitchFamily="34" charset="0"/>
              <a:cs typeface="Arial"/>
            </a:endParaRPr>
          </a:p>
        </p:txBody>
      </p:sp>
      <p:sp>
        <p:nvSpPr>
          <p:cNvPr id="20" name="TextBox 19"/>
          <p:cNvSpPr txBox="1"/>
          <p:nvPr userDrawn="1"/>
        </p:nvSpPr>
        <p:spPr>
          <a:xfrm>
            <a:off x="13384928" y="10683590"/>
            <a:ext cx="3377006" cy="402290"/>
          </a:xfrm>
          <a:prstGeom prst="rect">
            <a:avLst/>
          </a:prstGeom>
          <a:noFill/>
        </p:spPr>
        <p:txBody>
          <a:bodyPr>
            <a:spAutoFit/>
          </a:bodyPr>
          <a:lstStyle/>
          <a:p>
            <a:pPr algn="ctr" fontAlgn="auto">
              <a:spcBef>
                <a:spcPts val="0"/>
              </a:spcBef>
              <a:spcAft>
                <a:spcPts val="0"/>
              </a:spcAft>
              <a:defRPr/>
            </a:pPr>
            <a:r>
              <a:rPr lang="lv-LV" sz="2014" spc="-7">
                <a:solidFill>
                  <a:srgbClr val="FFFFFF"/>
                </a:solidFill>
                <a:latin typeface="Century Gothic" pitchFamily="34" charset="0"/>
                <a:cs typeface="Verdana"/>
              </a:rPr>
              <a:t>teksts</a:t>
            </a:r>
            <a:endParaRPr lang="en-US" sz="2014">
              <a:latin typeface="Century Gothic" pitchFamily="34" charset="0"/>
              <a:cs typeface="Verdana"/>
            </a:endParaRPr>
          </a:p>
        </p:txBody>
      </p:sp>
      <p:sp>
        <p:nvSpPr>
          <p:cNvPr id="23" name="TextBox 24"/>
          <p:cNvSpPr txBox="1">
            <a:spLocks noChangeArrowheads="1"/>
          </p:cNvSpPr>
          <p:nvPr userDrawn="1"/>
        </p:nvSpPr>
        <p:spPr bwMode="auto">
          <a:xfrm>
            <a:off x="12223647" y="7732928"/>
            <a:ext cx="5699568" cy="175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lv-LV" sz="2158" b="1">
                <a:solidFill>
                  <a:srgbClr val="00ACC8"/>
                </a:solidFill>
                <a:latin typeface="Century Gothic" pitchFamily="34" charset="0"/>
              </a:rPr>
              <a:t>teksts</a:t>
            </a:r>
          </a:p>
          <a:p>
            <a:pPr algn="ctr" eaLnBrk="1" hangingPunct="1"/>
            <a:endParaRPr lang="lv-LV" sz="2158" b="1">
              <a:latin typeface="Century Gothic" pitchFamily="34" charset="0"/>
            </a:endParaRPr>
          </a:p>
          <a:p>
            <a:pPr algn="ctr" eaLnBrk="1" hangingPunct="1"/>
            <a:r>
              <a:rPr lang="lv-LV" sz="2158" b="1">
                <a:solidFill>
                  <a:schemeClr val="bg1"/>
                </a:solidFill>
                <a:latin typeface="Century Gothic" pitchFamily="34" charset="0"/>
              </a:rPr>
              <a:t>teksts</a:t>
            </a:r>
          </a:p>
          <a:p>
            <a:pPr algn="ctr" eaLnBrk="1" hangingPunct="1"/>
            <a:endParaRPr lang="lv-LV" sz="2158" b="1">
              <a:latin typeface="Century Gothic" pitchFamily="34" charset="0"/>
            </a:endParaRPr>
          </a:p>
          <a:p>
            <a:pPr algn="ctr" eaLnBrk="1" hangingPunct="1"/>
            <a:r>
              <a:rPr lang="lv-LV" sz="2158" b="1">
                <a:solidFill>
                  <a:srgbClr val="C4D600"/>
                </a:solidFill>
                <a:latin typeface="Century Gothic" pitchFamily="34" charset="0"/>
              </a:rPr>
              <a:t>teksts</a:t>
            </a:r>
            <a:endParaRPr lang="en-US" sz="2158" b="1">
              <a:solidFill>
                <a:srgbClr val="C4D600"/>
              </a:solidFill>
              <a:latin typeface="Century Gothic" pitchFamily="34" charset="0"/>
            </a:endParaRPr>
          </a:p>
        </p:txBody>
      </p:sp>
      <p:sp>
        <p:nvSpPr>
          <p:cNvPr id="25" name="object 3"/>
          <p:cNvSpPr txBox="1"/>
          <p:nvPr userDrawn="1"/>
        </p:nvSpPr>
        <p:spPr>
          <a:xfrm rot="20355368">
            <a:off x="210459" y="4489909"/>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21762798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Dubltzils 3 donuts">
    <p:spTree>
      <p:nvGrpSpPr>
        <p:cNvPr id="1" name=""/>
        <p:cNvGrpSpPr/>
        <p:nvPr/>
      </p:nvGrpSpPr>
      <p:grpSpPr>
        <a:xfrm>
          <a:off x="0" y="0"/>
          <a:ext cx="0" cy="0"/>
          <a:chOff x="0" y="0"/>
          <a:chExt cx="0" cy="0"/>
        </a:xfrm>
      </p:grpSpPr>
      <p:sp>
        <p:nvSpPr>
          <p:cNvPr id="11" name="bk object 17"/>
          <p:cNvSpPr>
            <a:spLocks/>
          </p:cNvSpPr>
          <p:nvPr userDrawn="1"/>
        </p:nvSpPr>
        <p:spPr bwMode="auto">
          <a:xfrm>
            <a:off x="6698270" y="6851"/>
            <a:ext cx="6700593" cy="11302499"/>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2250A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latin typeface="Century Gothic" pitchFamily="34" charset="0"/>
            </a:endParaRPr>
          </a:p>
        </p:txBody>
      </p:sp>
      <p:sp>
        <p:nvSpPr>
          <p:cNvPr id="12" name="bk object 18"/>
          <p:cNvSpPr>
            <a:spLocks/>
          </p:cNvSpPr>
          <p:nvPr userDrawn="1"/>
        </p:nvSpPr>
        <p:spPr bwMode="auto">
          <a:xfrm>
            <a:off x="13377959" y="0"/>
            <a:ext cx="6726141" cy="11302499"/>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0E40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latin typeface="Century Gothic" pitchFamily="34" charset="0"/>
            </a:endParaRPr>
          </a:p>
        </p:txBody>
      </p:sp>
      <p:sp>
        <p:nvSpPr>
          <p:cNvPr id="15" name="Text Placeholder 4"/>
          <p:cNvSpPr>
            <a:spLocks noGrp="1"/>
          </p:cNvSpPr>
          <p:nvPr>
            <p:ph type="body" sz="quarter" idx="10" hasCustomPrompt="1"/>
          </p:nvPr>
        </p:nvSpPr>
        <p:spPr>
          <a:xfrm>
            <a:off x="886604" y="1617392"/>
            <a:ext cx="4883223" cy="515174"/>
          </a:xfrm>
          <a:prstGeom prst="rect">
            <a:avLst/>
          </a:prstGeom>
        </p:spPr>
        <p:txBody>
          <a:bodyPr/>
          <a:lstStyle>
            <a:lvl1pPr algn="ctr">
              <a:defRPr sz="2589" b="1">
                <a:solidFill>
                  <a:schemeClr val="bg1"/>
                </a:solidFill>
              </a:defRPr>
            </a:lvl1pPr>
          </a:lstStyle>
          <a:p>
            <a:pPr lvl="0"/>
            <a:r>
              <a:rPr lang="lv-LV"/>
              <a:t>teksts</a:t>
            </a:r>
            <a:endParaRPr lang="en-US"/>
          </a:p>
        </p:txBody>
      </p:sp>
      <p:sp>
        <p:nvSpPr>
          <p:cNvPr id="18" name="Chart Placeholder 16"/>
          <p:cNvSpPr>
            <a:spLocks noGrp="1"/>
          </p:cNvSpPr>
          <p:nvPr>
            <p:ph type="chart" sz="quarter" idx="12" hasCustomPrompt="1"/>
          </p:nvPr>
        </p:nvSpPr>
        <p:spPr>
          <a:xfrm>
            <a:off x="0" y="3375662"/>
            <a:ext cx="6698270" cy="4126816"/>
          </a:xfrm>
          <a:prstGeom prst="rect">
            <a:avLst/>
          </a:prstGeom>
        </p:spPr>
        <p:txBody>
          <a:bodyPr/>
          <a:lstStyle>
            <a:lvl1pPr>
              <a:defRPr>
                <a:solidFill>
                  <a:schemeClr val="bg1"/>
                </a:solidFill>
              </a:defRPr>
            </a:lvl1pPr>
          </a:lstStyle>
          <a:p>
            <a:r>
              <a:rPr lang="lv-LV"/>
              <a:t>Apaļais grafiks (pie </a:t>
            </a:r>
            <a:r>
              <a:rPr lang="lv-LV" err="1"/>
              <a:t>chart</a:t>
            </a:r>
            <a:r>
              <a:rPr lang="lv-LV"/>
              <a:t>)</a:t>
            </a:r>
            <a:endParaRPr lang="en-US"/>
          </a:p>
        </p:txBody>
      </p:sp>
      <p:sp>
        <p:nvSpPr>
          <p:cNvPr id="21" name="Text Placeholder 4"/>
          <p:cNvSpPr>
            <a:spLocks noGrp="1"/>
          </p:cNvSpPr>
          <p:nvPr>
            <p:ph type="body" sz="quarter" idx="14" hasCustomPrompt="1"/>
          </p:nvPr>
        </p:nvSpPr>
        <p:spPr>
          <a:xfrm>
            <a:off x="962520" y="10627067"/>
            <a:ext cx="4777873" cy="413688"/>
          </a:xfrm>
          <a:prstGeom prst="rect">
            <a:avLst/>
          </a:prstGeom>
        </p:spPr>
        <p:txBody>
          <a:bodyPr/>
          <a:lstStyle>
            <a:lvl1pPr algn="ctr">
              <a:defRPr sz="2014" b="0">
                <a:solidFill>
                  <a:schemeClr val="bg1"/>
                </a:solidFill>
              </a:defRPr>
            </a:lvl1pPr>
          </a:lstStyle>
          <a:p>
            <a:pPr lvl="0"/>
            <a:r>
              <a:rPr lang="lv-LV"/>
              <a:t>teksts</a:t>
            </a:r>
            <a:endParaRPr lang="en-US"/>
          </a:p>
        </p:txBody>
      </p:sp>
      <p:sp>
        <p:nvSpPr>
          <p:cNvPr id="25" name="Text Placeholder 4"/>
          <p:cNvSpPr>
            <a:spLocks noGrp="1"/>
          </p:cNvSpPr>
          <p:nvPr>
            <p:ph type="body" sz="quarter" idx="15" hasCustomPrompt="1"/>
          </p:nvPr>
        </p:nvSpPr>
        <p:spPr>
          <a:xfrm>
            <a:off x="7611583" y="1614608"/>
            <a:ext cx="4883223" cy="515174"/>
          </a:xfrm>
          <a:prstGeom prst="rect">
            <a:avLst/>
          </a:prstGeom>
        </p:spPr>
        <p:txBody>
          <a:bodyPr/>
          <a:lstStyle>
            <a:lvl1pPr algn="ctr">
              <a:defRPr sz="2589" b="1">
                <a:solidFill>
                  <a:schemeClr val="bg1"/>
                </a:solidFill>
              </a:defRPr>
            </a:lvl1pPr>
          </a:lstStyle>
          <a:p>
            <a:pPr lvl="0"/>
            <a:r>
              <a:rPr lang="lv-LV"/>
              <a:t>teksts</a:t>
            </a:r>
            <a:endParaRPr lang="en-US"/>
          </a:p>
        </p:txBody>
      </p:sp>
      <p:sp>
        <p:nvSpPr>
          <p:cNvPr id="26" name="Chart Placeholder 16"/>
          <p:cNvSpPr>
            <a:spLocks noGrp="1"/>
          </p:cNvSpPr>
          <p:nvPr>
            <p:ph type="chart" sz="quarter" idx="16" hasCustomPrompt="1"/>
          </p:nvPr>
        </p:nvSpPr>
        <p:spPr>
          <a:xfrm>
            <a:off x="6724979" y="3372879"/>
            <a:ext cx="6698270" cy="4126816"/>
          </a:xfrm>
          <a:prstGeom prst="rect">
            <a:avLst/>
          </a:prstGeom>
        </p:spPr>
        <p:txBody>
          <a:bodyPr/>
          <a:lstStyle>
            <a:lvl1pPr>
              <a:defRPr>
                <a:solidFill>
                  <a:schemeClr val="bg1"/>
                </a:solidFill>
              </a:defRPr>
            </a:lvl1pPr>
          </a:lstStyle>
          <a:p>
            <a:r>
              <a:rPr lang="lv-LV"/>
              <a:t>Apaļais grafiks (pie </a:t>
            </a:r>
            <a:r>
              <a:rPr lang="lv-LV" err="1"/>
              <a:t>chart</a:t>
            </a:r>
            <a:r>
              <a:rPr lang="lv-LV"/>
              <a:t>)</a:t>
            </a:r>
            <a:endParaRPr lang="en-US"/>
          </a:p>
        </p:txBody>
      </p:sp>
      <p:sp>
        <p:nvSpPr>
          <p:cNvPr id="28" name="Text Placeholder 4"/>
          <p:cNvSpPr>
            <a:spLocks noGrp="1"/>
          </p:cNvSpPr>
          <p:nvPr>
            <p:ph type="body" sz="quarter" idx="18" hasCustomPrompt="1"/>
          </p:nvPr>
        </p:nvSpPr>
        <p:spPr>
          <a:xfrm>
            <a:off x="7687499" y="10624283"/>
            <a:ext cx="4777873" cy="413688"/>
          </a:xfrm>
          <a:prstGeom prst="rect">
            <a:avLst/>
          </a:prstGeom>
        </p:spPr>
        <p:txBody>
          <a:bodyPr/>
          <a:lstStyle>
            <a:lvl1pPr algn="ctr">
              <a:defRPr sz="2014" b="0">
                <a:solidFill>
                  <a:schemeClr val="bg1"/>
                </a:solidFill>
              </a:defRPr>
            </a:lvl1pPr>
          </a:lstStyle>
          <a:p>
            <a:pPr lvl="0"/>
            <a:r>
              <a:rPr lang="lv-LV"/>
              <a:t>teksts</a:t>
            </a:r>
            <a:endParaRPr lang="en-US"/>
          </a:p>
        </p:txBody>
      </p:sp>
      <p:sp>
        <p:nvSpPr>
          <p:cNvPr id="29" name="Text Placeholder 4"/>
          <p:cNvSpPr>
            <a:spLocks noGrp="1"/>
          </p:cNvSpPr>
          <p:nvPr>
            <p:ph type="body" sz="quarter" idx="19" hasCustomPrompt="1"/>
          </p:nvPr>
        </p:nvSpPr>
        <p:spPr>
          <a:xfrm>
            <a:off x="14309853" y="1614608"/>
            <a:ext cx="4883223" cy="515174"/>
          </a:xfrm>
          <a:prstGeom prst="rect">
            <a:avLst/>
          </a:prstGeom>
        </p:spPr>
        <p:txBody>
          <a:bodyPr/>
          <a:lstStyle>
            <a:lvl1pPr algn="ctr">
              <a:defRPr sz="2589" b="1">
                <a:solidFill>
                  <a:schemeClr val="bg1"/>
                </a:solidFill>
              </a:defRPr>
            </a:lvl1pPr>
          </a:lstStyle>
          <a:p>
            <a:pPr lvl="0"/>
            <a:r>
              <a:rPr lang="lv-LV"/>
              <a:t>teksts</a:t>
            </a:r>
            <a:endParaRPr lang="en-US"/>
          </a:p>
        </p:txBody>
      </p:sp>
      <p:sp>
        <p:nvSpPr>
          <p:cNvPr id="30" name="Chart Placeholder 16"/>
          <p:cNvSpPr>
            <a:spLocks noGrp="1"/>
          </p:cNvSpPr>
          <p:nvPr>
            <p:ph type="chart" sz="quarter" idx="20" hasCustomPrompt="1"/>
          </p:nvPr>
        </p:nvSpPr>
        <p:spPr>
          <a:xfrm>
            <a:off x="13423249" y="3372879"/>
            <a:ext cx="6698270" cy="4126816"/>
          </a:xfrm>
          <a:prstGeom prst="rect">
            <a:avLst/>
          </a:prstGeom>
        </p:spPr>
        <p:txBody>
          <a:bodyPr/>
          <a:lstStyle>
            <a:lvl1pPr>
              <a:defRPr>
                <a:solidFill>
                  <a:schemeClr val="bg1"/>
                </a:solidFill>
              </a:defRPr>
            </a:lvl1pPr>
          </a:lstStyle>
          <a:p>
            <a:r>
              <a:rPr lang="lv-LV"/>
              <a:t>Apaļais grafiks (pie </a:t>
            </a:r>
            <a:r>
              <a:rPr lang="lv-LV" err="1"/>
              <a:t>chart</a:t>
            </a:r>
            <a:r>
              <a:rPr lang="lv-LV"/>
              <a:t>)</a:t>
            </a:r>
            <a:endParaRPr lang="en-US"/>
          </a:p>
        </p:txBody>
      </p:sp>
      <p:sp>
        <p:nvSpPr>
          <p:cNvPr id="32" name="Text Placeholder 4"/>
          <p:cNvSpPr>
            <a:spLocks noGrp="1"/>
          </p:cNvSpPr>
          <p:nvPr>
            <p:ph type="body" sz="quarter" idx="22" hasCustomPrompt="1"/>
          </p:nvPr>
        </p:nvSpPr>
        <p:spPr>
          <a:xfrm>
            <a:off x="14385769" y="10624283"/>
            <a:ext cx="4777873" cy="413688"/>
          </a:xfrm>
          <a:prstGeom prst="rect">
            <a:avLst/>
          </a:prstGeom>
        </p:spPr>
        <p:txBody>
          <a:bodyPr/>
          <a:lstStyle>
            <a:lvl1pPr algn="ctr">
              <a:defRPr sz="2014" b="0">
                <a:solidFill>
                  <a:schemeClr val="bg1"/>
                </a:solidFill>
              </a:defRPr>
            </a:lvl1pPr>
          </a:lstStyle>
          <a:p>
            <a:pPr lvl="0"/>
            <a:r>
              <a:rPr lang="lv-LV"/>
              <a:t>teksts</a:t>
            </a:r>
            <a:endParaRPr lang="en-US"/>
          </a:p>
        </p:txBody>
      </p:sp>
      <p:sp>
        <p:nvSpPr>
          <p:cNvPr id="16" name="Text Placeholder 2"/>
          <p:cNvSpPr>
            <a:spLocks noGrp="1"/>
          </p:cNvSpPr>
          <p:nvPr>
            <p:ph type="body" sz="quarter" idx="23" hasCustomPrompt="1"/>
          </p:nvPr>
        </p:nvSpPr>
        <p:spPr>
          <a:xfrm>
            <a:off x="465203" y="7726504"/>
            <a:ext cx="5687956" cy="1243098"/>
          </a:xfrm>
          <a:prstGeom prst="rect">
            <a:avLst/>
          </a:prstGeom>
        </p:spPr>
        <p:txBody>
          <a:bodyPr anchor="t"/>
          <a:lstStyle>
            <a:lvl1pPr marL="0" algn="ctr">
              <a:spcBef>
                <a:spcPts val="0"/>
              </a:spcBef>
              <a:defRPr lang="lv-LV" sz="2158" b="1" dirty="0" smtClean="0">
                <a:solidFill>
                  <a:srgbClr val="003B71"/>
                </a:solidFill>
                <a:latin typeface="Century Gothic" pitchFamily="34" charset="0"/>
                <a:ea typeface="+mn-ea"/>
                <a:cs typeface="+mn-cs"/>
              </a:defRPr>
            </a:lvl1pPr>
            <a:lvl3pPr marL="0" algn="ctr">
              <a:spcBef>
                <a:spcPts val="0"/>
              </a:spcBef>
              <a:defRPr lang="en-US" sz="2158" b="1" dirty="0" smtClean="0">
                <a:solidFill>
                  <a:schemeClr val="bg1"/>
                </a:solidFill>
                <a:latin typeface="Century Gothic" pitchFamily="34" charset="0"/>
                <a:ea typeface="+mn-ea"/>
                <a:cs typeface="+mn-cs"/>
              </a:defRPr>
            </a:lvl3pPr>
            <a:lvl5pPr marL="0" algn="ctr">
              <a:spcBef>
                <a:spcPts val="0"/>
              </a:spcBef>
              <a:defRPr lang="en-US" sz="2158" b="1" dirty="0">
                <a:solidFill>
                  <a:srgbClr val="003B71"/>
                </a:solidFill>
                <a:latin typeface="Century Gothic" pitchFamily="34" charset="0"/>
                <a:ea typeface="+mn-ea"/>
                <a:cs typeface="+mn-cs"/>
              </a:defRPr>
            </a:lvl5pPr>
          </a:lstStyle>
          <a:p>
            <a:pPr lvl="0"/>
            <a:r>
              <a:rPr lang="lv-LV"/>
              <a:t>teksts</a:t>
            </a:r>
          </a:p>
          <a:p>
            <a:pPr lvl="0"/>
            <a:endParaRPr lang="en-US"/>
          </a:p>
          <a:p>
            <a:pPr lvl="2"/>
            <a:r>
              <a:rPr lang="lv-LV"/>
              <a:t>teksts</a:t>
            </a:r>
            <a:endParaRPr lang="en-US"/>
          </a:p>
        </p:txBody>
      </p:sp>
      <p:sp>
        <p:nvSpPr>
          <p:cNvPr id="20" name="Text Placeholder 2"/>
          <p:cNvSpPr>
            <a:spLocks noGrp="1"/>
          </p:cNvSpPr>
          <p:nvPr>
            <p:ph type="body" sz="quarter" idx="25" hasCustomPrompt="1"/>
          </p:nvPr>
        </p:nvSpPr>
        <p:spPr>
          <a:xfrm>
            <a:off x="7204589" y="7726504"/>
            <a:ext cx="5687956" cy="1243098"/>
          </a:xfrm>
          <a:prstGeom prst="rect">
            <a:avLst/>
          </a:prstGeom>
        </p:spPr>
        <p:txBody>
          <a:bodyPr anchor="t"/>
          <a:lstStyle>
            <a:lvl1pPr marL="0" algn="ctr">
              <a:spcBef>
                <a:spcPts val="0"/>
              </a:spcBef>
              <a:defRPr lang="lv-LV" sz="2158" b="1" kern="1200" dirty="0" smtClean="0">
                <a:solidFill>
                  <a:srgbClr val="C4D600"/>
                </a:solidFill>
                <a:latin typeface="Century Gothic" pitchFamily="34" charset="0"/>
                <a:ea typeface="+mn-ea"/>
                <a:cs typeface="Arial" charset="0"/>
              </a:defRPr>
            </a:lvl1pPr>
            <a:lvl3pPr marL="0" algn="ctr">
              <a:spcBef>
                <a:spcPts val="0"/>
              </a:spcBef>
              <a:defRPr lang="en-US" sz="2158" b="1" dirty="0" smtClean="0">
                <a:solidFill>
                  <a:schemeClr val="bg1"/>
                </a:solidFill>
                <a:latin typeface="Century Gothic" pitchFamily="34" charset="0"/>
                <a:ea typeface="+mn-ea"/>
                <a:cs typeface="+mn-cs"/>
              </a:defRPr>
            </a:lvl3pPr>
            <a:lvl5pPr marL="0" algn="ctr">
              <a:spcBef>
                <a:spcPts val="0"/>
              </a:spcBef>
              <a:defRPr lang="en-US" sz="2158" b="1" dirty="0">
                <a:solidFill>
                  <a:srgbClr val="003B71"/>
                </a:solidFill>
                <a:latin typeface="Century Gothic" pitchFamily="34" charset="0"/>
                <a:ea typeface="+mn-ea"/>
                <a:cs typeface="+mn-cs"/>
              </a:defRPr>
            </a:lvl5pPr>
          </a:lstStyle>
          <a:p>
            <a:pPr lvl="0"/>
            <a:r>
              <a:rPr lang="lv-LV"/>
              <a:t>teksts</a:t>
            </a:r>
          </a:p>
          <a:p>
            <a:pPr lvl="0"/>
            <a:endParaRPr lang="en-US"/>
          </a:p>
          <a:p>
            <a:pPr lvl="2"/>
            <a:r>
              <a:rPr lang="lv-LV"/>
              <a:t>teksts</a:t>
            </a:r>
            <a:endParaRPr lang="en-US"/>
          </a:p>
        </p:txBody>
      </p:sp>
      <p:sp>
        <p:nvSpPr>
          <p:cNvPr id="22" name="Text Placeholder 2"/>
          <p:cNvSpPr>
            <a:spLocks noGrp="1"/>
          </p:cNvSpPr>
          <p:nvPr>
            <p:ph type="body" sz="quarter" idx="26" hasCustomPrompt="1"/>
          </p:nvPr>
        </p:nvSpPr>
        <p:spPr>
          <a:xfrm>
            <a:off x="13897052" y="7726504"/>
            <a:ext cx="5687956" cy="1243098"/>
          </a:xfrm>
          <a:prstGeom prst="rect">
            <a:avLst/>
          </a:prstGeom>
        </p:spPr>
        <p:txBody>
          <a:bodyPr anchor="t"/>
          <a:lstStyle>
            <a:lvl1pPr marL="0" algn="ctr">
              <a:spcBef>
                <a:spcPts val="0"/>
              </a:spcBef>
              <a:defRPr lang="lv-LV" sz="2158" b="1" kern="1200" dirty="0" smtClean="0">
                <a:solidFill>
                  <a:srgbClr val="C4D600"/>
                </a:solidFill>
                <a:latin typeface="Century Gothic" pitchFamily="34" charset="0"/>
                <a:ea typeface="+mn-ea"/>
                <a:cs typeface="Arial" charset="0"/>
              </a:defRPr>
            </a:lvl1pPr>
            <a:lvl3pPr marL="0" algn="ctr">
              <a:spcBef>
                <a:spcPts val="0"/>
              </a:spcBef>
              <a:defRPr lang="en-US" sz="2158" b="1" dirty="0" smtClean="0">
                <a:solidFill>
                  <a:schemeClr val="bg1"/>
                </a:solidFill>
                <a:latin typeface="Century Gothic" pitchFamily="34" charset="0"/>
                <a:ea typeface="+mn-ea"/>
                <a:cs typeface="+mn-cs"/>
              </a:defRPr>
            </a:lvl3pPr>
            <a:lvl5pPr marL="0" algn="ctr">
              <a:spcBef>
                <a:spcPts val="0"/>
              </a:spcBef>
              <a:defRPr lang="en-US" sz="2158" b="1" dirty="0">
                <a:solidFill>
                  <a:srgbClr val="003B71"/>
                </a:solidFill>
                <a:latin typeface="Century Gothic" pitchFamily="34" charset="0"/>
                <a:ea typeface="+mn-ea"/>
                <a:cs typeface="+mn-cs"/>
              </a:defRPr>
            </a:lvl5pPr>
          </a:lstStyle>
          <a:p>
            <a:pPr lvl="0"/>
            <a:r>
              <a:rPr lang="lv-LV"/>
              <a:t>teksts</a:t>
            </a:r>
          </a:p>
          <a:p>
            <a:pPr lvl="0"/>
            <a:endParaRPr lang="en-US"/>
          </a:p>
          <a:p>
            <a:pPr lvl="2"/>
            <a:r>
              <a:rPr lang="lv-LV"/>
              <a:t>teksts</a:t>
            </a:r>
            <a:endParaRPr lang="en-US"/>
          </a:p>
        </p:txBody>
      </p:sp>
    </p:spTree>
    <p:extLst>
      <p:ext uri="{BB962C8B-B14F-4D97-AF65-F5344CB8AC3E}">
        <p14:creationId xmlns:p14="http://schemas.microsoft.com/office/powerpoint/2010/main" val="1194396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2" name="Chart Placeholder 11">
            <a:extLst>
              <a:ext uri="{FF2B5EF4-FFF2-40B4-BE49-F238E27FC236}">
                <a16:creationId xmlns:a16="http://schemas.microsoft.com/office/drawing/2014/main" id="{A495290D-4F67-1845-A162-E493C9539775}"/>
              </a:ext>
            </a:extLst>
          </p:cNvPr>
          <p:cNvSpPr>
            <a:spLocks noGrp="1"/>
          </p:cNvSpPr>
          <p:nvPr>
            <p:ph type="chart" sz="quarter" idx="10" hasCustomPrompt="1"/>
          </p:nvPr>
        </p:nvSpPr>
        <p:spPr>
          <a:xfrm>
            <a:off x="1382155" y="2460121"/>
            <a:ext cx="8389798" cy="7932252"/>
          </a:xfrm>
        </p:spPr>
        <p:txBody>
          <a:bodyPr>
            <a:normAutofit/>
          </a:bodyPr>
          <a:lstStyle>
            <a:lvl1pPr marL="0" indent="0">
              <a:buNone/>
              <a:defRPr sz="3298"/>
            </a:lvl1pPr>
          </a:lstStyle>
          <a:p>
            <a:r>
              <a:rPr lang="lv-LV"/>
              <a:t>Grafiks</a:t>
            </a:r>
          </a:p>
        </p:txBody>
      </p:sp>
      <p:sp>
        <p:nvSpPr>
          <p:cNvPr id="5" name="Text Placeholder 4">
            <a:extLst>
              <a:ext uri="{FF2B5EF4-FFF2-40B4-BE49-F238E27FC236}">
                <a16:creationId xmlns:a16="http://schemas.microsoft.com/office/drawing/2014/main" id="{5B71D92D-8D61-A74B-BD12-F8CF078DEBF1}"/>
              </a:ext>
            </a:extLst>
          </p:cNvPr>
          <p:cNvSpPr>
            <a:spLocks noGrp="1"/>
          </p:cNvSpPr>
          <p:nvPr>
            <p:ph type="body" sz="quarter" idx="15"/>
          </p:nvPr>
        </p:nvSpPr>
        <p:spPr>
          <a:xfrm>
            <a:off x="10372838" y="3268631"/>
            <a:ext cx="8680364" cy="6315228"/>
          </a:xfrm>
        </p:spPr>
        <p:txBody>
          <a:bodyPr/>
          <a:lstStyle>
            <a:lvl1pPr marL="376961" indent="-376961">
              <a:buClr>
                <a:srgbClr val="C1D82F"/>
              </a:buClr>
              <a:buFontTx/>
              <a:buBlip>
                <a:blip r:embed="rId2"/>
              </a:buBlip>
              <a:defRPr sz="3958"/>
            </a:lvl1pPr>
            <a:lvl2pPr marL="1130884" indent="-376961">
              <a:buClr>
                <a:srgbClr val="01B5CE"/>
              </a:buClr>
              <a:buFont typeface="System Font Regular"/>
              <a:buChar char="⎼"/>
              <a:defRPr/>
            </a:lvl2pPr>
            <a:lvl3pPr marL="1884807" indent="-376961">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517328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Dubultzils 3 donuts paraugs">
    <p:spTree>
      <p:nvGrpSpPr>
        <p:cNvPr id="1" name=""/>
        <p:cNvGrpSpPr/>
        <p:nvPr/>
      </p:nvGrpSpPr>
      <p:grpSpPr>
        <a:xfrm>
          <a:off x="0" y="0"/>
          <a:ext cx="0" cy="0"/>
          <a:chOff x="0" y="0"/>
          <a:chExt cx="0" cy="0"/>
        </a:xfrm>
      </p:grpSpPr>
      <p:sp>
        <p:nvSpPr>
          <p:cNvPr id="15" name="bk object 16"/>
          <p:cNvSpPr>
            <a:spLocks/>
          </p:cNvSpPr>
          <p:nvPr userDrawn="1"/>
        </p:nvSpPr>
        <p:spPr bwMode="auto">
          <a:xfrm>
            <a:off x="0" y="0"/>
            <a:ext cx="6698270" cy="11302499"/>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0ABC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latin typeface="Century Gothic" pitchFamily="34" charset="0"/>
            </a:endParaRPr>
          </a:p>
        </p:txBody>
      </p:sp>
      <p:sp>
        <p:nvSpPr>
          <p:cNvPr id="16" name="bk object 17"/>
          <p:cNvSpPr>
            <a:spLocks/>
          </p:cNvSpPr>
          <p:nvPr userDrawn="1"/>
        </p:nvSpPr>
        <p:spPr bwMode="auto">
          <a:xfrm>
            <a:off x="6698270" y="0"/>
            <a:ext cx="6700593" cy="11302499"/>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2250A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latin typeface="Century Gothic" pitchFamily="34" charset="0"/>
            </a:endParaRPr>
          </a:p>
        </p:txBody>
      </p:sp>
      <p:sp>
        <p:nvSpPr>
          <p:cNvPr id="17" name="bk object 18"/>
          <p:cNvSpPr>
            <a:spLocks/>
          </p:cNvSpPr>
          <p:nvPr userDrawn="1"/>
        </p:nvSpPr>
        <p:spPr bwMode="auto">
          <a:xfrm>
            <a:off x="13377959" y="0"/>
            <a:ext cx="6726141" cy="11302499"/>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0E40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latin typeface="Century Gothic" pitchFamily="34" charset="0"/>
            </a:endParaRPr>
          </a:p>
        </p:txBody>
      </p:sp>
      <p:graphicFrame>
        <p:nvGraphicFramePr>
          <p:cNvPr id="18" name="Chart 24"/>
          <p:cNvGraphicFramePr>
            <a:graphicFrameLocks/>
          </p:cNvGraphicFramePr>
          <p:nvPr userDrawn="1">
            <p:extLst>
              <p:ext uri="{D42A27DB-BD31-4B8C-83A1-F6EECF244321}">
                <p14:modId xmlns:p14="http://schemas.microsoft.com/office/powerpoint/2010/main" val="2083743947"/>
              </p:ext>
            </p:extLst>
          </p:nvPr>
        </p:nvGraphicFramePr>
        <p:xfrm>
          <a:off x="-2323" y="3352610"/>
          <a:ext cx="6707562" cy="41656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Chart 25"/>
          <p:cNvGraphicFramePr>
            <a:graphicFrameLocks/>
          </p:cNvGraphicFramePr>
          <p:nvPr userDrawn="1">
            <p:extLst>
              <p:ext uri="{D42A27DB-BD31-4B8C-83A1-F6EECF244321}">
                <p14:modId xmlns:p14="http://schemas.microsoft.com/office/powerpoint/2010/main" val="4037656288"/>
              </p:ext>
            </p:extLst>
          </p:nvPr>
        </p:nvGraphicFramePr>
        <p:xfrm>
          <a:off x="6707560" y="3352610"/>
          <a:ext cx="6688980" cy="41656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26"/>
          <p:cNvGraphicFramePr>
            <a:graphicFrameLocks/>
          </p:cNvGraphicFramePr>
          <p:nvPr userDrawn="1">
            <p:extLst>
              <p:ext uri="{D42A27DB-BD31-4B8C-83A1-F6EECF244321}">
                <p14:modId xmlns:p14="http://schemas.microsoft.com/office/powerpoint/2010/main" val="1466814472"/>
              </p:ext>
            </p:extLst>
          </p:nvPr>
        </p:nvGraphicFramePr>
        <p:xfrm>
          <a:off x="13405830" y="3352610"/>
          <a:ext cx="6688980" cy="4165641"/>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p:cNvSpPr txBox="1"/>
          <p:nvPr userDrawn="1"/>
        </p:nvSpPr>
        <p:spPr>
          <a:xfrm>
            <a:off x="1059089" y="1571251"/>
            <a:ext cx="4584738" cy="490775"/>
          </a:xfrm>
          <a:prstGeom prst="rect">
            <a:avLst/>
          </a:prstGeom>
          <a:noFill/>
        </p:spPr>
        <p:txBody>
          <a:bodyPr>
            <a:spAutoFit/>
          </a:bodyPr>
          <a:lstStyle/>
          <a:p>
            <a:pPr algn="ctr" fontAlgn="auto">
              <a:spcBef>
                <a:spcPts val="0"/>
              </a:spcBef>
              <a:spcAft>
                <a:spcPts val="0"/>
              </a:spcAft>
              <a:defRPr/>
            </a:pPr>
            <a:r>
              <a:rPr lang="lv-LV" sz="2589" b="1" spc="22">
                <a:solidFill>
                  <a:srgbClr val="FFFFFF"/>
                </a:solidFill>
                <a:latin typeface="Century Gothic" pitchFamily="34" charset="0"/>
                <a:cs typeface="Arial"/>
              </a:rPr>
              <a:t>teksts</a:t>
            </a:r>
            <a:endParaRPr lang="lv-LV" sz="2589">
              <a:latin typeface="Century Gothic" pitchFamily="34" charset="0"/>
              <a:cs typeface="Arial"/>
            </a:endParaRPr>
          </a:p>
        </p:txBody>
      </p:sp>
      <p:sp>
        <p:nvSpPr>
          <p:cNvPr id="22" name="TextBox 21"/>
          <p:cNvSpPr txBox="1"/>
          <p:nvPr userDrawn="1"/>
        </p:nvSpPr>
        <p:spPr>
          <a:xfrm>
            <a:off x="7759682" y="1571251"/>
            <a:ext cx="4584738" cy="490775"/>
          </a:xfrm>
          <a:prstGeom prst="rect">
            <a:avLst/>
          </a:prstGeom>
          <a:noFill/>
        </p:spPr>
        <p:txBody>
          <a:bodyPr>
            <a:spAutoFit/>
          </a:bodyPr>
          <a:lstStyle/>
          <a:p>
            <a:pPr algn="ctr" fontAlgn="auto">
              <a:spcBef>
                <a:spcPts val="0"/>
              </a:spcBef>
              <a:spcAft>
                <a:spcPts val="0"/>
              </a:spcAft>
              <a:defRPr/>
            </a:pPr>
            <a:r>
              <a:rPr lang="lv-LV" sz="2589" b="1" spc="22">
                <a:solidFill>
                  <a:srgbClr val="FFFFFF"/>
                </a:solidFill>
                <a:latin typeface="Century Gothic" pitchFamily="34" charset="0"/>
                <a:cs typeface="Arial"/>
              </a:rPr>
              <a:t>teksts</a:t>
            </a:r>
            <a:endParaRPr lang="lv-LV" sz="2589">
              <a:latin typeface="Century Gothic" pitchFamily="34" charset="0"/>
              <a:cs typeface="Arial"/>
            </a:endParaRPr>
          </a:p>
        </p:txBody>
      </p:sp>
      <p:sp>
        <p:nvSpPr>
          <p:cNvPr id="23" name="TextBox 22"/>
          <p:cNvSpPr txBox="1"/>
          <p:nvPr userDrawn="1"/>
        </p:nvSpPr>
        <p:spPr>
          <a:xfrm>
            <a:off x="14318598" y="1571251"/>
            <a:ext cx="4863446" cy="490775"/>
          </a:xfrm>
          <a:prstGeom prst="rect">
            <a:avLst/>
          </a:prstGeom>
          <a:noFill/>
        </p:spPr>
        <p:txBody>
          <a:bodyPr>
            <a:spAutoFit/>
          </a:bodyPr>
          <a:lstStyle/>
          <a:p>
            <a:pPr algn="ctr" fontAlgn="auto">
              <a:spcBef>
                <a:spcPts val="0"/>
              </a:spcBef>
              <a:spcAft>
                <a:spcPts val="0"/>
              </a:spcAft>
              <a:defRPr/>
            </a:pPr>
            <a:r>
              <a:rPr lang="lv-LV" sz="2589" b="1" spc="22">
                <a:solidFill>
                  <a:srgbClr val="FFFFFF"/>
                </a:solidFill>
                <a:latin typeface="Century Gothic" pitchFamily="34" charset="0"/>
                <a:cs typeface="Arial"/>
              </a:rPr>
              <a:t>teksts</a:t>
            </a:r>
            <a:endParaRPr lang="lv-LV" sz="2589">
              <a:latin typeface="Century Gothic" pitchFamily="34" charset="0"/>
              <a:cs typeface="Arial"/>
            </a:endParaRPr>
          </a:p>
        </p:txBody>
      </p:sp>
      <p:sp>
        <p:nvSpPr>
          <p:cNvPr id="24" name="TextBox 23"/>
          <p:cNvSpPr txBox="1"/>
          <p:nvPr userDrawn="1"/>
        </p:nvSpPr>
        <p:spPr>
          <a:xfrm>
            <a:off x="1662955" y="10683590"/>
            <a:ext cx="3377006" cy="402290"/>
          </a:xfrm>
          <a:prstGeom prst="rect">
            <a:avLst/>
          </a:prstGeom>
          <a:noFill/>
        </p:spPr>
        <p:txBody>
          <a:bodyPr>
            <a:spAutoFit/>
          </a:bodyPr>
          <a:lstStyle/>
          <a:p>
            <a:pPr algn="ctr" fontAlgn="auto">
              <a:spcBef>
                <a:spcPts val="0"/>
              </a:spcBef>
              <a:spcAft>
                <a:spcPts val="0"/>
              </a:spcAft>
              <a:defRPr/>
            </a:pPr>
            <a:r>
              <a:rPr lang="lv-LV" sz="2014" spc="-7">
                <a:solidFill>
                  <a:srgbClr val="FFFFFF"/>
                </a:solidFill>
                <a:latin typeface="Century Gothic" pitchFamily="34" charset="0"/>
                <a:cs typeface="Verdana"/>
              </a:rPr>
              <a:t>teksts</a:t>
            </a:r>
            <a:endParaRPr lang="en-US" sz="2014">
              <a:latin typeface="Century Gothic" pitchFamily="34" charset="0"/>
              <a:cs typeface="Verdana"/>
            </a:endParaRPr>
          </a:p>
        </p:txBody>
      </p:sp>
      <p:sp>
        <p:nvSpPr>
          <p:cNvPr id="25" name="TextBox 24"/>
          <p:cNvSpPr txBox="1"/>
          <p:nvPr userDrawn="1"/>
        </p:nvSpPr>
        <p:spPr>
          <a:xfrm>
            <a:off x="8363548" y="10692725"/>
            <a:ext cx="3377006" cy="402290"/>
          </a:xfrm>
          <a:prstGeom prst="rect">
            <a:avLst/>
          </a:prstGeom>
          <a:noFill/>
        </p:spPr>
        <p:txBody>
          <a:bodyPr>
            <a:spAutoFit/>
          </a:bodyPr>
          <a:lstStyle/>
          <a:p>
            <a:pPr algn="ctr" fontAlgn="auto">
              <a:spcBef>
                <a:spcPts val="0"/>
              </a:spcBef>
              <a:spcAft>
                <a:spcPts val="0"/>
              </a:spcAft>
              <a:defRPr/>
            </a:pPr>
            <a:r>
              <a:rPr lang="lv-LV" sz="2014" spc="-7">
                <a:solidFill>
                  <a:srgbClr val="FFFFFF"/>
                </a:solidFill>
                <a:latin typeface="Century Gothic" pitchFamily="34" charset="0"/>
                <a:cs typeface="Verdana"/>
              </a:rPr>
              <a:t>teksts</a:t>
            </a:r>
            <a:endParaRPr lang="en-US" sz="2014">
              <a:latin typeface="Century Gothic" pitchFamily="34" charset="0"/>
              <a:cs typeface="Verdana"/>
            </a:endParaRPr>
          </a:p>
        </p:txBody>
      </p:sp>
      <p:sp>
        <p:nvSpPr>
          <p:cNvPr id="26" name="TextBox 25"/>
          <p:cNvSpPr txBox="1"/>
          <p:nvPr userDrawn="1"/>
        </p:nvSpPr>
        <p:spPr>
          <a:xfrm>
            <a:off x="15061818" y="10683590"/>
            <a:ext cx="3377006" cy="402290"/>
          </a:xfrm>
          <a:prstGeom prst="rect">
            <a:avLst/>
          </a:prstGeom>
          <a:noFill/>
        </p:spPr>
        <p:txBody>
          <a:bodyPr>
            <a:spAutoFit/>
          </a:bodyPr>
          <a:lstStyle/>
          <a:p>
            <a:pPr algn="ctr" fontAlgn="auto">
              <a:spcBef>
                <a:spcPts val="0"/>
              </a:spcBef>
              <a:spcAft>
                <a:spcPts val="0"/>
              </a:spcAft>
              <a:defRPr/>
            </a:pPr>
            <a:r>
              <a:rPr lang="lv-LV" sz="2014" spc="-7">
                <a:solidFill>
                  <a:srgbClr val="FFFFFF"/>
                </a:solidFill>
                <a:latin typeface="Century Gothic" pitchFamily="34" charset="0"/>
                <a:cs typeface="Verdana"/>
              </a:rPr>
              <a:t>teksts</a:t>
            </a:r>
            <a:endParaRPr lang="en-US" sz="2014">
              <a:latin typeface="Century Gothic" pitchFamily="34" charset="0"/>
              <a:cs typeface="Verdana"/>
            </a:endParaRPr>
          </a:p>
        </p:txBody>
      </p:sp>
      <p:sp>
        <p:nvSpPr>
          <p:cNvPr id="27" name="TextBox 33"/>
          <p:cNvSpPr txBox="1">
            <a:spLocks noChangeArrowheads="1"/>
          </p:cNvSpPr>
          <p:nvPr userDrawn="1"/>
        </p:nvSpPr>
        <p:spPr bwMode="auto">
          <a:xfrm>
            <a:off x="501674" y="7732928"/>
            <a:ext cx="5699568" cy="10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2158" b="1">
                <a:solidFill>
                  <a:srgbClr val="003B71"/>
                </a:solidFill>
                <a:latin typeface="Century Gothic" pitchFamily="34" charset="0"/>
              </a:rPr>
              <a:t>teksts</a:t>
            </a:r>
          </a:p>
          <a:p>
            <a:pPr algn="ctr"/>
            <a:endParaRPr lang="lv-LV" sz="2158" b="1">
              <a:latin typeface="Century Gothic" pitchFamily="34" charset="0"/>
            </a:endParaRPr>
          </a:p>
          <a:p>
            <a:pPr algn="ctr"/>
            <a:r>
              <a:rPr lang="lv-LV" sz="2158" b="1">
                <a:solidFill>
                  <a:schemeClr val="bg1"/>
                </a:solidFill>
                <a:latin typeface="Century Gothic" pitchFamily="34" charset="0"/>
              </a:rPr>
              <a:t>teksts</a:t>
            </a:r>
            <a:endParaRPr lang="en-US" sz="2158" b="1">
              <a:solidFill>
                <a:schemeClr val="bg1"/>
              </a:solidFill>
              <a:latin typeface="Century Gothic" pitchFamily="34" charset="0"/>
            </a:endParaRPr>
          </a:p>
        </p:txBody>
      </p:sp>
      <p:sp>
        <p:nvSpPr>
          <p:cNvPr id="28" name="TextBox 34"/>
          <p:cNvSpPr txBox="1">
            <a:spLocks noChangeArrowheads="1"/>
          </p:cNvSpPr>
          <p:nvPr userDrawn="1"/>
        </p:nvSpPr>
        <p:spPr bwMode="auto">
          <a:xfrm>
            <a:off x="7202267" y="7732928"/>
            <a:ext cx="5699568" cy="10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2158" b="1">
                <a:solidFill>
                  <a:srgbClr val="C4D600"/>
                </a:solidFill>
                <a:latin typeface="Century Gothic" pitchFamily="34" charset="0"/>
              </a:rPr>
              <a:t>teksts</a:t>
            </a:r>
          </a:p>
          <a:p>
            <a:pPr algn="ctr"/>
            <a:endParaRPr lang="lv-LV" sz="2158" b="1">
              <a:latin typeface="Century Gothic" pitchFamily="34" charset="0"/>
            </a:endParaRPr>
          </a:p>
          <a:p>
            <a:pPr algn="ctr"/>
            <a:r>
              <a:rPr lang="lv-LV" sz="2158" b="1">
                <a:solidFill>
                  <a:schemeClr val="bg1"/>
                </a:solidFill>
                <a:latin typeface="Century Gothic" pitchFamily="34" charset="0"/>
              </a:rPr>
              <a:t>teksts</a:t>
            </a:r>
            <a:endParaRPr lang="en-US" sz="2158" b="1">
              <a:solidFill>
                <a:schemeClr val="bg1"/>
              </a:solidFill>
              <a:latin typeface="Century Gothic" pitchFamily="34" charset="0"/>
            </a:endParaRPr>
          </a:p>
        </p:txBody>
      </p:sp>
      <p:sp>
        <p:nvSpPr>
          <p:cNvPr id="29" name="TextBox 35"/>
          <p:cNvSpPr txBox="1">
            <a:spLocks noChangeArrowheads="1"/>
          </p:cNvSpPr>
          <p:nvPr userDrawn="1"/>
        </p:nvSpPr>
        <p:spPr bwMode="auto">
          <a:xfrm>
            <a:off x="13900537" y="7732928"/>
            <a:ext cx="5699568" cy="175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2158" b="1">
                <a:solidFill>
                  <a:schemeClr val="bg1"/>
                </a:solidFill>
                <a:latin typeface="Century Gothic" pitchFamily="34" charset="0"/>
              </a:rPr>
              <a:t>teksts</a:t>
            </a:r>
          </a:p>
          <a:p>
            <a:pPr algn="ctr"/>
            <a:endParaRPr lang="lv-LV" sz="2158" b="1">
              <a:latin typeface="Century Gothic" pitchFamily="34" charset="0"/>
            </a:endParaRPr>
          </a:p>
          <a:p>
            <a:pPr algn="ctr"/>
            <a:r>
              <a:rPr lang="lv-LV" sz="2158" b="1">
                <a:solidFill>
                  <a:srgbClr val="00ACC8"/>
                </a:solidFill>
                <a:latin typeface="Century Gothic" pitchFamily="34" charset="0"/>
              </a:rPr>
              <a:t>teksts</a:t>
            </a:r>
          </a:p>
          <a:p>
            <a:pPr algn="ctr"/>
            <a:endParaRPr lang="lv-LV" sz="2158" b="1">
              <a:latin typeface="Century Gothic" pitchFamily="34" charset="0"/>
            </a:endParaRPr>
          </a:p>
          <a:p>
            <a:pPr algn="ctr"/>
            <a:r>
              <a:rPr lang="lv-LV" sz="2158" b="1">
                <a:solidFill>
                  <a:srgbClr val="C4D600"/>
                </a:solidFill>
                <a:latin typeface="Century Gothic" pitchFamily="34" charset="0"/>
              </a:rPr>
              <a:t>teksts</a:t>
            </a:r>
            <a:endParaRPr lang="en-US" sz="2158" b="1">
              <a:solidFill>
                <a:srgbClr val="C4D600"/>
              </a:solidFill>
              <a:latin typeface="Century Gothic" pitchFamily="34" charset="0"/>
            </a:endParaRPr>
          </a:p>
        </p:txBody>
      </p:sp>
      <p:sp>
        <p:nvSpPr>
          <p:cNvPr id="30" name="object 3"/>
          <p:cNvSpPr txBox="1"/>
          <p:nvPr userDrawn="1"/>
        </p:nvSpPr>
        <p:spPr>
          <a:xfrm rot="20355368">
            <a:off x="388310" y="3071376"/>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16910462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Zils mēs palīdzam">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1414441" y="1406818"/>
            <a:ext cx="17593409" cy="1139614"/>
          </a:xfrm>
          <a:prstGeom prst="rect">
            <a:avLst/>
          </a:prstGeom>
        </p:spPr>
        <p:txBody>
          <a:bodyPr/>
          <a:lstStyle>
            <a:lvl1pPr>
              <a:defRPr sz="7193" b="1">
                <a:solidFill>
                  <a:schemeClr val="bg1"/>
                </a:solidFill>
              </a:defRPr>
            </a:lvl1pPr>
          </a:lstStyle>
          <a:p>
            <a:pPr lvl="0"/>
            <a:r>
              <a:rPr lang="lv-LV">
                <a:solidFill>
                  <a:schemeClr val="bg1"/>
                </a:solidFill>
                <a:latin typeface="Century Gothic" pitchFamily="34" charset="0"/>
                <a:ea typeface="Mark" pitchFamily="50" charset="0"/>
              </a:rPr>
              <a:t>mēs palīdzam Latvijai augt</a:t>
            </a:r>
            <a:endParaRPr lang="en-US"/>
          </a:p>
        </p:txBody>
      </p:sp>
      <p:sp>
        <p:nvSpPr>
          <p:cNvPr id="8" name="Text Placeholder 5"/>
          <p:cNvSpPr>
            <a:spLocks noGrp="1"/>
          </p:cNvSpPr>
          <p:nvPr>
            <p:ph type="body" sz="quarter" idx="12" hasCustomPrompt="1"/>
          </p:nvPr>
        </p:nvSpPr>
        <p:spPr>
          <a:xfrm>
            <a:off x="1413353" y="2754114"/>
            <a:ext cx="17593409" cy="931788"/>
          </a:xfrm>
          <a:prstGeom prst="rect">
            <a:avLst/>
          </a:prstGeom>
        </p:spPr>
        <p:txBody>
          <a:bodyPr/>
          <a:lstStyle>
            <a:lvl1pPr marL="18270" fontAlgn="auto">
              <a:lnSpc>
                <a:spcPts val="2100"/>
              </a:lnSpc>
              <a:spcBef>
                <a:spcPts val="58"/>
              </a:spcBef>
              <a:spcAft>
                <a:spcPts val="0"/>
              </a:spcAft>
              <a:defRPr sz="2589">
                <a:solidFill>
                  <a:schemeClr val="bg1"/>
                </a:solidFill>
              </a:defRPr>
            </a:lvl1pPr>
          </a:lstStyle>
          <a:p>
            <a:pPr marL="12700" fontAlgn="auto">
              <a:lnSpc>
                <a:spcPts val="1460"/>
              </a:lnSpc>
              <a:spcBef>
                <a:spcPts val="0"/>
              </a:spcBef>
              <a:spcAft>
                <a:spcPts val="0"/>
              </a:spcAft>
              <a:defRPr/>
            </a:pPr>
            <a:r>
              <a:rPr lang="lv-LV" sz="3597" b="1" err="1">
                <a:solidFill>
                  <a:schemeClr val="bg1"/>
                </a:solidFill>
                <a:latin typeface="Century Gothic" pitchFamily="34" charset="0"/>
                <a:cs typeface="Mark"/>
              </a:rPr>
              <a:t>altum.lv</a:t>
            </a:r>
            <a:endParaRPr lang="lv-LV" sz="3597" b="1">
              <a:solidFill>
                <a:schemeClr val="bg1"/>
              </a:solidFill>
              <a:latin typeface="Century Gothic" pitchFamily="34" charset="0"/>
              <a:cs typeface="Mark"/>
            </a:endParaRPr>
          </a:p>
          <a:p>
            <a:pPr marL="12700" fontAlgn="auto">
              <a:lnSpc>
                <a:spcPts val="1460"/>
              </a:lnSpc>
              <a:spcBef>
                <a:spcPts val="0"/>
              </a:spcBef>
              <a:spcAft>
                <a:spcPts val="0"/>
              </a:spcAft>
              <a:defRPr/>
            </a:pPr>
            <a:r>
              <a:rPr lang="lv-LV" sz="1870">
                <a:solidFill>
                  <a:schemeClr val="bg1"/>
                </a:solidFill>
                <a:latin typeface="Century Gothic" pitchFamily="34" charset="0"/>
                <a:cs typeface="Mark"/>
              </a:rPr>
              <a:t>telefona</a:t>
            </a:r>
            <a:r>
              <a:rPr lang="lv-LV" sz="1870" spc="-144">
                <a:solidFill>
                  <a:schemeClr val="bg1"/>
                </a:solidFill>
                <a:latin typeface="Century Gothic" pitchFamily="34" charset="0"/>
                <a:cs typeface="Mark"/>
              </a:rPr>
              <a:t> </a:t>
            </a:r>
            <a:r>
              <a:rPr lang="lv-LV" sz="1870" spc="-7">
                <a:solidFill>
                  <a:schemeClr val="bg1"/>
                </a:solidFill>
                <a:latin typeface="Century Gothic" pitchFamily="34" charset="0"/>
                <a:cs typeface="Mark"/>
              </a:rPr>
              <a:t>numurs</a:t>
            </a:r>
            <a:endParaRPr lang="lv-LV" sz="1870">
              <a:solidFill>
                <a:schemeClr val="bg1"/>
              </a:solidFill>
              <a:latin typeface="Century Gothic" pitchFamily="34" charset="0"/>
              <a:cs typeface="Mark"/>
            </a:endParaRPr>
          </a:p>
          <a:p>
            <a:pPr marL="12700" fontAlgn="auto">
              <a:spcBef>
                <a:spcPts val="40"/>
              </a:spcBef>
              <a:spcAft>
                <a:spcPts val="0"/>
              </a:spcAft>
              <a:defRPr/>
            </a:pPr>
            <a:r>
              <a:rPr lang="lv-LV" sz="1870" spc="-7">
                <a:solidFill>
                  <a:schemeClr val="bg1"/>
                </a:solidFill>
                <a:latin typeface="Century Gothic" pitchFamily="34" charset="0"/>
                <a:cs typeface="Mark"/>
              </a:rPr>
              <a:t>e-pasta</a:t>
            </a:r>
            <a:r>
              <a:rPr lang="lv-LV" sz="1870" spc="-144">
                <a:solidFill>
                  <a:schemeClr val="bg1"/>
                </a:solidFill>
                <a:latin typeface="Century Gothic" pitchFamily="34" charset="0"/>
                <a:cs typeface="Mark"/>
              </a:rPr>
              <a:t> </a:t>
            </a:r>
            <a:r>
              <a:rPr lang="lv-LV" sz="1870">
                <a:solidFill>
                  <a:schemeClr val="bg1"/>
                </a:solidFill>
                <a:latin typeface="Century Gothic" pitchFamily="34" charset="0"/>
                <a:cs typeface="Mark"/>
              </a:rPr>
              <a:t>adrese</a:t>
            </a:r>
          </a:p>
        </p:txBody>
      </p:sp>
    </p:spTree>
    <p:extLst>
      <p:ext uri="{BB962C8B-B14F-4D97-AF65-F5344CB8AC3E}">
        <p14:creationId xmlns:p14="http://schemas.microsoft.com/office/powerpoint/2010/main" val="24970593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tarpslaids ar bildi">
  <p:cSld name="Starpslaids ar bildi">
    <p:spTree>
      <p:nvGrpSpPr>
        <p:cNvPr id="1" name="Shape 27"/>
        <p:cNvGrpSpPr/>
        <p:nvPr/>
      </p:nvGrpSpPr>
      <p:grpSpPr>
        <a:xfrm>
          <a:off x="0" y="0"/>
          <a:ext cx="0" cy="0"/>
          <a:chOff x="0" y="0"/>
          <a:chExt cx="0" cy="0"/>
        </a:xfrm>
      </p:grpSpPr>
      <p:sp>
        <p:nvSpPr>
          <p:cNvPr id="28" name="Google Shape;28;p13"/>
          <p:cNvSpPr>
            <a:spLocks noGrp="1"/>
          </p:cNvSpPr>
          <p:nvPr>
            <p:ph type="pic" idx="2"/>
          </p:nvPr>
        </p:nvSpPr>
        <p:spPr>
          <a:xfrm>
            <a:off x="0" y="0"/>
            <a:ext cx="20104100" cy="11309350"/>
          </a:xfrm>
          <a:prstGeom prst="rect">
            <a:avLst/>
          </a:prstGeom>
          <a:noFill/>
          <a:ln>
            <a:noFill/>
          </a:ln>
        </p:spPr>
      </p:sp>
      <p:sp>
        <p:nvSpPr>
          <p:cNvPr id="29" name="Google Shape;29;p13"/>
          <p:cNvSpPr txBox="1">
            <a:spLocks noGrp="1"/>
          </p:cNvSpPr>
          <p:nvPr>
            <p:ph type="title"/>
          </p:nvPr>
        </p:nvSpPr>
        <p:spPr>
          <a:xfrm>
            <a:off x="1382157" y="741597"/>
            <a:ext cx="17339787" cy="11865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3"/>
          <p:cNvSpPr txBox="1">
            <a:spLocks noGrp="1"/>
          </p:cNvSpPr>
          <p:nvPr>
            <p:ph type="body" idx="1"/>
          </p:nvPr>
        </p:nvSpPr>
        <p:spPr>
          <a:xfrm>
            <a:off x="1382157" y="1928153"/>
            <a:ext cx="17339787" cy="889916"/>
          </a:xfrm>
          <a:prstGeom prst="rect">
            <a:avLst/>
          </a:prstGeom>
          <a:noFill/>
          <a:ln>
            <a:noFill/>
          </a:ln>
        </p:spPr>
        <p:txBody>
          <a:bodyPr spcFirstLastPara="1" wrap="square" lIns="91425" tIns="45700" rIns="91425" bIns="45700" anchor="ctr" anchorCtr="0">
            <a:noAutofit/>
          </a:bodyPr>
          <a:lstStyle>
            <a:lvl1pPr marL="741325" lvl="0" indent="-370662" algn="l">
              <a:lnSpc>
                <a:spcPct val="90000"/>
              </a:lnSpc>
              <a:spcBef>
                <a:spcPts val="1621"/>
              </a:spcBef>
              <a:spcAft>
                <a:spcPts val="0"/>
              </a:spcAft>
              <a:buClr>
                <a:schemeClr val="dk1"/>
              </a:buClr>
              <a:buSzPts val="3200"/>
              <a:buNone/>
              <a:defRPr sz="5189"/>
            </a:lvl1pPr>
            <a:lvl2pPr marL="1482650" lvl="1" indent="-370662" algn="l">
              <a:lnSpc>
                <a:spcPct val="90000"/>
              </a:lnSpc>
              <a:spcBef>
                <a:spcPts val="811"/>
              </a:spcBef>
              <a:spcAft>
                <a:spcPts val="0"/>
              </a:spcAft>
              <a:buClr>
                <a:schemeClr val="dk1"/>
              </a:buClr>
              <a:buSzPts val="3200"/>
              <a:buNone/>
              <a:defRPr sz="5189"/>
            </a:lvl2pPr>
            <a:lvl3pPr marL="2223975" lvl="2" indent="-370662" algn="l">
              <a:lnSpc>
                <a:spcPct val="90000"/>
              </a:lnSpc>
              <a:spcBef>
                <a:spcPts val="811"/>
              </a:spcBef>
              <a:spcAft>
                <a:spcPts val="0"/>
              </a:spcAft>
              <a:buClr>
                <a:schemeClr val="dk1"/>
              </a:buClr>
              <a:buSzPts val="3200"/>
              <a:buNone/>
              <a:defRPr sz="5189"/>
            </a:lvl3pPr>
            <a:lvl4pPr marL="2965300" lvl="3" indent="-370662" algn="l">
              <a:lnSpc>
                <a:spcPct val="90000"/>
              </a:lnSpc>
              <a:spcBef>
                <a:spcPts val="811"/>
              </a:spcBef>
              <a:spcAft>
                <a:spcPts val="0"/>
              </a:spcAft>
              <a:buClr>
                <a:schemeClr val="dk1"/>
              </a:buClr>
              <a:buSzPts val="3200"/>
              <a:buNone/>
              <a:defRPr sz="5189"/>
            </a:lvl4pPr>
            <a:lvl5pPr marL="3706626" lvl="4" indent="-370662" algn="l">
              <a:lnSpc>
                <a:spcPct val="90000"/>
              </a:lnSpc>
              <a:spcBef>
                <a:spcPts val="811"/>
              </a:spcBef>
              <a:spcAft>
                <a:spcPts val="0"/>
              </a:spcAft>
              <a:buClr>
                <a:schemeClr val="dk1"/>
              </a:buClr>
              <a:buSzPts val="3200"/>
              <a:buNone/>
              <a:defRPr sz="5189"/>
            </a:lvl5pPr>
            <a:lvl6pPr marL="4447951" lvl="5" indent="-555994" algn="l">
              <a:lnSpc>
                <a:spcPct val="90000"/>
              </a:lnSpc>
              <a:spcBef>
                <a:spcPts val="811"/>
              </a:spcBef>
              <a:spcAft>
                <a:spcPts val="0"/>
              </a:spcAft>
              <a:buClr>
                <a:schemeClr val="dk1"/>
              </a:buClr>
              <a:buSzPts val="1800"/>
              <a:buChar char="•"/>
              <a:defRPr/>
            </a:lvl6pPr>
            <a:lvl7pPr marL="5189276" lvl="6" indent="-555994" algn="l">
              <a:lnSpc>
                <a:spcPct val="90000"/>
              </a:lnSpc>
              <a:spcBef>
                <a:spcPts val="811"/>
              </a:spcBef>
              <a:spcAft>
                <a:spcPts val="0"/>
              </a:spcAft>
              <a:buClr>
                <a:schemeClr val="dk1"/>
              </a:buClr>
              <a:buSzPts val="1800"/>
              <a:buChar char="•"/>
              <a:defRPr/>
            </a:lvl7pPr>
            <a:lvl8pPr marL="5930601" lvl="7" indent="-555994" algn="l">
              <a:lnSpc>
                <a:spcPct val="90000"/>
              </a:lnSpc>
              <a:spcBef>
                <a:spcPts val="811"/>
              </a:spcBef>
              <a:spcAft>
                <a:spcPts val="0"/>
              </a:spcAft>
              <a:buClr>
                <a:schemeClr val="dk1"/>
              </a:buClr>
              <a:buSzPts val="1800"/>
              <a:buChar char="•"/>
              <a:defRPr/>
            </a:lvl8pPr>
            <a:lvl9pPr marL="6671926" lvl="8" indent="-555994" algn="l">
              <a:lnSpc>
                <a:spcPct val="90000"/>
              </a:lnSpc>
              <a:spcBef>
                <a:spcPts val="811"/>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116582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altais 2 apļi">
    <p:spTree>
      <p:nvGrpSpPr>
        <p:cNvPr id="1" name=""/>
        <p:cNvGrpSpPr/>
        <p:nvPr/>
      </p:nvGrpSpPr>
      <p:grpSpPr>
        <a:xfrm>
          <a:off x="0" y="0"/>
          <a:ext cx="0" cy="0"/>
          <a:chOff x="0" y="0"/>
          <a:chExt cx="0" cy="0"/>
        </a:xfrm>
      </p:grpSpPr>
      <p:sp>
        <p:nvSpPr>
          <p:cNvPr id="9" name="Picture Placeholder 6"/>
          <p:cNvSpPr>
            <a:spLocks noGrp="1"/>
          </p:cNvSpPr>
          <p:nvPr>
            <p:ph type="pic" sz="quarter" idx="14" hasCustomPrompt="1"/>
          </p:nvPr>
        </p:nvSpPr>
        <p:spPr>
          <a:xfrm>
            <a:off x="13120992" y="5033769"/>
            <a:ext cx="3829905" cy="3765976"/>
          </a:xfrm>
          <a:prstGeom prst="rect">
            <a:avLst/>
          </a:prstGeom>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p:txBody>
      </p:sp>
      <p:sp>
        <p:nvSpPr>
          <p:cNvPr id="6" name="Text Placeholder 2"/>
          <p:cNvSpPr>
            <a:spLocks noGrp="1"/>
          </p:cNvSpPr>
          <p:nvPr>
            <p:ph type="body" sz="quarter" idx="11" hasCustomPrompt="1"/>
          </p:nvPr>
        </p:nvSpPr>
        <p:spPr>
          <a:xfrm>
            <a:off x="910444" y="9265355"/>
            <a:ext cx="8249742" cy="325796"/>
          </a:xfrm>
          <a:prstGeom prst="rect">
            <a:avLst/>
          </a:prstGeom>
        </p:spPr>
        <p:txBody>
          <a:bodyPr anchor="ctr"/>
          <a:lstStyle>
            <a:lvl1pPr marL="0" indent="0" algn="ctr">
              <a:buNone/>
              <a:defRPr lang="en-US" sz="2014" b="0"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7" name="Text Placeholder 2"/>
          <p:cNvSpPr>
            <a:spLocks noGrp="1"/>
          </p:cNvSpPr>
          <p:nvPr>
            <p:ph type="body" sz="quarter" idx="12" hasCustomPrompt="1"/>
          </p:nvPr>
        </p:nvSpPr>
        <p:spPr>
          <a:xfrm>
            <a:off x="10862405" y="9265355"/>
            <a:ext cx="8249742" cy="325796"/>
          </a:xfrm>
          <a:prstGeom prst="rect">
            <a:avLst/>
          </a:prstGeom>
        </p:spPr>
        <p:txBody>
          <a:bodyPr anchor="ctr"/>
          <a:lstStyle>
            <a:lvl1pPr marL="0" indent="0" algn="ctr">
              <a:buNone/>
              <a:defRPr lang="en-US" sz="2014" b="0"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10" name="Oval 9"/>
          <p:cNvSpPr/>
          <p:nvPr userDrawn="1"/>
        </p:nvSpPr>
        <p:spPr>
          <a:xfrm>
            <a:off x="13157317" y="5018460"/>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
        <p:nvSpPr>
          <p:cNvPr id="13" name="Text Placeholder 2"/>
          <p:cNvSpPr>
            <a:spLocks noGrp="1"/>
          </p:cNvSpPr>
          <p:nvPr>
            <p:ph type="body" sz="quarter" idx="17" hasCustomPrompt="1"/>
          </p:nvPr>
        </p:nvSpPr>
        <p:spPr>
          <a:xfrm>
            <a:off x="781254" y="993059"/>
            <a:ext cx="18176373" cy="1217834"/>
          </a:xfrm>
          <a:prstGeom prst="rect">
            <a:avLst/>
          </a:prstGeom>
        </p:spPr>
        <p:txBody>
          <a:bodyPr/>
          <a:lstStyle>
            <a:lvl1pPr marL="0" indent="0" algn="l">
              <a:spcBef>
                <a:spcPts val="0"/>
              </a:spcBef>
              <a:buNone/>
              <a:defRPr lang="lv-LV" sz="7193" b="1" kern="120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4" name="Text Placeholder 10"/>
          <p:cNvSpPr>
            <a:spLocks noGrp="1"/>
          </p:cNvSpPr>
          <p:nvPr>
            <p:ph type="body" sz="quarter" idx="16" hasCustomPrompt="1"/>
          </p:nvPr>
        </p:nvSpPr>
        <p:spPr>
          <a:xfrm>
            <a:off x="781255" y="2339748"/>
            <a:ext cx="18176373" cy="725140"/>
          </a:xfrm>
          <a:prstGeom prst="rect">
            <a:avLst/>
          </a:prstGeom>
        </p:spPr>
        <p:txBody>
          <a:bodyPr/>
          <a:lstStyle>
            <a:lvl1pPr marL="0" indent="0" algn="l">
              <a:buNone/>
              <a:defRPr lang="lv-LV" sz="3597"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17" name="Picture Placeholder 6"/>
          <p:cNvSpPr>
            <a:spLocks noGrp="1"/>
          </p:cNvSpPr>
          <p:nvPr>
            <p:ph type="pic" sz="quarter" idx="18" hasCustomPrompt="1"/>
          </p:nvPr>
        </p:nvSpPr>
        <p:spPr>
          <a:xfrm>
            <a:off x="3109912" y="4999976"/>
            <a:ext cx="3829905" cy="3765976"/>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18" name="Oval 17"/>
          <p:cNvSpPr/>
          <p:nvPr userDrawn="1"/>
        </p:nvSpPr>
        <p:spPr>
          <a:xfrm>
            <a:off x="3146237" y="4984667"/>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Tree>
    <p:extLst>
      <p:ext uri="{BB962C8B-B14F-4D97-AF65-F5344CB8AC3E}">
        <p14:creationId xmlns:p14="http://schemas.microsoft.com/office/powerpoint/2010/main" val="2304314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Baltais 2 apļi">
    <p:spTree>
      <p:nvGrpSpPr>
        <p:cNvPr id="1" name=""/>
        <p:cNvGrpSpPr/>
        <p:nvPr/>
      </p:nvGrpSpPr>
      <p:grpSpPr>
        <a:xfrm>
          <a:off x="0" y="0"/>
          <a:ext cx="0" cy="0"/>
          <a:chOff x="0" y="0"/>
          <a:chExt cx="0" cy="0"/>
        </a:xfrm>
      </p:grpSpPr>
      <p:sp>
        <p:nvSpPr>
          <p:cNvPr id="9" name="Picture Placeholder 6"/>
          <p:cNvSpPr>
            <a:spLocks noGrp="1"/>
          </p:cNvSpPr>
          <p:nvPr>
            <p:ph type="pic" sz="quarter" idx="14" hasCustomPrompt="1"/>
          </p:nvPr>
        </p:nvSpPr>
        <p:spPr>
          <a:xfrm>
            <a:off x="13120992" y="5033769"/>
            <a:ext cx="3829905" cy="3765976"/>
          </a:xfrm>
          <a:prstGeom prst="rect">
            <a:avLst/>
          </a:prstGeom>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p:txBody>
      </p:sp>
      <p:sp>
        <p:nvSpPr>
          <p:cNvPr id="6" name="Text Placeholder 2"/>
          <p:cNvSpPr>
            <a:spLocks noGrp="1"/>
          </p:cNvSpPr>
          <p:nvPr>
            <p:ph type="body" sz="quarter" idx="11" hasCustomPrompt="1"/>
          </p:nvPr>
        </p:nvSpPr>
        <p:spPr>
          <a:xfrm>
            <a:off x="910444" y="9265355"/>
            <a:ext cx="8249742" cy="325796"/>
          </a:xfrm>
          <a:prstGeom prst="rect">
            <a:avLst/>
          </a:prstGeom>
        </p:spPr>
        <p:txBody>
          <a:bodyPr anchor="ctr"/>
          <a:lstStyle>
            <a:lvl1pPr marL="0" indent="0" algn="ctr">
              <a:buNone/>
              <a:defRPr lang="en-US" sz="2014" b="0"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7" name="Text Placeholder 2"/>
          <p:cNvSpPr>
            <a:spLocks noGrp="1"/>
          </p:cNvSpPr>
          <p:nvPr>
            <p:ph type="body" sz="quarter" idx="12" hasCustomPrompt="1"/>
          </p:nvPr>
        </p:nvSpPr>
        <p:spPr>
          <a:xfrm>
            <a:off x="10862405" y="9265355"/>
            <a:ext cx="8249742" cy="325796"/>
          </a:xfrm>
          <a:prstGeom prst="rect">
            <a:avLst/>
          </a:prstGeom>
        </p:spPr>
        <p:txBody>
          <a:bodyPr anchor="ctr"/>
          <a:lstStyle>
            <a:lvl1pPr marL="0" indent="0" algn="ctr">
              <a:buNone/>
              <a:defRPr lang="en-US" sz="2014" b="0"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10" name="Oval 9"/>
          <p:cNvSpPr/>
          <p:nvPr userDrawn="1"/>
        </p:nvSpPr>
        <p:spPr>
          <a:xfrm>
            <a:off x="13157317" y="5018460"/>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
        <p:nvSpPr>
          <p:cNvPr id="13" name="Text Placeholder 2"/>
          <p:cNvSpPr>
            <a:spLocks noGrp="1"/>
          </p:cNvSpPr>
          <p:nvPr>
            <p:ph type="body" sz="quarter" idx="17" hasCustomPrompt="1"/>
          </p:nvPr>
        </p:nvSpPr>
        <p:spPr>
          <a:xfrm>
            <a:off x="781254" y="993059"/>
            <a:ext cx="18176373" cy="1217834"/>
          </a:xfrm>
          <a:prstGeom prst="rect">
            <a:avLst/>
          </a:prstGeom>
        </p:spPr>
        <p:txBody>
          <a:bodyPr/>
          <a:lstStyle>
            <a:lvl1pPr marL="0" indent="0" algn="l">
              <a:spcBef>
                <a:spcPts val="0"/>
              </a:spcBef>
              <a:buNone/>
              <a:defRPr lang="lv-LV" sz="7193" b="1" kern="120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4" name="Text Placeholder 10"/>
          <p:cNvSpPr>
            <a:spLocks noGrp="1"/>
          </p:cNvSpPr>
          <p:nvPr>
            <p:ph type="body" sz="quarter" idx="16" hasCustomPrompt="1"/>
          </p:nvPr>
        </p:nvSpPr>
        <p:spPr>
          <a:xfrm>
            <a:off x="781255" y="2339748"/>
            <a:ext cx="18176373" cy="725140"/>
          </a:xfrm>
          <a:prstGeom prst="rect">
            <a:avLst/>
          </a:prstGeom>
        </p:spPr>
        <p:txBody>
          <a:bodyPr/>
          <a:lstStyle>
            <a:lvl1pPr marL="0" indent="0" algn="l">
              <a:buNone/>
              <a:defRPr lang="lv-LV" sz="3597"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17" name="Picture Placeholder 6"/>
          <p:cNvSpPr>
            <a:spLocks noGrp="1"/>
          </p:cNvSpPr>
          <p:nvPr>
            <p:ph type="pic" sz="quarter" idx="18" hasCustomPrompt="1"/>
          </p:nvPr>
        </p:nvSpPr>
        <p:spPr>
          <a:xfrm>
            <a:off x="3109912" y="4999976"/>
            <a:ext cx="3829905" cy="3765976"/>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18" name="Oval 17"/>
          <p:cNvSpPr/>
          <p:nvPr userDrawn="1"/>
        </p:nvSpPr>
        <p:spPr>
          <a:xfrm>
            <a:off x="3146237" y="4984667"/>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Tree>
    <p:extLst>
      <p:ext uri="{BB962C8B-B14F-4D97-AF65-F5344CB8AC3E}">
        <p14:creationId xmlns:p14="http://schemas.microsoft.com/office/powerpoint/2010/main" val="20323670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altais 3 apļi">
    <p:spTree>
      <p:nvGrpSpPr>
        <p:cNvPr id="1" name=""/>
        <p:cNvGrpSpPr/>
        <p:nvPr/>
      </p:nvGrpSpPr>
      <p:grpSpPr>
        <a:xfrm>
          <a:off x="0" y="0"/>
          <a:ext cx="0" cy="0"/>
          <a:chOff x="0" y="0"/>
          <a:chExt cx="0" cy="0"/>
        </a:xfrm>
      </p:grpSpPr>
      <p:sp>
        <p:nvSpPr>
          <p:cNvPr id="13" name="Text Placeholder 2"/>
          <p:cNvSpPr>
            <a:spLocks noGrp="1"/>
          </p:cNvSpPr>
          <p:nvPr>
            <p:ph type="body" sz="quarter" idx="17" hasCustomPrompt="1"/>
          </p:nvPr>
        </p:nvSpPr>
        <p:spPr>
          <a:xfrm>
            <a:off x="781254" y="993059"/>
            <a:ext cx="18176373" cy="1217834"/>
          </a:xfrm>
          <a:prstGeom prst="rect">
            <a:avLst/>
          </a:prstGeom>
        </p:spPr>
        <p:txBody>
          <a:bodyPr/>
          <a:lstStyle>
            <a:lvl1pPr marL="0" indent="0" algn="l">
              <a:spcBef>
                <a:spcPts val="0"/>
              </a:spcBef>
              <a:buNone/>
              <a:defRPr lang="lv-LV" sz="7193"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4" name="Text Placeholder 10"/>
          <p:cNvSpPr>
            <a:spLocks noGrp="1"/>
          </p:cNvSpPr>
          <p:nvPr>
            <p:ph type="body" sz="quarter" idx="16" hasCustomPrompt="1"/>
          </p:nvPr>
        </p:nvSpPr>
        <p:spPr>
          <a:xfrm>
            <a:off x="781255" y="2339748"/>
            <a:ext cx="18176373" cy="725140"/>
          </a:xfrm>
          <a:prstGeom prst="rect">
            <a:avLst/>
          </a:prstGeom>
        </p:spPr>
        <p:txBody>
          <a:bodyPr/>
          <a:lstStyle>
            <a:lvl1pPr marL="0" indent="0" algn="l">
              <a:buNone/>
              <a:defRPr lang="lv-LV" sz="3597"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11" name="object 6"/>
          <p:cNvSpPr>
            <a:spLocks/>
          </p:cNvSpPr>
          <p:nvPr userDrawn="1"/>
        </p:nvSpPr>
        <p:spPr bwMode="auto">
          <a:xfrm>
            <a:off x="1413353" y="5003795"/>
            <a:ext cx="3829905" cy="3765976"/>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a:latin typeface="Century Gothic" pitchFamily="34" charset="0"/>
            </a:endParaRPr>
          </a:p>
        </p:txBody>
      </p:sp>
      <p:sp>
        <p:nvSpPr>
          <p:cNvPr id="26" name="Picture Placeholder 6"/>
          <p:cNvSpPr>
            <a:spLocks noGrp="1"/>
          </p:cNvSpPr>
          <p:nvPr>
            <p:ph type="pic" sz="quarter" idx="20" hasCustomPrompt="1"/>
          </p:nvPr>
        </p:nvSpPr>
        <p:spPr>
          <a:xfrm>
            <a:off x="1413353" y="4999976"/>
            <a:ext cx="3829905" cy="3765976"/>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27" name="Oval 26"/>
          <p:cNvSpPr/>
          <p:nvPr userDrawn="1"/>
        </p:nvSpPr>
        <p:spPr>
          <a:xfrm>
            <a:off x="1449678" y="4984667"/>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
        <p:nvSpPr>
          <p:cNvPr id="31" name="object 6"/>
          <p:cNvSpPr>
            <a:spLocks/>
          </p:cNvSpPr>
          <p:nvPr userDrawn="1"/>
        </p:nvSpPr>
        <p:spPr bwMode="auto">
          <a:xfrm>
            <a:off x="8129333" y="4990448"/>
            <a:ext cx="3829905" cy="3765976"/>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a:latin typeface="Century Gothic" pitchFamily="34" charset="0"/>
            </a:endParaRPr>
          </a:p>
        </p:txBody>
      </p:sp>
      <p:sp>
        <p:nvSpPr>
          <p:cNvPr id="32" name="Picture Placeholder 6"/>
          <p:cNvSpPr>
            <a:spLocks noGrp="1"/>
          </p:cNvSpPr>
          <p:nvPr>
            <p:ph type="pic" sz="quarter" idx="21" hasCustomPrompt="1"/>
          </p:nvPr>
        </p:nvSpPr>
        <p:spPr>
          <a:xfrm>
            <a:off x="8129333" y="4986628"/>
            <a:ext cx="3829905" cy="3765976"/>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33" name="Oval 32"/>
          <p:cNvSpPr/>
          <p:nvPr userDrawn="1"/>
        </p:nvSpPr>
        <p:spPr>
          <a:xfrm>
            <a:off x="8165658" y="4971319"/>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
        <p:nvSpPr>
          <p:cNvPr id="37" name="object 6"/>
          <p:cNvSpPr>
            <a:spLocks/>
          </p:cNvSpPr>
          <p:nvPr userDrawn="1"/>
        </p:nvSpPr>
        <p:spPr bwMode="auto">
          <a:xfrm>
            <a:off x="14860843" y="4990448"/>
            <a:ext cx="3829905" cy="3765976"/>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a:latin typeface="Century Gothic" pitchFamily="34" charset="0"/>
            </a:endParaRPr>
          </a:p>
        </p:txBody>
      </p:sp>
      <p:sp>
        <p:nvSpPr>
          <p:cNvPr id="38" name="Picture Placeholder 6"/>
          <p:cNvSpPr>
            <a:spLocks noGrp="1"/>
          </p:cNvSpPr>
          <p:nvPr>
            <p:ph type="pic" sz="quarter" idx="22" hasCustomPrompt="1"/>
          </p:nvPr>
        </p:nvSpPr>
        <p:spPr>
          <a:xfrm>
            <a:off x="14860843" y="4986628"/>
            <a:ext cx="3829905" cy="3765976"/>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39" name="Oval 38"/>
          <p:cNvSpPr/>
          <p:nvPr userDrawn="1"/>
        </p:nvSpPr>
        <p:spPr>
          <a:xfrm>
            <a:off x="14897168" y="4971319"/>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
        <p:nvSpPr>
          <p:cNvPr id="41" name="Text Placeholder 2"/>
          <p:cNvSpPr>
            <a:spLocks noGrp="1"/>
          </p:cNvSpPr>
          <p:nvPr>
            <p:ph type="body" sz="quarter" idx="23" hasCustomPrompt="1"/>
          </p:nvPr>
        </p:nvSpPr>
        <p:spPr>
          <a:xfrm>
            <a:off x="570553" y="9487560"/>
            <a:ext cx="5583548" cy="325796"/>
          </a:xfrm>
          <a:prstGeom prst="rect">
            <a:avLst/>
          </a:prstGeom>
        </p:spPr>
        <p:txBody>
          <a:bodyPr anchor="ctr"/>
          <a:lstStyle>
            <a:lvl1pPr marL="0" indent="0" algn="ctr">
              <a:buNone/>
              <a:defRPr lang="en-US" sz="1870" b="0"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43" name="Text Placeholder 2"/>
          <p:cNvSpPr>
            <a:spLocks noGrp="1"/>
          </p:cNvSpPr>
          <p:nvPr>
            <p:ph type="body" sz="quarter" idx="24" hasCustomPrompt="1"/>
          </p:nvPr>
        </p:nvSpPr>
        <p:spPr>
          <a:xfrm>
            <a:off x="7252510" y="9487560"/>
            <a:ext cx="5583548" cy="325796"/>
          </a:xfrm>
          <a:prstGeom prst="rect">
            <a:avLst/>
          </a:prstGeom>
        </p:spPr>
        <p:txBody>
          <a:bodyPr anchor="ctr"/>
          <a:lstStyle>
            <a:lvl1pPr marL="0" indent="0" algn="ctr">
              <a:buNone/>
              <a:defRPr lang="en-US" sz="1870" b="0"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45" name="Text Placeholder 2"/>
          <p:cNvSpPr>
            <a:spLocks noGrp="1"/>
          </p:cNvSpPr>
          <p:nvPr>
            <p:ph type="body" sz="quarter" idx="25" hasCustomPrompt="1"/>
          </p:nvPr>
        </p:nvSpPr>
        <p:spPr>
          <a:xfrm>
            <a:off x="14002184" y="9487560"/>
            <a:ext cx="5583548" cy="325796"/>
          </a:xfrm>
          <a:prstGeom prst="rect">
            <a:avLst/>
          </a:prstGeom>
        </p:spPr>
        <p:txBody>
          <a:bodyPr anchor="ctr"/>
          <a:lstStyle>
            <a:lvl1pPr marL="0" indent="0" algn="ctr">
              <a:buNone/>
              <a:defRPr lang="en-US" sz="1870" b="0" kern="1200" spc="0" baseline="0" dirty="0">
                <a:solidFill>
                  <a:srgbClr val="00AAC6"/>
                </a:solidFill>
                <a:latin typeface="Century Gothic" pitchFamily="34" charset="0"/>
                <a:ea typeface="+mn-ea"/>
                <a:cs typeface="Mark"/>
              </a:defRPr>
            </a:lvl1pPr>
          </a:lstStyle>
          <a:p>
            <a:pPr lvl="0"/>
            <a:r>
              <a:rPr lang="lv-LV"/>
              <a:t>Teksts</a:t>
            </a:r>
            <a:endParaRPr lang="en-US"/>
          </a:p>
        </p:txBody>
      </p:sp>
    </p:spTree>
    <p:extLst>
      <p:ext uri="{BB962C8B-B14F-4D97-AF65-F5344CB8AC3E}">
        <p14:creationId xmlns:p14="http://schemas.microsoft.com/office/powerpoint/2010/main" val="283798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Baltais 3 apļi">
    <p:spTree>
      <p:nvGrpSpPr>
        <p:cNvPr id="1" name=""/>
        <p:cNvGrpSpPr/>
        <p:nvPr/>
      </p:nvGrpSpPr>
      <p:grpSpPr>
        <a:xfrm>
          <a:off x="0" y="0"/>
          <a:ext cx="0" cy="0"/>
          <a:chOff x="0" y="0"/>
          <a:chExt cx="0" cy="0"/>
        </a:xfrm>
      </p:grpSpPr>
      <p:sp>
        <p:nvSpPr>
          <p:cNvPr id="13" name="Text Placeholder 2"/>
          <p:cNvSpPr>
            <a:spLocks noGrp="1"/>
          </p:cNvSpPr>
          <p:nvPr>
            <p:ph type="body" sz="quarter" idx="17" hasCustomPrompt="1"/>
          </p:nvPr>
        </p:nvSpPr>
        <p:spPr>
          <a:xfrm>
            <a:off x="781254" y="993059"/>
            <a:ext cx="18176373" cy="1217834"/>
          </a:xfrm>
          <a:prstGeom prst="rect">
            <a:avLst/>
          </a:prstGeom>
        </p:spPr>
        <p:txBody>
          <a:bodyPr/>
          <a:lstStyle>
            <a:lvl1pPr marL="0" indent="0" algn="l">
              <a:spcBef>
                <a:spcPts val="0"/>
              </a:spcBef>
              <a:buNone/>
              <a:defRPr lang="lv-LV" sz="7193"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4" name="Text Placeholder 10"/>
          <p:cNvSpPr>
            <a:spLocks noGrp="1"/>
          </p:cNvSpPr>
          <p:nvPr>
            <p:ph type="body" sz="quarter" idx="16" hasCustomPrompt="1"/>
          </p:nvPr>
        </p:nvSpPr>
        <p:spPr>
          <a:xfrm>
            <a:off x="781255" y="2339748"/>
            <a:ext cx="18176373" cy="725140"/>
          </a:xfrm>
          <a:prstGeom prst="rect">
            <a:avLst/>
          </a:prstGeom>
        </p:spPr>
        <p:txBody>
          <a:bodyPr/>
          <a:lstStyle>
            <a:lvl1pPr marL="0" indent="0" algn="l">
              <a:buNone/>
              <a:defRPr lang="lv-LV" sz="3597"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11" name="object 6"/>
          <p:cNvSpPr>
            <a:spLocks/>
          </p:cNvSpPr>
          <p:nvPr userDrawn="1"/>
        </p:nvSpPr>
        <p:spPr bwMode="auto">
          <a:xfrm>
            <a:off x="1413353" y="5003795"/>
            <a:ext cx="3829905" cy="3765976"/>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a:latin typeface="Century Gothic" pitchFamily="34" charset="0"/>
            </a:endParaRPr>
          </a:p>
        </p:txBody>
      </p:sp>
      <p:sp>
        <p:nvSpPr>
          <p:cNvPr id="26" name="Picture Placeholder 6"/>
          <p:cNvSpPr>
            <a:spLocks noGrp="1"/>
          </p:cNvSpPr>
          <p:nvPr>
            <p:ph type="pic" sz="quarter" idx="20" hasCustomPrompt="1"/>
          </p:nvPr>
        </p:nvSpPr>
        <p:spPr>
          <a:xfrm>
            <a:off x="1413353" y="4999976"/>
            <a:ext cx="3829905" cy="3765976"/>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27" name="Oval 26"/>
          <p:cNvSpPr/>
          <p:nvPr userDrawn="1"/>
        </p:nvSpPr>
        <p:spPr>
          <a:xfrm>
            <a:off x="1449678" y="4984667"/>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
        <p:nvSpPr>
          <p:cNvPr id="31" name="object 6"/>
          <p:cNvSpPr>
            <a:spLocks/>
          </p:cNvSpPr>
          <p:nvPr userDrawn="1"/>
        </p:nvSpPr>
        <p:spPr bwMode="auto">
          <a:xfrm>
            <a:off x="8129333" y="4990448"/>
            <a:ext cx="3829905" cy="3765976"/>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a:latin typeface="Century Gothic" pitchFamily="34" charset="0"/>
            </a:endParaRPr>
          </a:p>
        </p:txBody>
      </p:sp>
      <p:sp>
        <p:nvSpPr>
          <p:cNvPr id="32" name="Picture Placeholder 6"/>
          <p:cNvSpPr>
            <a:spLocks noGrp="1"/>
          </p:cNvSpPr>
          <p:nvPr>
            <p:ph type="pic" sz="quarter" idx="21" hasCustomPrompt="1"/>
          </p:nvPr>
        </p:nvSpPr>
        <p:spPr>
          <a:xfrm>
            <a:off x="8129333" y="4986628"/>
            <a:ext cx="3829905" cy="3765976"/>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33" name="Oval 32"/>
          <p:cNvSpPr/>
          <p:nvPr userDrawn="1"/>
        </p:nvSpPr>
        <p:spPr>
          <a:xfrm>
            <a:off x="8165658" y="4971319"/>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
        <p:nvSpPr>
          <p:cNvPr id="37" name="object 6"/>
          <p:cNvSpPr>
            <a:spLocks/>
          </p:cNvSpPr>
          <p:nvPr userDrawn="1"/>
        </p:nvSpPr>
        <p:spPr bwMode="auto">
          <a:xfrm>
            <a:off x="14860843" y="4990448"/>
            <a:ext cx="3829905" cy="3765976"/>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a:latin typeface="Century Gothic" pitchFamily="34" charset="0"/>
            </a:endParaRPr>
          </a:p>
        </p:txBody>
      </p:sp>
      <p:sp>
        <p:nvSpPr>
          <p:cNvPr id="38" name="Picture Placeholder 6"/>
          <p:cNvSpPr>
            <a:spLocks noGrp="1"/>
          </p:cNvSpPr>
          <p:nvPr>
            <p:ph type="pic" sz="quarter" idx="22" hasCustomPrompt="1"/>
          </p:nvPr>
        </p:nvSpPr>
        <p:spPr>
          <a:xfrm>
            <a:off x="14860843" y="4986628"/>
            <a:ext cx="3829905" cy="3765976"/>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39" name="Oval 38"/>
          <p:cNvSpPr/>
          <p:nvPr userDrawn="1"/>
        </p:nvSpPr>
        <p:spPr>
          <a:xfrm>
            <a:off x="14897168" y="4971319"/>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
        <p:nvSpPr>
          <p:cNvPr id="41" name="Text Placeholder 2"/>
          <p:cNvSpPr>
            <a:spLocks noGrp="1"/>
          </p:cNvSpPr>
          <p:nvPr>
            <p:ph type="body" sz="quarter" idx="23" hasCustomPrompt="1"/>
          </p:nvPr>
        </p:nvSpPr>
        <p:spPr>
          <a:xfrm>
            <a:off x="570553" y="9487560"/>
            <a:ext cx="5583548" cy="325796"/>
          </a:xfrm>
          <a:prstGeom prst="rect">
            <a:avLst/>
          </a:prstGeom>
        </p:spPr>
        <p:txBody>
          <a:bodyPr anchor="ctr"/>
          <a:lstStyle>
            <a:lvl1pPr marL="0" indent="0" algn="ctr">
              <a:buNone/>
              <a:defRPr lang="en-US" sz="1870" b="0"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43" name="Text Placeholder 2"/>
          <p:cNvSpPr>
            <a:spLocks noGrp="1"/>
          </p:cNvSpPr>
          <p:nvPr>
            <p:ph type="body" sz="quarter" idx="24" hasCustomPrompt="1"/>
          </p:nvPr>
        </p:nvSpPr>
        <p:spPr>
          <a:xfrm>
            <a:off x="7252510" y="9487560"/>
            <a:ext cx="5583548" cy="325796"/>
          </a:xfrm>
          <a:prstGeom prst="rect">
            <a:avLst/>
          </a:prstGeom>
        </p:spPr>
        <p:txBody>
          <a:bodyPr anchor="ctr"/>
          <a:lstStyle>
            <a:lvl1pPr marL="0" indent="0" algn="ctr">
              <a:buNone/>
              <a:defRPr lang="en-US" sz="1870" b="0"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45" name="Text Placeholder 2"/>
          <p:cNvSpPr>
            <a:spLocks noGrp="1"/>
          </p:cNvSpPr>
          <p:nvPr>
            <p:ph type="body" sz="quarter" idx="25" hasCustomPrompt="1"/>
          </p:nvPr>
        </p:nvSpPr>
        <p:spPr>
          <a:xfrm>
            <a:off x="14002184" y="9487560"/>
            <a:ext cx="5583548" cy="325796"/>
          </a:xfrm>
          <a:prstGeom prst="rect">
            <a:avLst/>
          </a:prstGeom>
        </p:spPr>
        <p:txBody>
          <a:bodyPr anchor="ctr"/>
          <a:lstStyle>
            <a:lvl1pPr marL="0" indent="0" algn="ctr">
              <a:buNone/>
              <a:defRPr lang="en-US" sz="1870" b="0" kern="1200" spc="0" baseline="0" dirty="0">
                <a:solidFill>
                  <a:schemeClr val="tx1"/>
                </a:solidFill>
                <a:latin typeface="Century Gothic" pitchFamily="34" charset="0"/>
                <a:ea typeface="+mn-ea"/>
                <a:cs typeface="Mark"/>
              </a:defRPr>
            </a:lvl1pPr>
          </a:lstStyle>
          <a:p>
            <a:pPr lvl="0"/>
            <a:r>
              <a:rPr lang="lv-LV"/>
              <a:t>Teksts</a:t>
            </a:r>
            <a:endParaRPr lang="en-US"/>
          </a:p>
        </p:txBody>
      </p:sp>
    </p:spTree>
    <p:extLst>
      <p:ext uri="{BB962C8B-B14F-4D97-AF65-F5344CB8AC3E}">
        <p14:creationId xmlns:p14="http://schemas.microsoft.com/office/powerpoint/2010/main" val="81214115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altais pilna bilde">
    <p:spTree>
      <p:nvGrpSpPr>
        <p:cNvPr id="1" name=""/>
        <p:cNvGrpSpPr/>
        <p:nvPr/>
      </p:nvGrpSpPr>
      <p:grpSpPr>
        <a:xfrm>
          <a:off x="0" y="0"/>
          <a:ext cx="0" cy="0"/>
          <a:chOff x="0" y="0"/>
          <a:chExt cx="0" cy="0"/>
        </a:xfrm>
      </p:grpSpPr>
      <p:sp>
        <p:nvSpPr>
          <p:cNvPr id="7" name="object 2"/>
          <p:cNvSpPr>
            <a:spLocks noChangeArrowheads="1"/>
          </p:cNvSpPr>
          <p:nvPr userDrawn="1"/>
        </p:nvSpPr>
        <p:spPr bwMode="auto">
          <a:xfrm>
            <a:off x="4646" y="0"/>
            <a:ext cx="20092488"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latin typeface="Century Gothic" pitchFamily="34" charset="0"/>
            </a:endParaRPr>
          </a:p>
        </p:txBody>
      </p:sp>
      <p:sp>
        <p:nvSpPr>
          <p:cNvPr id="10" name="Text Placeholder 4"/>
          <p:cNvSpPr>
            <a:spLocks noGrp="1"/>
          </p:cNvSpPr>
          <p:nvPr>
            <p:ph type="body" sz="quarter" idx="10" hasCustomPrompt="1"/>
          </p:nvPr>
        </p:nvSpPr>
        <p:spPr>
          <a:xfrm>
            <a:off x="1445250" y="2701123"/>
            <a:ext cx="18088297" cy="570949"/>
          </a:xfrm>
          <a:prstGeom prst="rect">
            <a:avLst/>
          </a:prstGeom>
        </p:spPr>
        <p:txBody>
          <a:bodyPr/>
          <a:lstStyle>
            <a:lvl1pPr marL="18270" indent="0" fontAlgn="auto">
              <a:spcBef>
                <a:spcPts val="144"/>
              </a:spcBef>
              <a:spcAft>
                <a:spcPts val="0"/>
              </a:spcAft>
              <a:buNone/>
              <a:defRPr sz="2589" spc="0" baseline="0">
                <a:solidFill>
                  <a:schemeClr val="bg1"/>
                </a:solidFill>
              </a:defRPr>
            </a:lvl1pPr>
          </a:lstStyle>
          <a:p>
            <a:pPr marL="12700" fontAlgn="auto">
              <a:spcBef>
                <a:spcPts val="100"/>
              </a:spcBef>
              <a:spcAft>
                <a:spcPts val="0"/>
              </a:spcAft>
              <a:defRPr/>
            </a:pPr>
            <a:r>
              <a:rPr lang="en-US" sz="3597" b="1" spc="-209" err="1">
                <a:solidFill>
                  <a:srgbClr val="0F416A"/>
                </a:solidFill>
                <a:latin typeface="Century Gothic" pitchFamily="34" charset="0"/>
                <a:cs typeface="Mark"/>
              </a:rPr>
              <a:t>Mazais</a:t>
            </a:r>
            <a:r>
              <a:rPr lang="en-US" sz="3597" b="1" spc="-604">
                <a:solidFill>
                  <a:srgbClr val="0F416A"/>
                </a:solidFill>
                <a:latin typeface="Century Gothic" pitchFamily="34" charset="0"/>
                <a:cs typeface="Mark"/>
              </a:rPr>
              <a:t> </a:t>
            </a:r>
            <a:r>
              <a:rPr lang="en-US" sz="3597" b="1" spc="-223" err="1">
                <a:solidFill>
                  <a:srgbClr val="0F416A"/>
                </a:solidFill>
                <a:latin typeface="Century Gothic" pitchFamily="34" charset="0"/>
                <a:cs typeface="Mark"/>
              </a:rPr>
              <a:t>virsraksts</a:t>
            </a:r>
            <a:endParaRPr lang="en-US" sz="3597">
              <a:latin typeface="Century Gothic" pitchFamily="34" charset="0"/>
              <a:cs typeface="Mark"/>
            </a:endParaRPr>
          </a:p>
        </p:txBody>
      </p:sp>
      <p:sp>
        <p:nvSpPr>
          <p:cNvPr id="11" name="object 3"/>
          <p:cNvSpPr txBox="1">
            <a:spLocks noGrp="1"/>
          </p:cNvSpPr>
          <p:nvPr>
            <p:ph type="title" hasCustomPrompt="1"/>
          </p:nvPr>
        </p:nvSpPr>
        <p:spPr>
          <a:xfrm>
            <a:off x="1445250" y="1414169"/>
            <a:ext cx="18088297" cy="1132762"/>
          </a:xfrm>
          <a:prstGeom prst="rect">
            <a:avLst/>
          </a:prstGeom>
        </p:spPr>
        <p:txBody>
          <a:bodyPr tIns="12700" rtlCol="0"/>
          <a:lstStyle>
            <a:lvl1pPr marL="18270" algn="l" fontAlgn="auto">
              <a:spcBef>
                <a:spcPts val="144"/>
              </a:spcBef>
              <a:spcAft>
                <a:spcPts val="0"/>
              </a:spcAft>
              <a:defRPr sz="7193" b="1" spc="0" baseline="0">
                <a:solidFill>
                  <a:schemeClr val="bg1"/>
                </a:solidFill>
              </a:defRPr>
            </a:lvl1pPr>
          </a:lstStyle>
          <a:p>
            <a:pPr marL="12700" fontAlgn="auto">
              <a:spcBef>
                <a:spcPts val="100"/>
              </a:spcBef>
              <a:spcAft>
                <a:spcPts val="0"/>
              </a:spcAft>
              <a:defRPr/>
            </a:pPr>
            <a:r>
              <a:rPr lang="en-US" sz="7193" b="1" spc="-173">
                <a:solidFill>
                  <a:srgbClr val="0F416A"/>
                </a:solidFill>
                <a:latin typeface="Century Gothic" pitchFamily="34" charset="0"/>
                <a:cs typeface="Mark"/>
              </a:rPr>
              <a:t>LIELAIS</a:t>
            </a:r>
            <a:r>
              <a:rPr lang="en-US" sz="7193" b="1" spc="-482">
                <a:solidFill>
                  <a:srgbClr val="0F416A"/>
                </a:solidFill>
                <a:latin typeface="Century Gothic" pitchFamily="34" charset="0"/>
                <a:cs typeface="Mark"/>
              </a:rPr>
              <a:t> </a:t>
            </a:r>
            <a:r>
              <a:rPr lang="en-US" sz="7193" b="1" spc="-187">
                <a:solidFill>
                  <a:srgbClr val="0F416A"/>
                </a:solidFill>
                <a:latin typeface="Century Gothic" pitchFamily="34" charset="0"/>
                <a:cs typeface="Mark"/>
              </a:rPr>
              <a:t>VIRSRAKSTS</a:t>
            </a:r>
            <a:endParaRPr lang="en-US" sz="7193">
              <a:latin typeface="Century Gothic" pitchFamily="34" charset="0"/>
              <a:cs typeface="Mark"/>
            </a:endParaRPr>
          </a:p>
        </p:txBody>
      </p:sp>
    </p:spTree>
    <p:extLst>
      <p:ext uri="{BB962C8B-B14F-4D97-AF65-F5344CB8AC3E}">
        <p14:creationId xmlns:p14="http://schemas.microsoft.com/office/powerpoint/2010/main" val="12047590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Baltais pilna bilde">
    <p:spTree>
      <p:nvGrpSpPr>
        <p:cNvPr id="1" name=""/>
        <p:cNvGrpSpPr/>
        <p:nvPr/>
      </p:nvGrpSpPr>
      <p:grpSpPr>
        <a:xfrm>
          <a:off x="0" y="0"/>
          <a:ext cx="0" cy="0"/>
          <a:chOff x="0" y="0"/>
          <a:chExt cx="0" cy="0"/>
        </a:xfrm>
      </p:grpSpPr>
      <p:sp>
        <p:nvSpPr>
          <p:cNvPr id="7" name="object 2"/>
          <p:cNvSpPr>
            <a:spLocks noChangeArrowheads="1"/>
          </p:cNvSpPr>
          <p:nvPr userDrawn="1"/>
        </p:nvSpPr>
        <p:spPr bwMode="auto">
          <a:xfrm>
            <a:off x="4646" y="0"/>
            <a:ext cx="20092488"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latin typeface="Century Gothic" pitchFamily="34" charset="0"/>
            </a:endParaRPr>
          </a:p>
        </p:txBody>
      </p:sp>
      <p:sp>
        <p:nvSpPr>
          <p:cNvPr id="5" name="object 3"/>
          <p:cNvSpPr txBox="1"/>
          <p:nvPr userDrawn="1"/>
        </p:nvSpPr>
        <p:spPr>
          <a:xfrm>
            <a:off x="1567730" y="1399966"/>
            <a:ext cx="16675998" cy="1125355"/>
          </a:xfrm>
          <a:prstGeom prst="rect">
            <a:avLst/>
          </a:prstGeom>
        </p:spPr>
        <p:txBody>
          <a:bodyPr lIns="0" tIns="18270" rIns="0" bIns="0">
            <a:spAutoFit/>
          </a:bodyPr>
          <a:lstStyle/>
          <a:p>
            <a:pPr marL="18270" fontAlgn="auto">
              <a:spcBef>
                <a:spcPts val="144"/>
              </a:spcBef>
              <a:spcAft>
                <a:spcPts val="0"/>
              </a:spcAft>
              <a:defRPr/>
            </a:pPr>
            <a:r>
              <a:rPr sz="7193" b="1" spc="0" baseline="0">
                <a:solidFill>
                  <a:srgbClr val="0F416A"/>
                </a:solidFill>
                <a:latin typeface="Century Gothic" pitchFamily="34" charset="0"/>
                <a:cs typeface="Mark"/>
              </a:rPr>
              <a:t>LIELAIS VIRSRAKSTS</a:t>
            </a:r>
            <a:endParaRPr sz="7193" spc="0" baseline="0">
              <a:latin typeface="Century Gothic" pitchFamily="34" charset="0"/>
              <a:cs typeface="Mark"/>
            </a:endParaRPr>
          </a:p>
        </p:txBody>
      </p:sp>
      <p:sp>
        <p:nvSpPr>
          <p:cNvPr id="6" name="object 4"/>
          <p:cNvSpPr txBox="1"/>
          <p:nvPr userDrawn="1"/>
        </p:nvSpPr>
        <p:spPr>
          <a:xfrm>
            <a:off x="1567730" y="2770243"/>
            <a:ext cx="16675998" cy="571998"/>
          </a:xfrm>
          <a:prstGeom prst="rect">
            <a:avLst/>
          </a:prstGeom>
        </p:spPr>
        <p:txBody>
          <a:bodyPr lIns="0" tIns="18270" rIns="0" bIns="0">
            <a:spAutoFit/>
          </a:bodyPr>
          <a:lstStyle/>
          <a:p>
            <a:pPr marL="18270" fontAlgn="auto">
              <a:spcBef>
                <a:spcPts val="144"/>
              </a:spcBef>
              <a:spcAft>
                <a:spcPts val="0"/>
              </a:spcAft>
              <a:defRPr/>
            </a:pPr>
            <a:r>
              <a:rPr sz="3597" b="1" spc="0" baseline="0">
                <a:solidFill>
                  <a:srgbClr val="0F416A"/>
                </a:solidFill>
                <a:latin typeface="Century Gothic" pitchFamily="34" charset="0"/>
                <a:cs typeface="Mark"/>
              </a:rPr>
              <a:t>Mazais virsraksts</a:t>
            </a:r>
            <a:endParaRPr sz="3597" spc="0" baseline="0">
              <a:latin typeface="Century Gothic" pitchFamily="34" charset="0"/>
              <a:cs typeface="Mark"/>
            </a:endParaRPr>
          </a:p>
        </p:txBody>
      </p:sp>
      <p:sp>
        <p:nvSpPr>
          <p:cNvPr id="8" name="object 3"/>
          <p:cNvSpPr txBox="1"/>
          <p:nvPr userDrawn="1"/>
        </p:nvSpPr>
        <p:spPr>
          <a:xfrm rot="20355368">
            <a:off x="518378" y="3048834"/>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26943038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altais 1/3 bilde pa kreisi">
    <p:spTree>
      <p:nvGrpSpPr>
        <p:cNvPr id="1" name=""/>
        <p:cNvGrpSpPr/>
        <p:nvPr/>
      </p:nvGrpSpPr>
      <p:grpSpPr>
        <a:xfrm>
          <a:off x="0" y="0"/>
          <a:ext cx="0" cy="0"/>
          <a:chOff x="0" y="0"/>
          <a:chExt cx="0" cy="0"/>
        </a:xfrm>
      </p:grpSpPr>
      <p:sp>
        <p:nvSpPr>
          <p:cNvPr id="10" name="Text Placeholder 10"/>
          <p:cNvSpPr>
            <a:spLocks noGrp="1"/>
          </p:cNvSpPr>
          <p:nvPr>
            <p:ph type="body" sz="quarter" idx="13" hasCustomPrompt="1"/>
          </p:nvPr>
        </p:nvSpPr>
        <p:spPr>
          <a:xfrm>
            <a:off x="7312952" y="2901597"/>
            <a:ext cx="12115246" cy="584651"/>
          </a:xfrm>
          <a:prstGeom prst="rect">
            <a:avLst/>
          </a:prstGeom>
        </p:spPr>
        <p:txBody>
          <a:bodyPr/>
          <a:lstStyle>
            <a:lvl1pPr marL="0" indent="0" algn="l">
              <a:buNone/>
              <a:defRPr lang="lv-LV" sz="3597"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11" name="Text Placeholder 2"/>
          <p:cNvSpPr>
            <a:spLocks noGrp="1"/>
          </p:cNvSpPr>
          <p:nvPr>
            <p:ph type="body" sz="quarter" idx="14" hasCustomPrompt="1"/>
          </p:nvPr>
        </p:nvSpPr>
        <p:spPr>
          <a:xfrm>
            <a:off x="7312951" y="1407425"/>
            <a:ext cx="12115246" cy="1217834"/>
          </a:xfrm>
          <a:prstGeom prst="rect">
            <a:avLst/>
          </a:prstGeom>
        </p:spPr>
        <p:txBody>
          <a:bodyPr/>
          <a:lstStyle>
            <a:lvl1pPr marL="0" indent="0" algn="l">
              <a:spcBef>
                <a:spcPts val="0"/>
              </a:spcBef>
              <a:buNone/>
              <a:defRPr lang="lv-LV" sz="7193"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3" name="Text Placeholder 12"/>
          <p:cNvSpPr>
            <a:spLocks noGrp="1"/>
          </p:cNvSpPr>
          <p:nvPr>
            <p:ph type="body" sz="quarter" idx="15" hasCustomPrompt="1"/>
          </p:nvPr>
        </p:nvSpPr>
        <p:spPr>
          <a:xfrm>
            <a:off x="7312951" y="3582845"/>
            <a:ext cx="12115246" cy="414366"/>
          </a:xfrm>
          <a:prstGeom prst="rect">
            <a:avLst/>
          </a:prstGeom>
        </p:spPr>
        <p:txBody>
          <a:bodyPr anchor="ctr"/>
          <a:lstStyle>
            <a:lvl1pPr marL="0" indent="0">
              <a:spcBef>
                <a:spcPts val="0"/>
              </a:spcBef>
              <a:buNone/>
              <a:defRPr lang="en-US" sz="2014"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
        <p:nvSpPr>
          <p:cNvPr id="6" name="Picture Placeholder 3"/>
          <p:cNvSpPr>
            <a:spLocks noGrp="1"/>
          </p:cNvSpPr>
          <p:nvPr>
            <p:ph type="pic" sz="quarter" idx="18" hasCustomPrompt="1"/>
          </p:nvPr>
        </p:nvSpPr>
        <p:spPr>
          <a:xfrm>
            <a:off x="0" y="0"/>
            <a:ext cx="6698270" cy="11302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1965826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1382156" y="2462250"/>
            <a:ext cx="3082521" cy="3082738"/>
          </a:xfrm>
          <a:prstGeom prst="ellipse">
            <a:avLst/>
          </a:prstGeom>
        </p:spPr>
        <p:txBody>
          <a:bodyPr>
            <a:normAutofit/>
          </a:bodyPr>
          <a:lstStyle>
            <a:lvl1pPr marL="0" indent="0" algn="ctr">
              <a:buNone/>
              <a:defRPr sz="2638"/>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382156"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Picture Placeholder 40">
            <a:extLst>
              <a:ext uri="{FF2B5EF4-FFF2-40B4-BE49-F238E27FC236}">
                <a16:creationId xmlns:a16="http://schemas.microsoft.com/office/drawing/2014/main" id="{4F0A528F-A467-7F4E-A6EA-53E1170BAEC5}"/>
              </a:ext>
            </a:extLst>
          </p:cNvPr>
          <p:cNvSpPr>
            <a:spLocks noGrp="1"/>
          </p:cNvSpPr>
          <p:nvPr>
            <p:ph type="pic" sz="quarter" idx="17" hasCustomPrompt="1"/>
          </p:nvPr>
        </p:nvSpPr>
        <p:spPr>
          <a:xfrm>
            <a:off x="5038589" y="2462250"/>
            <a:ext cx="3082521" cy="3082738"/>
          </a:xfrm>
          <a:prstGeom prst="ellipse">
            <a:avLst/>
          </a:prstGeom>
        </p:spPr>
        <p:txBody>
          <a:bodyPr>
            <a:normAutofit/>
          </a:bodyPr>
          <a:lstStyle>
            <a:lvl1pPr marL="0" indent="0" algn="ctr">
              <a:buNone/>
              <a:defRPr sz="2638"/>
            </a:lvl1pPr>
          </a:lstStyle>
          <a:p>
            <a:r>
              <a:rPr lang="lv-LV"/>
              <a:t>Foto</a:t>
            </a:r>
          </a:p>
        </p:txBody>
      </p:sp>
      <p:sp>
        <p:nvSpPr>
          <p:cNvPr id="11" name="Text Placeholder 2">
            <a:extLst>
              <a:ext uri="{FF2B5EF4-FFF2-40B4-BE49-F238E27FC236}">
                <a16:creationId xmlns:a16="http://schemas.microsoft.com/office/drawing/2014/main" id="{AE47DAB1-5F7B-CE40-B71E-1C8889B51E51}"/>
              </a:ext>
            </a:extLst>
          </p:cNvPr>
          <p:cNvSpPr>
            <a:spLocks noGrp="1"/>
          </p:cNvSpPr>
          <p:nvPr>
            <p:ph type="body" sz="quarter" idx="18" hasCustomPrompt="1"/>
          </p:nvPr>
        </p:nvSpPr>
        <p:spPr>
          <a:xfrm>
            <a:off x="5038589"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3" name="Picture Placeholder 40">
            <a:extLst>
              <a:ext uri="{FF2B5EF4-FFF2-40B4-BE49-F238E27FC236}">
                <a16:creationId xmlns:a16="http://schemas.microsoft.com/office/drawing/2014/main" id="{EC9ABC09-08A0-1A42-BE5D-7EA28141E453}"/>
              </a:ext>
            </a:extLst>
          </p:cNvPr>
          <p:cNvSpPr>
            <a:spLocks noGrp="1"/>
          </p:cNvSpPr>
          <p:nvPr>
            <p:ph type="pic" sz="quarter" idx="19" hasCustomPrompt="1"/>
          </p:nvPr>
        </p:nvSpPr>
        <p:spPr>
          <a:xfrm>
            <a:off x="8695023" y="2462250"/>
            <a:ext cx="3082521" cy="3082738"/>
          </a:xfrm>
          <a:prstGeom prst="ellipse">
            <a:avLst/>
          </a:prstGeom>
        </p:spPr>
        <p:txBody>
          <a:bodyPr>
            <a:normAutofit/>
          </a:bodyPr>
          <a:lstStyle>
            <a:lvl1pPr marL="0" indent="0" algn="ctr">
              <a:buNone/>
              <a:defRPr sz="2638"/>
            </a:lvl1pPr>
          </a:lstStyle>
          <a:p>
            <a:r>
              <a:rPr lang="lv-LV"/>
              <a:t>Foto</a:t>
            </a:r>
          </a:p>
        </p:txBody>
      </p:sp>
      <p:sp>
        <p:nvSpPr>
          <p:cNvPr id="14" name="Text Placeholder 2">
            <a:extLst>
              <a:ext uri="{FF2B5EF4-FFF2-40B4-BE49-F238E27FC236}">
                <a16:creationId xmlns:a16="http://schemas.microsoft.com/office/drawing/2014/main" id="{EB4269E5-EAA1-DA4D-8B3F-348DF1DBDEAB}"/>
              </a:ext>
            </a:extLst>
          </p:cNvPr>
          <p:cNvSpPr>
            <a:spLocks noGrp="1"/>
          </p:cNvSpPr>
          <p:nvPr>
            <p:ph type="body" sz="quarter" idx="20" hasCustomPrompt="1"/>
          </p:nvPr>
        </p:nvSpPr>
        <p:spPr>
          <a:xfrm>
            <a:off x="8695023"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5" name="Picture Placeholder 40">
            <a:extLst>
              <a:ext uri="{FF2B5EF4-FFF2-40B4-BE49-F238E27FC236}">
                <a16:creationId xmlns:a16="http://schemas.microsoft.com/office/drawing/2014/main" id="{390C88E1-ABEF-D24F-B63E-677FCF6CFC0D}"/>
              </a:ext>
            </a:extLst>
          </p:cNvPr>
          <p:cNvSpPr>
            <a:spLocks noGrp="1"/>
          </p:cNvSpPr>
          <p:nvPr>
            <p:ph type="pic" sz="quarter" idx="21" hasCustomPrompt="1"/>
          </p:nvPr>
        </p:nvSpPr>
        <p:spPr>
          <a:xfrm>
            <a:off x="12351456" y="2462250"/>
            <a:ext cx="3082521" cy="3082738"/>
          </a:xfrm>
          <a:prstGeom prst="ellipse">
            <a:avLst/>
          </a:prstGeom>
        </p:spPr>
        <p:txBody>
          <a:bodyPr>
            <a:normAutofit/>
          </a:bodyPr>
          <a:lstStyle>
            <a:lvl1pPr marL="0" indent="0" algn="ctr">
              <a:buNone/>
              <a:defRPr sz="2638"/>
            </a:lvl1pPr>
          </a:lstStyle>
          <a:p>
            <a:r>
              <a:rPr lang="lv-LV"/>
              <a:t>Foto</a:t>
            </a:r>
          </a:p>
        </p:txBody>
      </p:sp>
      <p:sp>
        <p:nvSpPr>
          <p:cNvPr id="16" name="Text Placeholder 2">
            <a:extLst>
              <a:ext uri="{FF2B5EF4-FFF2-40B4-BE49-F238E27FC236}">
                <a16:creationId xmlns:a16="http://schemas.microsoft.com/office/drawing/2014/main" id="{152D5F36-1948-484D-B7B0-2760D17349AD}"/>
              </a:ext>
            </a:extLst>
          </p:cNvPr>
          <p:cNvSpPr>
            <a:spLocks noGrp="1"/>
          </p:cNvSpPr>
          <p:nvPr>
            <p:ph type="body" sz="quarter" idx="22" hasCustomPrompt="1"/>
          </p:nvPr>
        </p:nvSpPr>
        <p:spPr>
          <a:xfrm>
            <a:off x="12351456"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7" name="Picture Placeholder 40">
            <a:extLst>
              <a:ext uri="{FF2B5EF4-FFF2-40B4-BE49-F238E27FC236}">
                <a16:creationId xmlns:a16="http://schemas.microsoft.com/office/drawing/2014/main" id="{26DDCF39-64C2-044E-B1A7-50462B58A052}"/>
              </a:ext>
            </a:extLst>
          </p:cNvPr>
          <p:cNvSpPr>
            <a:spLocks noGrp="1"/>
          </p:cNvSpPr>
          <p:nvPr>
            <p:ph type="pic" sz="quarter" idx="23" hasCustomPrompt="1"/>
          </p:nvPr>
        </p:nvSpPr>
        <p:spPr>
          <a:xfrm>
            <a:off x="16007889" y="2462250"/>
            <a:ext cx="3082521" cy="3082738"/>
          </a:xfrm>
          <a:prstGeom prst="ellipse">
            <a:avLst/>
          </a:prstGeom>
        </p:spPr>
        <p:txBody>
          <a:bodyPr>
            <a:normAutofit/>
          </a:bodyPr>
          <a:lstStyle>
            <a:lvl1pPr marL="0" indent="0" algn="ctr">
              <a:buNone/>
              <a:defRPr sz="2638"/>
            </a:lvl1pPr>
          </a:lstStyle>
          <a:p>
            <a:r>
              <a:rPr lang="lv-LV"/>
              <a:t>Foto</a:t>
            </a:r>
          </a:p>
        </p:txBody>
      </p:sp>
      <p:sp>
        <p:nvSpPr>
          <p:cNvPr id="18" name="Text Placeholder 2">
            <a:extLst>
              <a:ext uri="{FF2B5EF4-FFF2-40B4-BE49-F238E27FC236}">
                <a16:creationId xmlns:a16="http://schemas.microsoft.com/office/drawing/2014/main" id="{456DCC94-580C-344E-9EA1-0572D5EE8CF4}"/>
              </a:ext>
            </a:extLst>
          </p:cNvPr>
          <p:cNvSpPr>
            <a:spLocks noGrp="1"/>
          </p:cNvSpPr>
          <p:nvPr>
            <p:ph type="body" sz="quarter" idx="24" hasCustomPrompt="1"/>
          </p:nvPr>
        </p:nvSpPr>
        <p:spPr>
          <a:xfrm>
            <a:off x="16007889"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9" name="Picture Placeholder 40">
            <a:extLst>
              <a:ext uri="{FF2B5EF4-FFF2-40B4-BE49-F238E27FC236}">
                <a16:creationId xmlns:a16="http://schemas.microsoft.com/office/drawing/2014/main" id="{9C3B4D56-AC56-B143-A967-814F6A655798}"/>
              </a:ext>
            </a:extLst>
          </p:cNvPr>
          <p:cNvSpPr>
            <a:spLocks noGrp="1"/>
          </p:cNvSpPr>
          <p:nvPr>
            <p:ph type="pic" sz="quarter" idx="25" hasCustomPrompt="1"/>
          </p:nvPr>
        </p:nvSpPr>
        <p:spPr>
          <a:xfrm>
            <a:off x="1382156" y="6835198"/>
            <a:ext cx="3082521" cy="3082738"/>
          </a:xfrm>
          <a:prstGeom prst="ellipse">
            <a:avLst/>
          </a:prstGeom>
        </p:spPr>
        <p:txBody>
          <a:bodyPr>
            <a:normAutofit/>
          </a:bodyPr>
          <a:lstStyle>
            <a:lvl1pPr marL="0" indent="0" algn="ctr">
              <a:buNone/>
              <a:defRPr sz="2638"/>
            </a:lvl1pPr>
          </a:lstStyle>
          <a:p>
            <a:r>
              <a:rPr lang="lv-LV"/>
              <a:t>Foto</a:t>
            </a:r>
          </a:p>
        </p:txBody>
      </p:sp>
      <p:sp>
        <p:nvSpPr>
          <p:cNvPr id="20" name="Text Placeholder 2">
            <a:extLst>
              <a:ext uri="{FF2B5EF4-FFF2-40B4-BE49-F238E27FC236}">
                <a16:creationId xmlns:a16="http://schemas.microsoft.com/office/drawing/2014/main" id="{DCA30FC3-5687-D840-A7D5-4B495B7E38A1}"/>
              </a:ext>
            </a:extLst>
          </p:cNvPr>
          <p:cNvSpPr>
            <a:spLocks noGrp="1"/>
          </p:cNvSpPr>
          <p:nvPr>
            <p:ph type="body" sz="quarter" idx="26" hasCustomPrompt="1"/>
          </p:nvPr>
        </p:nvSpPr>
        <p:spPr>
          <a:xfrm>
            <a:off x="1382156"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1" name="Picture Placeholder 40">
            <a:extLst>
              <a:ext uri="{FF2B5EF4-FFF2-40B4-BE49-F238E27FC236}">
                <a16:creationId xmlns:a16="http://schemas.microsoft.com/office/drawing/2014/main" id="{51D56D81-678E-0948-BF23-5298C6B2A937}"/>
              </a:ext>
            </a:extLst>
          </p:cNvPr>
          <p:cNvSpPr>
            <a:spLocks noGrp="1"/>
          </p:cNvSpPr>
          <p:nvPr>
            <p:ph type="pic" sz="quarter" idx="27" hasCustomPrompt="1"/>
          </p:nvPr>
        </p:nvSpPr>
        <p:spPr>
          <a:xfrm>
            <a:off x="5038589" y="6835198"/>
            <a:ext cx="3082521" cy="3082738"/>
          </a:xfrm>
          <a:prstGeom prst="ellipse">
            <a:avLst/>
          </a:prstGeom>
        </p:spPr>
        <p:txBody>
          <a:bodyPr>
            <a:normAutofit/>
          </a:bodyPr>
          <a:lstStyle>
            <a:lvl1pPr marL="0" indent="0" algn="ctr">
              <a:buNone/>
              <a:defRPr sz="2638"/>
            </a:lvl1pPr>
          </a:lstStyle>
          <a:p>
            <a:r>
              <a:rPr lang="lv-LV"/>
              <a:t>Foto</a:t>
            </a:r>
          </a:p>
        </p:txBody>
      </p:sp>
      <p:sp>
        <p:nvSpPr>
          <p:cNvPr id="22" name="Text Placeholder 2">
            <a:extLst>
              <a:ext uri="{FF2B5EF4-FFF2-40B4-BE49-F238E27FC236}">
                <a16:creationId xmlns:a16="http://schemas.microsoft.com/office/drawing/2014/main" id="{B2C83E59-368A-A547-B8AF-CB7DC6B8F85A}"/>
              </a:ext>
            </a:extLst>
          </p:cNvPr>
          <p:cNvSpPr>
            <a:spLocks noGrp="1"/>
          </p:cNvSpPr>
          <p:nvPr>
            <p:ph type="body" sz="quarter" idx="28" hasCustomPrompt="1"/>
          </p:nvPr>
        </p:nvSpPr>
        <p:spPr>
          <a:xfrm>
            <a:off x="5038589"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3" name="Picture Placeholder 40">
            <a:extLst>
              <a:ext uri="{FF2B5EF4-FFF2-40B4-BE49-F238E27FC236}">
                <a16:creationId xmlns:a16="http://schemas.microsoft.com/office/drawing/2014/main" id="{3857E7FD-FF75-3D43-BEE7-C62955649A2F}"/>
              </a:ext>
            </a:extLst>
          </p:cNvPr>
          <p:cNvSpPr>
            <a:spLocks noGrp="1"/>
          </p:cNvSpPr>
          <p:nvPr>
            <p:ph type="pic" sz="quarter" idx="29" hasCustomPrompt="1"/>
          </p:nvPr>
        </p:nvSpPr>
        <p:spPr>
          <a:xfrm>
            <a:off x="8695023" y="6835198"/>
            <a:ext cx="3082521" cy="3082738"/>
          </a:xfrm>
          <a:prstGeom prst="ellipse">
            <a:avLst/>
          </a:prstGeom>
        </p:spPr>
        <p:txBody>
          <a:bodyPr>
            <a:normAutofit/>
          </a:bodyPr>
          <a:lstStyle>
            <a:lvl1pPr marL="0" indent="0" algn="ctr">
              <a:buNone/>
              <a:defRPr sz="2638"/>
            </a:lvl1pPr>
          </a:lstStyle>
          <a:p>
            <a:r>
              <a:rPr lang="lv-LV"/>
              <a:t>Foto</a:t>
            </a:r>
          </a:p>
        </p:txBody>
      </p:sp>
      <p:sp>
        <p:nvSpPr>
          <p:cNvPr id="24" name="Text Placeholder 2">
            <a:extLst>
              <a:ext uri="{FF2B5EF4-FFF2-40B4-BE49-F238E27FC236}">
                <a16:creationId xmlns:a16="http://schemas.microsoft.com/office/drawing/2014/main" id="{721F32C2-6155-9541-90AA-9034612F5443}"/>
              </a:ext>
            </a:extLst>
          </p:cNvPr>
          <p:cNvSpPr>
            <a:spLocks noGrp="1"/>
          </p:cNvSpPr>
          <p:nvPr>
            <p:ph type="body" sz="quarter" idx="30" hasCustomPrompt="1"/>
          </p:nvPr>
        </p:nvSpPr>
        <p:spPr>
          <a:xfrm>
            <a:off x="8695023"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5" name="Picture Placeholder 40">
            <a:extLst>
              <a:ext uri="{FF2B5EF4-FFF2-40B4-BE49-F238E27FC236}">
                <a16:creationId xmlns:a16="http://schemas.microsoft.com/office/drawing/2014/main" id="{82B91B42-312D-D844-8A9D-0587288EC26D}"/>
              </a:ext>
            </a:extLst>
          </p:cNvPr>
          <p:cNvSpPr>
            <a:spLocks noGrp="1"/>
          </p:cNvSpPr>
          <p:nvPr>
            <p:ph type="pic" sz="quarter" idx="31" hasCustomPrompt="1"/>
          </p:nvPr>
        </p:nvSpPr>
        <p:spPr>
          <a:xfrm>
            <a:off x="12351456" y="6835198"/>
            <a:ext cx="3082521" cy="3082738"/>
          </a:xfrm>
          <a:prstGeom prst="ellipse">
            <a:avLst/>
          </a:prstGeom>
        </p:spPr>
        <p:txBody>
          <a:bodyPr>
            <a:normAutofit/>
          </a:bodyPr>
          <a:lstStyle>
            <a:lvl1pPr marL="0" indent="0" algn="ctr">
              <a:buNone/>
              <a:defRPr sz="2638"/>
            </a:lvl1pPr>
          </a:lstStyle>
          <a:p>
            <a:r>
              <a:rPr lang="lv-LV"/>
              <a:t>Foto</a:t>
            </a:r>
          </a:p>
        </p:txBody>
      </p:sp>
      <p:sp>
        <p:nvSpPr>
          <p:cNvPr id="26" name="Text Placeholder 2">
            <a:extLst>
              <a:ext uri="{FF2B5EF4-FFF2-40B4-BE49-F238E27FC236}">
                <a16:creationId xmlns:a16="http://schemas.microsoft.com/office/drawing/2014/main" id="{B4718B10-B6E8-3C4E-AE17-C8299CEE6795}"/>
              </a:ext>
            </a:extLst>
          </p:cNvPr>
          <p:cNvSpPr>
            <a:spLocks noGrp="1"/>
          </p:cNvSpPr>
          <p:nvPr>
            <p:ph type="body" sz="quarter" idx="32" hasCustomPrompt="1"/>
          </p:nvPr>
        </p:nvSpPr>
        <p:spPr>
          <a:xfrm>
            <a:off x="12351456"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7" name="Picture Placeholder 40">
            <a:extLst>
              <a:ext uri="{FF2B5EF4-FFF2-40B4-BE49-F238E27FC236}">
                <a16:creationId xmlns:a16="http://schemas.microsoft.com/office/drawing/2014/main" id="{17F02615-A105-DB48-AC15-548CB0D27E58}"/>
              </a:ext>
            </a:extLst>
          </p:cNvPr>
          <p:cNvSpPr>
            <a:spLocks noGrp="1"/>
          </p:cNvSpPr>
          <p:nvPr>
            <p:ph type="pic" sz="quarter" idx="33" hasCustomPrompt="1"/>
          </p:nvPr>
        </p:nvSpPr>
        <p:spPr>
          <a:xfrm>
            <a:off x="16007889" y="6835198"/>
            <a:ext cx="3082521" cy="3082738"/>
          </a:xfrm>
          <a:prstGeom prst="ellipse">
            <a:avLst/>
          </a:prstGeom>
        </p:spPr>
        <p:txBody>
          <a:bodyPr>
            <a:normAutofit/>
          </a:bodyPr>
          <a:lstStyle>
            <a:lvl1pPr marL="0" indent="0" algn="ctr">
              <a:buNone/>
              <a:defRPr sz="2638"/>
            </a:lvl1pPr>
          </a:lstStyle>
          <a:p>
            <a:r>
              <a:rPr lang="lv-LV"/>
              <a:t>Foto</a:t>
            </a:r>
          </a:p>
        </p:txBody>
      </p:sp>
      <p:sp>
        <p:nvSpPr>
          <p:cNvPr id="28" name="Text Placeholder 2">
            <a:extLst>
              <a:ext uri="{FF2B5EF4-FFF2-40B4-BE49-F238E27FC236}">
                <a16:creationId xmlns:a16="http://schemas.microsoft.com/office/drawing/2014/main" id="{CAB1159B-DECB-2D4E-ABE7-ED7AF5BB9E13}"/>
              </a:ext>
            </a:extLst>
          </p:cNvPr>
          <p:cNvSpPr>
            <a:spLocks noGrp="1"/>
          </p:cNvSpPr>
          <p:nvPr>
            <p:ph type="body" sz="quarter" idx="34" hasCustomPrompt="1"/>
          </p:nvPr>
        </p:nvSpPr>
        <p:spPr>
          <a:xfrm>
            <a:off x="16007889"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136926738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Baltais 1/3 bilde pa kreisi">
    <p:spTree>
      <p:nvGrpSpPr>
        <p:cNvPr id="1" name=""/>
        <p:cNvGrpSpPr/>
        <p:nvPr/>
      </p:nvGrpSpPr>
      <p:grpSpPr>
        <a:xfrm>
          <a:off x="0" y="0"/>
          <a:ext cx="0" cy="0"/>
          <a:chOff x="0" y="0"/>
          <a:chExt cx="0" cy="0"/>
        </a:xfrm>
      </p:grpSpPr>
      <p:sp>
        <p:nvSpPr>
          <p:cNvPr id="10" name="Text Placeholder 10"/>
          <p:cNvSpPr>
            <a:spLocks noGrp="1"/>
          </p:cNvSpPr>
          <p:nvPr>
            <p:ph type="body" sz="quarter" idx="13" hasCustomPrompt="1"/>
          </p:nvPr>
        </p:nvSpPr>
        <p:spPr>
          <a:xfrm>
            <a:off x="7312952" y="2901597"/>
            <a:ext cx="12115246" cy="584651"/>
          </a:xfrm>
          <a:prstGeom prst="rect">
            <a:avLst/>
          </a:prstGeom>
        </p:spPr>
        <p:txBody>
          <a:bodyPr/>
          <a:lstStyle>
            <a:lvl1pPr marL="0" indent="0" algn="l">
              <a:buNone/>
              <a:defRPr lang="lv-LV" sz="3597"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11" name="Text Placeholder 2"/>
          <p:cNvSpPr>
            <a:spLocks noGrp="1"/>
          </p:cNvSpPr>
          <p:nvPr>
            <p:ph type="body" sz="quarter" idx="14" hasCustomPrompt="1"/>
          </p:nvPr>
        </p:nvSpPr>
        <p:spPr>
          <a:xfrm>
            <a:off x="7312951" y="1407425"/>
            <a:ext cx="12115246" cy="1217834"/>
          </a:xfrm>
          <a:prstGeom prst="rect">
            <a:avLst/>
          </a:prstGeom>
        </p:spPr>
        <p:txBody>
          <a:bodyPr/>
          <a:lstStyle>
            <a:lvl1pPr marL="0" indent="0" algn="l">
              <a:spcBef>
                <a:spcPts val="0"/>
              </a:spcBef>
              <a:buNone/>
              <a:defRPr lang="lv-LV" sz="7193"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3" name="Text Placeholder 12"/>
          <p:cNvSpPr>
            <a:spLocks noGrp="1"/>
          </p:cNvSpPr>
          <p:nvPr>
            <p:ph type="body" sz="quarter" idx="15" hasCustomPrompt="1"/>
          </p:nvPr>
        </p:nvSpPr>
        <p:spPr>
          <a:xfrm>
            <a:off x="7312951" y="3582845"/>
            <a:ext cx="12115246" cy="414366"/>
          </a:xfrm>
          <a:prstGeom prst="rect">
            <a:avLst/>
          </a:prstGeom>
        </p:spPr>
        <p:txBody>
          <a:bodyPr anchor="ctr"/>
          <a:lstStyle>
            <a:lvl1pPr marL="0" indent="0">
              <a:spcBef>
                <a:spcPts val="0"/>
              </a:spcBef>
              <a:buNone/>
              <a:defRPr lang="en-US" sz="2014" kern="1200" spc="0" baseline="0" dirty="0">
                <a:solidFill>
                  <a:schemeClr val="tx1"/>
                </a:solidFill>
                <a:latin typeface="Century Gothic" pitchFamily="34" charset="0"/>
                <a:ea typeface="+mn-ea"/>
                <a:cs typeface="Arial" pitchFamily="34" charset="0"/>
              </a:defRPr>
            </a:lvl1pPr>
          </a:lstStyle>
          <a:p>
            <a:pPr lvl="0"/>
            <a:r>
              <a:rPr lang="lv-LV"/>
              <a:t>Teksts</a:t>
            </a:r>
            <a:endParaRPr lang="en-US"/>
          </a:p>
        </p:txBody>
      </p:sp>
      <p:sp>
        <p:nvSpPr>
          <p:cNvPr id="6" name="Picture Placeholder 3"/>
          <p:cNvSpPr>
            <a:spLocks noGrp="1"/>
          </p:cNvSpPr>
          <p:nvPr>
            <p:ph type="pic" sz="quarter" idx="18" hasCustomPrompt="1"/>
          </p:nvPr>
        </p:nvSpPr>
        <p:spPr>
          <a:xfrm>
            <a:off x="0" y="0"/>
            <a:ext cx="6698270" cy="11302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21269550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Baltais 1/3 bilde pa kreisi">
    <p:spTree>
      <p:nvGrpSpPr>
        <p:cNvPr id="1" name=""/>
        <p:cNvGrpSpPr/>
        <p:nvPr/>
      </p:nvGrpSpPr>
      <p:grpSpPr>
        <a:xfrm>
          <a:off x="0" y="0"/>
          <a:ext cx="0" cy="0"/>
          <a:chOff x="0" y="0"/>
          <a:chExt cx="0" cy="0"/>
        </a:xfrm>
      </p:grpSpPr>
      <p:sp>
        <p:nvSpPr>
          <p:cNvPr id="5" name="object 3"/>
          <p:cNvSpPr>
            <a:spLocks noChangeArrowheads="1"/>
          </p:cNvSpPr>
          <p:nvPr userDrawn="1"/>
        </p:nvSpPr>
        <p:spPr bwMode="auto">
          <a:xfrm>
            <a:off x="0" y="0"/>
            <a:ext cx="6698270"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latin typeface="Century Gothic" pitchFamily="34" charset="0"/>
            </a:endParaRPr>
          </a:p>
        </p:txBody>
      </p:sp>
      <p:sp>
        <p:nvSpPr>
          <p:cNvPr id="7" name="object 3"/>
          <p:cNvSpPr txBox="1"/>
          <p:nvPr userDrawn="1"/>
        </p:nvSpPr>
        <p:spPr>
          <a:xfrm>
            <a:off x="7487942" y="1399967"/>
            <a:ext cx="11833456" cy="1125355"/>
          </a:xfrm>
          <a:prstGeom prst="rect">
            <a:avLst/>
          </a:prstGeom>
        </p:spPr>
        <p:txBody>
          <a:bodyPr lIns="0" tIns="18270" rIns="0" bIns="0">
            <a:spAutoFit/>
          </a:bodyPr>
          <a:lstStyle/>
          <a:p>
            <a:pPr marL="18270" fontAlgn="auto">
              <a:spcBef>
                <a:spcPts val="144"/>
              </a:spcBef>
              <a:spcAft>
                <a:spcPts val="0"/>
              </a:spcAft>
              <a:defRPr/>
            </a:pPr>
            <a:r>
              <a:rPr sz="7193" b="1" spc="0" baseline="0">
                <a:solidFill>
                  <a:srgbClr val="00AAC6"/>
                </a:solidFill>
                <a:latin typeface="Century Gothic" pitchFamily="34" charset="0"/>
                <a:cs typeface="Arial" pitchFamily="34" charset="0"/>
              </a:rPr>
              <a:t>LIELAIS VIRSRAKSTS</a:t>
            </a:r>
          </a:p>
        </p:txBody>
      </p:sp>
      <p:sp>
        <p:nvSpPr>
          <p:cNvPr id="8" name="object 4"/>
          <p:cNvSpPr txBox="1"/>
          <p:nvPr userDrawn="1"/>
        </p:nvSpPr>
        <p:spPr>
          <a:xfrm>
            <a:off x="7487942" y="2770243"/>
            <a:ext cx="11833456" cy="571998"/>
          </a:xfrm>
          <a:prstGeom prst="rect">
            <a:avLst/>
          </a:prstGeom>
        </p:spPr>
        <p:txBody>
          <a:bodyPr lIns="0" tIns="18270" rIns="0" bIns="0">
            <a:spAutoFit/>
          </a:bodyPr>
          <a:lstStyle/>
          <a:p>
            <a:pPr marL="18270" fontAlgn="auto">
              <a:spcBef>
                <a:spcPts val="144"/>
              </a:spcBef>
              <a:spcAft>
                <a:spcPts val="0"/>
              </a:spcAft>
              <a:defRPr/>
            </a:pPr>
            <a:r>
              <a:rPr sz="3597" b="1" spc="0" baseline="0">
                <a:solidFill>
                  <a:srgbClr val="00AAC6"/>
                </a:solidFill>
                <a:latin typeface="Century Gothic" pitchFamily="34" charset="0"/>
                <a:cs typeface="Mark"/>
              </a:rPr>
              <a:t>Mazais virsraksts</a:t>
            </a:r>
          </a:p>
        </p:txBody>
      </p:sp>
      <p:sp>
        <p:nvSpPr>
          <p:cNvPr id="9" name="object 4"/>
          <p:cNvSpPr txBox="1"/>
          <p:nvPr userDrawn="1"/>
        </p:nvSpPr>
        <p:spPr>
          <a:xfrm>
            <a:off x="7487941" y="3571855"/>
            <a:ext cx="11854358" cy="306220"/>
          </a:xfrm>
          <a:prstGeom prst="rect">
            <a:avLst/>
          </a:prstGeom>
        </p:spPr>
        <p:txBody>
          <a:bodyPr lIns="0" tIns="18270" rIns="0" bIns="0">
            <a:spAutoFit/>
          </a:bodyPr>
          <a:lstStyle/>
          <a:p>
            <a:pPr marL="18270" fontAlgn="auto">
              <a:spcBef>
                <a:spcPts val="144"/>
              </a:spcBef>
              <a:spcAft>
                <a:spcPts val="0"/>
              </a:spcAft>
              <a:defRPr/>
            </a:pPr>
            <a:r>
              <a:rPr lang="lv-LV" sz="1870" spc="0" baseline="0">
                <a:solidFill>
                  <a:srgbClr val="00AAC6"/>
                </a:solidFill>
                <a:latin typeface="Century Gothic" pitchFamily="34" charset="0"/>
                <a:cs typeface="Mark"/>
              </a:rPr>
              <a:t>Teksts</a:t>
            </a:r>
            <a:endParaRPr sz="1870" spc="0" baseline="0">
              <a:solidFill>
                <a:srgbClr val="00AAC6"/>
              </a:solidFill>
              <a:latin typeface="Century Gothic" pitchFamily="34" charset="0"/>
              <a:cs typeface="Mark"/>
            </a:endParaRPr>
          </a:p>
        </p:txBody>
      </p:sp>
      <p:sp>
        <p:nvSpPr>
          <p:cNvPr id="6" name="object 3"/>
          <p:cNvSpPr txBox="1"/>
          <p:nvPr userDrawn="1"/>
        </p:nvSpPr>
        <p:spPr>
          <a:xfrm rot="20355368">
            <a:off x="1429717" y="4579364"/>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26863300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altais 2/3 bilde pa kreisi">
    <p:spTree>
      <p:nvGrpSpPr>
        <p:cNvPr id="1" name=""/>
        <p:cNvGrpSpPr/>
        <p:nvPr/>
      </p:nvGrpSpPr>
      <p:grpSpPr>
        <a:xfrm>
          <a:off x="0" y="0"/>
          <a:ext cx="0" cy="0"/>
          <a:chOff x="0" y="0"/>
          <a:chExt cx="0" cy="0"/>
        </a:xfrm>
      </p:grpSpPr>
      <p:sp>
        <p:nvSpPr>
          <p:cNvPr id="17" name="Text Placeholder 10"/>
          <p:cNvSpPr>
            <a:spLocks noGrp="1"/>
          </p:cNvSpPr>
          <p:nvPr>
            <p:ph type="body" sz="quarter" idx="13" hasCustomPrompt="1"/>
          </p:nvPr>
        </p:nvSpPr>
        <p:spPr>
          <a:xfrm>
            <a:off x="10686256" y="3866286"/>
            <a:ext cx="8638696" cy="584651"/>
          </a:xfrm>
          <a:prstGeom prst="rect">
            <a:avLst/>
          </a:prstGeom>
        </p:spPr>
        <p:txBody>
          <a:bodyPr anchor="ctr"/>
          <a:lstStyle>
            <a:lvl1pPr marL="0" indent="0" algn="ctr">
              <a:buNone/>
              <a:defRPr lang="lv-LV" sz="3597"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18" name="Text Placeholder 2"/>
          <p:cNvSpPr>
            <a:spLocks noGrp="1"/>
          </p:cNvSpPr>
          <p:nvPr>
            <p:ph type="body" sz="quarter" idx="12" hasCustomPrompt="1"/>
          </p:nvPr>
        </p:nvSpPr>
        <p:spPr>
          <a:xfrm>
            <a:off x="10684150" y="1407425"/>
            <a:ext cx="8638697" cy="2307025"/>
          </a:xfrm>
          <a:prstGeom prst="rect">
            <a:avLst/>
          </a:prstGeom>
        </p:spPr>
        <p:txBody>
          <a:bodyPr anchor="ctr"/>
          <a:lstStyle>
            <a:lvl1pPr marL="0" indent="0" algn="ctr">
              <a:spcBef>
                <a:spcPts val="0"/>
              </a:spcBef>
              <a:buNone/>
              <a:defRPr lang="en-US" sz="7193" b="1" kern="1200" spc="0" baseline="0" dirty="0">
                <a:solidFill>
                  <a:srgbClr val="00AAC6"/>
                </a:solidFill>
                <a:latin typeface="Century Gothic" pitchFamily="34" charset="0"/>
                <a:ea typeface="+mn-ea"/>
                <a:cs typeface="Arial" pitchFamily="34" charset="0"/>
              </a:defRPr>
            </a:lvl1pPr>
          </a:lstStyle>
          <a:p>
            <a:pPr lvl="0"/>
            <a:r>
              <a:rPr lang="lv-LV"/>
              <a:t> LIELAIS VIRSRAKSTS</a:t>
            </a:r>
            <a:endParaRPr lang="en-US"/>
          </a:p>
        </p:txBody>
      </p:sp>
      <p:sp>
        <p:nvSpPr>
          <p:cNvPr id="5" name="Picture Placeholder 2"/>
          <p:cNvSpPr>
            <a:spLocks noGrp="1"/>
          </p:cNvSpPr>
          <p:nvPr>
            <p:ph type="pic" sz="quarter" idx="17" hasCustomPrompt="1"/>
          </p:nvPr>
        </p:nvSpPr>
        <p:spPr>
          <a:xfrm>
            <a:off x="1" y="0"/>
            <a:ext cx="10047405" cy="113093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27978912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Baltais 2/3 bilde pa kreisi">
    <p:spTree>
      <p:nvGrpSpPr>
        <p:cNvPr id="1" name=""/>
        <p:cNvGrpSpPr/>
        <p:nvPr/>
      </p:nvGrpSpPr>
      <p:grpSpPr>
        <a:xfrm>
          <a:off x="0" y="0"/>
          <a:ext cx="0" cy="0"/>
          <a:chOff x="0" y="0"/>
          <a:chExt cx="0" cy="0"/>
        </a:xfrm>
      </p:grpSpPr>
      <p:sp>
        <p:nvSpPr>
          <p:cNvPr id="17" name="Text Placeholder 10"/>
          <p:cNvSpPr>
            <a:spLocks noGrp="1"/>
          </p:cNvSpPr>
          <p:nvPr>
            <p:ph type="body" sz="quarter" idx="13" hasCustomPrompt="1"/>
          </p:nvPr>
        </p:nvSpPr>
        <p:spPr>
          <a:xfrm>
            <a:off x="10686256" y="3866286"/>
            <a:ext cx="8638696" cy="584651"/>
          </a:xfrm>
          <a:prstGeom prst="rect">
            <a:avLst/>
          </a:prstGeom>
        </p:spPr>
        <p:txBody>
          <a:bodyPr anchor="ctr"/>
          <a:lstStyle>
            <a:lvl1pPr marL="0" indent="0" algn="ctr">
              <a:buNone/>
              <a:defRPr lang="lv-LV" sz="3597"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18" name="Text Placeholder 2"/>
          <p:cNvSpPr>
            <a:spLocks noGrp="1"/>
          </p:cNvSpPr>
          <p:nvPr>
            <p:ph type="body" sz="quarter" idx="12" hasCustomPrompt="1"/>
          </p:nvPr>
        </p:nvSpPr>
        <p:spPr>
          <a:xfrm>
            <a:off x="10684150" y="1407425"/>
            <a:ext cx="8638697" cy="2307025"/>
          </a:xfrm>
          <a:prstGeom prst="rect">
            <a:avLst/>
          </a:prstGeom>
        </p:spPr>
        <p:txBody>
          <a:bodyPr anchor="ctr"/>
          <a:lstStyle>
            <a:lvl1pPr marL="0" indent="0" algn="ctr">
              <a:spcBef>
                <a:spcPts val="0"/>
              </a:spcBef>
              <a:buNone/>
              <a:defRPr lang="en-US" sz="7193" b="1" kern="1200" spc="0" baseline="0" dirty="0">
                <a:solidFill>
                  <a:schemeClr val="tx1"/>
                </a:solidFill>
                <a:latin typeface="Century Gothic" pitchFamily="34" charset="0"/>
                <a:ea typeface="+mn-ea"/>
                <a:cs typeface="Arial" pitchFamily="34" charset="0"/>
              </a:defRPr>
            </a:lvl1pPr>
          </a:lstStyle>
          <a:p>
            <a:pPr lvl="0"/>
            <a:r>
              <a:rPr lang="lv-LV"/>
              <a:t> LIELAIS VIRSRAKSTS</a:t>
            </a:r>
            <a:endParaRPr lang="en-US"/>
          </a:p>
        </p:txBody>
      </p:sp>
      <p:sp>
        <p:nvSpPr>
          <p:cNvPr id="5" name="Picture Placeholder 2"/>
          <p:cNvSpPr>
            <a:spLocks noGrp="1"/>
          </p:cNvSpPr>
          <p:nvPr>
            <p:ph type="pic" sz="quarter" idx="17" hasCustomPrompt="1"/>
          </p:nvPr>
        </p:nvSpPr>
        <p:spPr>
          <a:xfrm>
            <a:off x="1" y="0"/>
            <a:ext cx="10047405" cy="113093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10190386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Baltais 2/3 bilde pa kreisi">
    <p:spTree>
      <p:nvGrpSpPr>
        <p:cNvPr id="1" name=""/>
        <p:cNvGrpSpPr/>
        <p:nvPr/>
      </p:nvGrpSpPr>
      <p:grpSpPr>
        <a:xfrm>
          <a:off x="0" y="0"/>
          <a:ext cx="0" cy="0"/>
          <a:chOff x="0" y="0"/>
          <a:chExt cx="0" cy="0"/>
        </a:xfrm>
      </p:grpSpPr>
      <p:sp>
        <p:nvSpPr>
          <p:cNvPr id="9" name="object 2"/>
          <p:cNvSpPr>
            <a:spLocks noChangeArrowheads="1"/>
          </p:cNvSpPr>
          <p:nvPr userDrawn="1"/>
        </p:nvSpPr>
        <p:spPr bwMode="auto">
          <a:xfrm>
            <a:off x="1" y="0"/>
            <a:ext cx="10047405"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p>
        </p:txBody>
      </p:sp>
      <p:sp>
        <p:nvSpPr>
          <p:cNvPr id="6" name="object 3"/>
          <p:cNvSpPr txBox="1"/>
          <p:nvPr userDrawn="1"/>
        </p:nvSpPr>
        <p:spPr>
          <a:xfrm>
            <a:off x="10720948" y="3866465"/>
            <a:ext cx="8584191" cy="571998"/>
          </a:xfrm>
          <a:prstGeom prst="rect">
            <a:avLst/>
          </a:prstGeom>
        </p:spPr>
        <p:txBody>
          <a:bodyPr lIns="0" tIns="18270" rIns="0" bIns="0">
            <a:spAutoFit/>
          </a:bodyPr>
          <a:lstStyle/>
          <a:p>
            <a:pPr marL="18270" algn="ctr" fontAlgn="auto">
              <a:spcBef>
                <a:spcPts val="144"/>
              </a:spcBef>
              <a:spcAft>
                <a:spcPts val="0"/>
              </a:spcAft>
              <a:defRPr/>
            </a:pPr>
            <a:r>
              <a:rPr sz="3597" b="1" spc="0" baseline="0">
                <a:solidFill>
                  <a:srgbClr val="00AAC6"/>
                </a:solidFill>
                <a:latin typeface="Century Gothic" pitchFamily="34" charset="0"/>
                <a:cs typeface="Mark"/>
              </a:rPr>
              <a:t>Mazais virsraksts</a:t>
            </a:r>
            <a:endParaRPr sz="3597" spc="0" baseline="0">
              <a:solidFill>
                <a:prstClr val="black"/>
              </a:solidFill>
              <a:latin typeface="Century Gothic" pitchFamily="34" charset="0"/>
              <a:cs typeface="Mark"/>
            </a:endParaRPr>
          </a:p>
        </p:txBody>
      </p:sp>
      <p:sp>
        <p:nvSpPr>
          <p:cNvPr id="7" name="TextBox 5"/>
          <p:cNvSpPr txBox="1">
            <a:spLocks noChangeArrowheads="1"/>
          </p:cNvSpPr>
          <p:nvPr userDrawn="1"/>
        </p:nvSpPr>
        <p:spPr bwMode="auto">
          <a:xfrm>
            <a:off x="10720948" y="1379412"/>
            <a:ext cx="8584191" cy="11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lv-LV" sz="7193" b="1" spc="0" baseline="0">
                <a:solidFill>
                  <a:srgbClr val="00AAC6"/>
                </a:solidFill>
                <a:latin typeface="Century Gothic" pitchFamily="34" charset="0"/>
              </a:rPr>
              <a:t>LIELAIS VIRSRAKSTS</a:t>
            </a:r>
            <a:endParaRPr lang="en-US" sz="7193" b="1" spc="0" baseline="0">
              <a:solidFill>
                <a:srgbClr val="00AAC6"/>
              </a:solidFill>
              <a:latin typeface="Century Gothic" pitchFamily="34" charset="0"/>
            </a:endParaRPr>
          </a:p>
        </p:txBody>
      </p:sp>
      <p:sp>
        <p:nvSpPr>
          <p:cNvPr id="8" name="object 3"/>
          <p:cNvSpPr txBox="1"/>
          <p:nvPr userDrawn="1"/>
        </p:nvSpPr>
        <p:spPr>
          <a:xfrm rot="20355368">
            <a:off x="2389855" y="6135194"/>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10638430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altais 2/3  bilde pa kreisi">
    <p:spTree>
      <p:nvGrpSpPr>
        <p:cNvPr id="1" name=""/>
        <p:cNvGrpSpPr/>
        <p:nvPr/>
      </p:nvGrpSpPr>
      <p:grpSpPr>
        <a:xfrm>
          <a:off x="0" y="0"/>
          <a:ext cx="0" cy="0"/>
          <a:chOff x="0" y="0"/>
          <a:chExt cx="0" cy="0"/>
        </a:xfrm>
      </p:grpSpPr>
      <p:sp>
        <p:nvSpPr>
          <p:cNvPr id="9" name="Text Placeholder 2"/>
          <p:cNvSpPr>
            <a:spLocks noGrp="1"/>
          </p:cNvSpPr>
          <p:nvPr>
            <p:ph type="body" sz="quarter" idx="12" hasCustomPrompt="1"/>
          </p:nvPr>
        </p:nvSpPr>
        <p:spPr>
          <a:xfrm>
            <a:off x="13738175" y="1379413"/>
            <a:ext cx="6043307" cy="2213853"/>
          </a:xfrm>
          <a:prstGeom prst="rect">
            <a:avLst/>
          </a:prstGeom>
        </p:spPr>
        <p:txBody>
          <a:bodyPr/>
          <a:lstStyle>
            <a:lvl1pPr marL="0" indent="0" algn="ctr">
              <a:spcBef>
                <a:spcPts val="0"/>
              </a:spcBef>
              <a:buNone/>
              <a:defRPr lang="lv-LV" sz="7193"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1" name="Text Placeholder 10"/>
          <p:cNvSpPr>
            <a:spLocks noGrp="1"/>
          </p:cNvSpPr>
          <p:nvPr>
            <p:ph type="body" sz="quarter" idx="13" hasCustomPrompt="1"/>
          </p:nvPr>
        </p:nvSpPr>
        <p:spPr>
          <a:xfrm>
            <a:off x="13740278" y="3866286"/>
            <a:ext cx="6043307" cy="584651"/>
          </a:xfrm>
          <a:prstGeom prst="rect">
            <a:avLst/>
          </a:prstGeom>
        </p:spPr>
        <p:txBody>
          <a:bodyPr/>
          <a:lstStyle>
            <a:lvl1pPr marL="0" indent="0" algn="ctr">
              <a:buNone/>
              <a:defRPr lang="lv-LV" sz="3597"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5" name="Picture Placeholder 3"/>
          <p:cNvSpPr>
            <a:spLocks noGrp="1"/>
          </p:cNvSpPr>
          <p:nvPr>
            <p:ph type="pic" sz="quarter" idx="17" hasCustomPrompt="1"/>
          </p:nvPr>
        </p:nvSpPr>
        <p:spPr>
          <a:xfrm>
            <a:off x="4644" y="0"/>
            <a:ext cx="13394218" cy="113093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42273580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Baltais 2/3  bilde pa kreisi">
    <p:spTree>
      <p:nvGrpSpPr>
        <p:cNvPr id="1" name=""/>
        <p:cNvGrpSpPr/>
        <p:nvPr/>
      </p:nvGrpSpPr>
      <p:grpSpPr>
        <a:xfrm>
          <a:off x="0" y="0"/>
          <a:ext cx="0" cy="0"/>
          <a:chOff x="0" y="0"/>
          <a:chExt cx="0" cy="0"/>
        </a:xfrm>
      </p:grpSpPr>
      <p:sp>
        <p:nvSpPr>
          <p:cNvPr id="9" name="Text Placeholder 2"/>
          <p:cNvSpPr>
            <a:spLocks noGrp="1"/>
          </p:cNvSpPr>
          <p:nvPr>
            <p:ph type="body" sz="quarter" idx="12" hasCustomPrompt="1"/>
          </p:nvPr>
        </p:nvSpPr>
        <p:spPr>
          <a:xfrm>
            <a:off x="13738175" y="1379413"/>
            <a:ext cx="6043307" cy="2213853"/>
          </a:xfrm>
          <a:prstGeom prst="rect">
            <a:avLst/>
          </a:prstGeom>
        </p:spPr>
        <p:txBody>
          <a:bodyPr/>
          <a:lstStyle>
            <a:lvl1pPr marL="0" indent="0" algn="ctr">
              <a:spcBef>
                <a:spcPts val="0"/>
              </a:spcBef>
              <a:buNone/>
              <a:defRPr lang="lv-LV" sz="7193"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1" name="Text Placeholder 10"/>
          <p:cNvSpPr>
            <a:spLocks noGrp="1"/>
          </p:cNvSpPr>
          <p:nvPr>
            <p:ph type="body" sz="quarter" idx="13" hasCustomPrompt="1"/>
          </p:nvPr>
        </p:nvSpPr>
        <p:spPr>
          <a:xfrm>
            <a:off x="13740278" y="3866286"/>
            <a:ext cx="6043307" cy="584651"/>
          </a:xfrm>
          <a:prstGeom prst="rect">
            <a:avLst/>
          </a:prstGeom>
        </p:spPr>
        <p:txBody>
          <a:bodyPr/>
          <a:lstStyle>
            <a:lvl1pPr marL="0" indent="0" algn="ctr">
              <a:buNone/>
              <a:defRPr lang="lv-LV" sz="3597"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5" name="Picture Placeholder 3"/>
          <p:cNvSpPr>
            <a:spLocks noGrp="1"/>
          </p:cNvSpPr>
          <p:nvPr>
            <p:ph type="pic" sz="quarter" idx="17" hasCustomPrompt="1"/>
          </p:nvPr>
        </p:nvSpPr>
        <p:spPr>
          <a:xfrm>
            <a:off x="4644" y="0"/>
            <a:ext cx="13394218" cy="113093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309598472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Baltais 2/3  bilde pa kreisi">
    <p:spTree>
      <p:nvGrpSpPr>
        <p:cNvPr id="1" name=""/>
        <p:cNvGrpSpPr/>
        <p:nvPr/>
      </p:nvGrpSpPr>
      <p:grpSpPr>
        <a:xfrm>
          <a:off x="0" y="0"/>
          <a:ext cx="0" cy="0"/>
          <a:chOff x="0" y="0"/>
          <a:chExt cx="0" cy="0"/>
        </a:xfrm>
      </p:grpSpPr>
      <p:sp>
        <p:nvSpPr>
          <p:cNvPr id="4" name="object 2"/>
          <p:cNvSpPr>
            <a:spLocks noChangeArrowheads="1"/>
          </p:cNvSpPr>
          <p:nvPr userDrawn="1"/>
        </p:nvSpPr>
        <p:spPr bwMode="auto">
          <a:xfrm>
            <a:off x="4646" y="0"/>
            <a:ext cx="13394218"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latin typeface="Century Gothic" pitchFamily="34" charset="0"/>
            </a:endParaRPr>
          </a:p>
        </p:txBody>
      </p:sp>
      <p:sp>
        <p:nvSpPr>
          <p:cNvPr id="5" name="object 3"/>
          <p:cNvSpPr txBox="1"/>
          <p:nvPr userDrawn="1"/>
        </p:nvSpPr>
        <p:spPr>
          <a:xfrm>
            <a:off x="13740280" y="3866465"/>
            <a:ext cx="6043307" cy="571998"/>
          </a:xfrm>
          <a:prstGeom prst="rect">
            <a:avLst/>
          </a:prstGeom>
        </p:spPr>
        <p:txBody>
          <a:bodyPr wrap="square" lIns="0" tIns="18270" rIns="0" bIns="0">
            <a:spAutoFit/>
          </a:bodyPr>
          <a:lstStyle/>
          <a:p>
            <a:pPr marL="18270" algn="ctr" fontAlgn="auto">
              <a:spcBef>
                <a:spcPts val="144"/>
              </a:spcBef>
              <a:spcAft>
                <a:spcPts val="0"/>
              </a:spcAft>
              <a:defRPr/>
            </a:pPr>
            <a:r>
              <a:rPr sz="3597" b="1" spc="-209">
                <a:solidFill>
                  <a:srgbClr val="00AAC6"/>
                </a:solidFill>
                <a:latin typeface="Century Gothic" pitchFamily="34" charset="0"/>
                <a:cs typeface="Mark"/>
              </a:rPr>
              <a:t>Mazais</a:t>
            </a:r>
            <a:r>
              <a:rPr sz="3597" b="1" spc="-604">
                <a:solidFill>
                  <a:srgbClr val="00AAC6"/>
                </a:solidFill>
                <a:latin typeface="Century Gothic" pitchFamily="34" charset="0"/>
                <a:cs typeface="Mark"/>
              </a:rPr>
              <a:t> </a:t>
            </a:r>
            <a:r>
              <a:rPr sz="3597" b="1" spc="-223">
                <a:solidFill>
                  <a:srgbClr val="00AAC6"/>
                </a:solidFill>
                <a:latin typeface="Century Gothic" pitchFamily="34" charset="0"/>
                <a:cs typeface="Mark"/>
              </a:rPr>
              <a:t>virsraksts</a:t>
            </a:r>
            <a:endParaRPr sz="3597">
              <a:latin typeface="Century Gothic" pitchFamily="34" charset="0"/>
              <a:cs typeface="Mark"/>
            </a:endParaRPr>
          </a:p>
        </p:txBody>
      </p:sp>
      <p:sp>
        <p:nvSpPr>
          <p:cNvPr id="6" name="TextBox 5"/>
          <p:cNvSpPr txBox="1">
            <a:spLocks noChangeArrowheads="1"/>
          </p:cNvSpPr>
          <p:nvPr userDrawn="1"/>
        </p:nvSpPr>
        <p:spPr bwMode="auto">
          <a:xfrm>
            <a:off x="13740280" y="1379412"/>
            <a:ext cx="6043307" cy="212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6618" b="1">
                <a:solidFill>
                  <a:srgbClr val="00AAC6"/>
                </a:solidFill>
                <a:latin typeface="Century Gothic" pitchFamily="34" charset="0"/>
                <a:ea typeface="Mark" pitchFamily="50" charset="0"/>
                <a:cs typeface="Mark" pitchFamily="50" charset="0"/>
              </a:rPr>
              <a:t>LIELAIS VIRSRAKSTS</a:t>
            </a:r>
            <a:endParaRPr lang="en-US" sz="6618" b="1">
              <a:solidFill>
                <a:srgbClr val="00AAC6"/>
              </a:solidFill>
              <a:latin typeface="Century Gothic" pitchFamily="34" charset="0"/>
              <a:ea typeface="Mark" pitchFamily="50" charset="0"/>
              <a:cs typeface="Mark" pitchFamily="50" charset="0"/>
            </a:endParaRPr>
          </a:p>
        </p:txBody>
      </p:sp>
      <p:sp>
        <p:nvSpPr>
          <p:cNvPr id="7" name="object 3"/>
          <p:cNvSpPr txBox="1"/>
          <p:nvPr userDrawn="1"/>
        </p:nvSpPr>
        <p:spPr>
          <a:xfrm rot="20355368">
            <a:off x="2070829" y="6320904"/>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6853923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altais lielais virsraksts bilde augšā">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905800" y="5746027"/>
            <a:ext cx="18176373" cy="584651"/>
          </a:xfrm>
          <a:prstGeom prst="rect">
            <a:avLst/>
          </a:prstGeom>
        </p:spPr>
        <p:txBody>
          <a:bodyPr/>
          <a:lstStyle>
            <a:lvl1pPr marL="0" indent="0" algn="l">
              <a:buNone/>
              <a:defRPr lang="lv-LV" sz="3597"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7" name="Text Placeholder 2"/>
          <p:cNvSpPr>
            <a:spLocks noGrp="1"/>
          </p:cNvSpPr>
          <p:nvPr>
            <p:ph type="body" sz="quarter" idx="12" hasCustomPrompt="1"/>
          </p:nvPr>
        </p:nvSpPr>
        <p:spPr>
          <a:xfrm>
            <a:off x="905799" y="4251855"/>
            <a:ext cx="18176373" cy="1217834"/>
          </a:xfrm>
          <a:prstGeom prst="rect">
            <a:avLst/>
          </a:prstGeom>
        </p:spPr>
        <p:txBody>
          <a:bodyPr/>
          <a:lstStyle>
            <a:lvl1pPr marL="0" indent="0" algn="l">
              <a:spcBef>
                <a:spcPts val="0"/>
              </a:spcBef>
              <a:buNone/>
              <a:defRPr lang="lv-LV" sz="7193"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8" name="Picture Placeholder 2"/>
          <p:cNvSpPr>
            <a:spLocks noGrp="1"/>
          </p:cNvSpPr>
          <p:nvPr>
            <p:ph type="pic" sz="quarter" idx="14" hasCustomPrompt="1"/>
          </p:nvPr>
        </p:nvSpPr>
        <p:spPr>
          <a:xfrm>
            <a:off x="0" y="1"/>
            <a:ext cx="20097133" cy="37682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103427814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Baltais lielais virsraksts bilde augšā">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905800" y="5746027"/>
            <a:ext cx="18176373" cy="584651"/>
          </a:xfrm>
          <a:prstGeom prst="rect">
            <a:avLst/>
          </a:prstGeom>
        </p:spPr>
        <p:txBody>
          <a:bodyPr/>
          <a:lstStyle>
            <a:lvl1pPr marL="0" indent="0" algn="l">
              <a:buNone/>
              <a:defRPr lang="lv-LV" sz="3597"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7" name="Text Placeholder 2"/>
          <p:cNvSpPr>
            <a:spLocks noGrp="1"/>
          </p:cNvSpPr>
          <p:nvPr>
            <p:ph type="body" sz="quarter" idx="12" hasCustomPrompt="1"/>
          </p:nvPr>
        </p:nvSpPr>
        <p:spPr>
          <a:xfrm>
            <a:off x="905799" y="4251855"/>
            <a:ext cx="18176373" cy="1217834"/>
          </a:xfrm>
          <a:prstGeom prst="rect">
            <a:avLst/>
          </a:prstGeom>
        </p:spPr>
        <p:txBody>
          <a:bodyPr/>
          <a:lstStyle>
            <a:lvl1pPr marL="0" indent="0" algn="l">
              <a:spcBef>
                <a:spcPts val="0"/>
              </a:spcBef>
              <a:buNone/>
              <a:defRPr lang="lv-LV" sz="7193"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8" name="Picture Placeholder 2"/>
          <p:cNvSpPr>
            <a:spLocks noGrp="1"/>
          </p:cNvSpPr>
          <p:nvPr>
            <p:ph type="pic" sz="quarter" idx="14" hasCustomPrompt="1"/>
          </p:nvPr>
        </p:nvSpPr>
        <p:spPr>
          <a:xfrm>
            <a:off x="0" y="1"/>
            <a:ext cx="20097133" cy="37682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1358486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1382156" y="2462250"/>
            <a:ext cx="3082521" cy="3082738"/>
          </a:xfrm>
          <a:prstGeom prst="ellipse">
            <a:avLst/>
          </a:prstGeom>
        </p:spPr>
        <p:txBody>
          <a:bodyPr>
            <a:normAutofit/>
          </a:bodyPr>
          <a:lstStyle>
            <a:lvl1pPr marL="0" indent="0" algn="ctr">
              <a:buNone/>
              <a:defRPr sz="2638"/>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382156"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Picture Placeholder 40">
            <a:extLst>
              <a:ext uri="{FF2B5EF4-FFF2-40B4-BE49-F238E27FC236}">
                <a16:creationId xmlns:a16="http://schemas.microsoft.com/office/drawing/2014/main" id="{4F0A528F-A467-7F4E-A6EA-53E1170BAEC5}"/>
              </a:ext>
            </a:extLst>
          </p:cNvPr>
          <p:cNvSpPr>
            <a:spLocks noGrp="1"/>
          </p:cNvSpPr>
          <p:nvPr>
            <p:ph type="pic" sz="quarter" idx="17" hasCustomPrompt="1"/>
          </p:nvPr>
        </p:nvSpPr>
        <p:spPr>
          <a:xfrm>
            <a:off x="5038589" y="2462250"/>
            <a:ext cx="3082521" cy="3082738"/>
          </a:xfrm>
          <a:prstGeom prst="ellipse">
            <a:avLst/>
          </a:prstGeom>
        </p:spPr>
        <p:txBody>
          <a:bodyPr>
            <a:normAutofit/>
          </a:bodyPr>
          <a:lstStyle>
            <a:lvl1pPr marL="0" indent="0" algn="ctr">
              <a:buNone/>
              <a:defRPr sz="2638"/>
            </a:lvl1pPr>
          </a:lstStyle>
          <a:p>
            <a:r>
              <a:rPr lang="lv-LV"/>
              <a:t>Foto</a:t>
            </a:r>
          </a:p>
        </p:txBody>
      </p:sp>
      <p:sp>
        <p:nvSpPr>
          <p:cNvPr id="11" name="Text Placeholder 2">
            <a:extLst>
              <a:ext uri="{FF2B5EF4-FFF2-40B4-BE49-F238E27FC236}">
                <a16:creationId xmlns:a16="http://schemas.microsoft.com/office/drawing/2014/main" id="{AE47DAB1-5F7B-CE40-B71E-1C8889B51E51}"/>
              </a:ext>
            </a:extLst>
          </p:cNvPr>
          <p:cNvSpPr>
            <a:spLocks noGrp="1"/>
          </p:cNvSpPr>
          <p:nvPr>
            <p:ph type="body" sz="quarter" idx="18" hasCustomPrompt="1"/>
          </p:nvPr>
        </p:nvSpPr>
        <p:spPr>
          <a:xfrm>
            <a:off x="5038589"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3" name="Picture Placeholder 40">
            <a:extLst>
              <a:ext uri="{FF2B5EF4-FFF2-40B4-BE49-F238E27FC236}">
                <a16:creationId xmlns:a16="http://schemas.microsoft.com/office/drawing/2014/main" id="{EC9ABC09-08A0-1A42-BE5D-7EA28141E453}"/>
              </a:ext>
            </a:extLst>
          </p:cNvPr>
          <p:cNvSpPr>
            <a:spLocks noGrp="1"/>
          </p:cNvSpPr>
          <p:nvPr>
            <p:ph type="pic" sz="quarter" idx="19" hasCustomPrompt="1"/>
          </p:nvPr>
        </p:nvSpPr>
        <p:spPr>
          <a:xfrm>
            <a:off x="8695023" y="2462250"/>
            <a:ext cx="3082521" cy="3082738"/>
          </a:xfrm>
          <a:prstGeom prst="ellipse">
            <a:avLst/>
          </a:prstGeom>
        </p:spPr>
        <p:txBody>
          <a:bodyPr>
            <a:normAutofit/>
          </a:bodyPr>
          <a:lstStyle>
            <a:lvl1pPr marL="0" indent="0" algn="ctr">
              <a:buNone/>
              <a:defRPr sz="2638"/>
            </a:lvl1pPr>
          </a:lstStyle>
          <a:p>
            <a:r>
              <a:rPr lang="lv-LV"/>
              <a:t>Foto</a:t>
            </a:r>
          </a:p>
        </p:txBody>
      </p:sp>
      <p:sp>
        <p:nvSpPr>
          <p:cNvPr id="14" name="Text Placeholder 2">
            <a:extLst>
              <a:ext uri="{FF2B5EF4-FFF2-40B4-BE49-F238E27FC236}">
                <a16:creationId xmlns:a16="http://schemas.microsoft.com/office/drawing/2014/main" id="{EB4269E5-EAA1-DA4D-8B3F-348DF1DBDEAB}"/>
              </a:ext>
            </a:extLst>
          </p:cNvPr>
          <p:cNvSpPr>
            <a:spLocks noGrp="1"/>
          </p:cNvSpPr>
          <p:nvPr>
            <p:ph type="body" sz="quarter" idx="20" hasCustomPrompt="1"/>
          </p:nvPr>
        </p:nvSpPr>
        <p:spPr>
          <a:xfrm>
            <a:off x="8695023"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5" name="Picture Placeholder 40">
            <a:extLst>
              <a:ext uri="{FF2B5EF4-FFF2-40B4-BE49-F238E27FC236}">
                <a16:creationId xmlns:a16="http://schemas.microsoft.com/office/drawing/2014/main" id="{390C88E1-ABEF-D24F-B63E-677FCF6CFC0D}"/>
              </a:ext>
            </a:extLst>
          </p:cNvPr>
          <p:cNvSpPr>
            <a:spLocks noGrp="1"/>
          </p:cNvSpPr>
          <p:nvPr>
            <p:ph type="pic" sz="quarter" idx="21" hasCustomPrompt="1"/>
          </p:nvPr>
        </p:nvSpPr>
        <p:spPr>
          <a:xfrm>
            <a:off x="12351456" y="2462250"/>
            <a:ext cx="3082521" cy="3082738"/>
          </a:xfrm>
          <a:prstGeom prst="ellipse">
            <a:avLst/>
          </a:prstGeom>
        </p:spPr>
        <p:txBody>
          <a:bodyPr>
            <a:normAutofit/>
          </a:bodyPr>
          <a:lstStyle>
            <a:lvl1pPr marL="0" indent="0" algn="ctr">
              <a:buNone/>
              <a:defRPr sz="2638"/>
            </a:lvl1pPr>
          </a:lstStyle>
          <a:p>
            <a:r>
              <a:rPr lang="lv-LV"/>
              <a:t>Foto</a:t>
            </a:r>
          </a:p>
        </p:txBody>
      </p:sp>
      <p:sp>
        <p:nvSpPr>
          <p:cNvPr id="16" name="Text Placeholder 2">
            <a:extLst>
              <a:ext uri="{FF2B5EF4-FFF2-40B4-BE49-F238E27FC236}">
                <a16:creationId xmlns:a16="http://schemas.microsoft.com/office/drawing/2014/main" id="{152D5F36-1948-484D-B7B0-2760D17349AD}"/>
              </a:ext>
            </a:extLst>
          </p:cNvPr>
          <p:cNvSpPr>
            <a:spLocks noGrp="1"/>
          </p:cNvSpPr>
          <p:nvPr>
            <p:ph type="body" sz="quarter" idx="22" hasCustomPrompt="1"/>
          </p:nvPr>
        </p:nvSpPr>
        <p:spPr>
          <a:xfrm>
            <a:off x="12351456"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9" name="Picture Placeholder 40">
            <a:extLst>
              <a:ext uri="{FF2B5EF4-FFF2-40B4-BE49-F238E27FC236}">
                <a16:creationId xmlns:a16="http://schemas.microsoft.com/office/drawing/2014/main" id="{9C3B4D56-AC56-B143-A967-814F6A655798}"/>
              </a:ext>
            </a:extLst>
          </p:cNvPr>
          <p:cNvSpPr>
            <a:spLocks noGrp="1"/>
          </p:cNvSpPr>
          <p:nvPr>
            <p:ph type="pic" sz="quarter" idx="25" hasCustomPrompt="1"/>
          </p:nvPr>
        </p:nvSpPr>
        <p:spPr>
          <a:xfrm>
            <a:off x="1382156" y="6835198"/>
            <a:ext cx="3082521" cy="3082738"/>
          </a:xfrm>
          <a:prstGeom prst="ellipse">
            <a:avLst/>
          </a:prstGeom>
        </p:spPr>
        <p:txBody>
          <a:bodyPr>
            <a:normAutofit/>
          </a:bodyPr>
          <a:lstStyle>
            <a:lvl1pPr marL="0" indent="0" algn="ctr">
              <a:buNone/>
              <a:defRPr sz="2638"/>
            </a:lvl1pPr>
          </a:lstStyle>
          <a:p>
            <a:r>
              <a:rPr lang="lv-LV"/>
              <a:t>Foto</a:t>
            </a:r>
          </a:p>
        </p:txBody>
      </p:sp>
      <p:sp>
        <p:nvSpPr>
          <p:cNvPr id="20" name="Text Placeholder 2">
            <a:extLst>
              <a:ext uri="{FF2B5EF4-FFF2-40B4-BE49-F238E27FC236}">
                <a16:creationId xmlns:a16="http://schemas.microsoft.com/office/drawing/2014/main" id="{DCA30FC3-5687-D840-A7D5-4B495B7E38A1}"/>
              </a:ext>
            </a:extLst>
          </p:cNvPr>
          <p:cNvSpPr>
            <a:spLocks noGrp="1"/>
          </p:cNvSpPr>
          <p:nvPr>
            <p:ph type="body" sz="quarter" idx="26" hasCustomPrompt="1"/>
          </p:nvPr>
        </p:nvSpPr>
        <p:spPr>
          <a:xfrm>
            <a:off x="1382156"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1" name="Picture Placeholder 40">
            <a:extLst>
              <a:ext uri="{FF2B5EF4-FFF2-40B4-BE49-F238E27FC236}">
                <a16:creationId xmlns:a16="http://schemas.microsoft.com/office/drawing/2014/main" id="{51D56D81-678E-0948-BF23-5298C6B2A937}"/>
              </a:ext>
            </a:extLst>
          </p:cNvPr>
          <p:cNvSpPr>
            <a:spLocks noGrp="1"/>
          </p:cNvSpPr>
          <p:nvPr>
            <p:ph type="pic" sz="quarter" idx="27" hasCustomPrompt="1"/>
          </p:nvPr>
        </p:nvSpPr>
        <p:spPr>
          <a:xfrm>
            <a:off x="5038589" y="6835198"/>
            <a:ext cx="3082521" cy="3082738"/>
          </a:xfrm>
          <a:prstGeom prst="ellipse">
            <a:avLst/>
          </a:prstGeom>
        </p:spPr>
        <p:txBody>
          <a:bodyPr>
            <a:normAutofit/>
          </a:bodyPr>
          <a:lstStyle>
            <a:lvl1pPr marL="0" indent="0" algn="ctr">
              <a:buNone/>
              <a:defRPr sz="2638"/>
            </a:lvl1pPr>
          </a:lstStyle>
          <a:p>
            <a:r>
              <a:rPr lang="lv-LV"/>
              <a:t>Foto</a:t>
            </a:r>
          </a:p>
        </p:txBody>
      </p:sp>
      <p:sp>
        <p:nvSpPr>
          <p:cNvPr id="22" name="Text Placeholder 2">
            <a:extLst>
              <a:ext uri="{FF2B5EF4-FFF2-40B4-BE49-F238E27FC236}">
                <a16:creationId xmlns:a16="http://schemas.microsoft.com/office/drawing/2014/main" id="{B2C83E59-368A-A547-B8AF-CB7DC6B8F85A}"/>
              </a:ext>
            </a:extLst>
          </p:cNvPr>
          <p:cNvSpPr>
            <a:spLocks noGrp="1"/>
          </p:cNvSpPr>
          <p:nvPr>
            <p:ph type="body" sz="quarter" idx="28" hasCustomPrompt="1"/>
          </p:nvPr>
        </p:nvSpPr>
        <p:spPr>
          <a:xfrm>
            <a:off x="5038589"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3" name="Picture Placeholder 40">
            <a:extLst>
              <a:ext uri="{FF2B5EF4-FFF2-40B4-BE49-F238E27FC236}">
                <a16:creationId xmlns:a16="http://schemas.microsoft.com/office/drawing/2014/main" id="{3857E7FD-FF75-3D43-BEE7-C62955649A2F}"/>
              </a:ext>
            </a:extLst>
          </p:cNvPr>
          <p:cNvSpPr>
            <a:spLocks noGrp="1"/>
          </p:cNvSpPr>
          <p:nvPr>
            <p:ph type="pic" sz="quarter" idx="29" hasCustomPrompt="1"/>
          </p:nvPr>
        </p:nvSpPr>
        <p:spPr>
          <a:xfrm>
            <a:off x="8695023" y="6835198"/>
            <a:ext cx="3082521" cy="3082738"/>
          </a:xfrm>
          <a:prstGeom prst="ellipse">
            <a:avLst/>
          </a:prstGeom>
        </p:spPr>
        <p:txBody>
          <a:bodyPr>
            <a:normAutofit/>
          </a:bodyPr>
          <a:lstStyle>
            <a:lvl1pPr marL="0" indent="0" algn="ctr">
              <a:buNone/>
              <a:defRPr sz="2638"/>
            </a:lvl1pPr>
          </a:lstStyle>
          <a:p>
            <a:r>
              <a:rPr lang="lv-LV"/>
              <a:t>Foto</a:t>
            </a:r>
          </a:p>
        </p:txBody>
      </p:sp>
      <p:sp>
        <p:nvSpPr>
          <p:cNvPr id="24" name="Text Placeholder 2">
            <a:extLst>
              <a:ext uri="{FF2B5EF4-FFF2-40B4-BE49-F238E27FC236}">
                <a16:creationId xmlns:a16="http://schemas.microsoft.com/office/drawing/2014/main" id="{721F32C2-6155-9541-90AA-9034612F5443}"/>
              </a:ext>
            </a:extLst>
          </p:cNvPr>
          <p:cNvSpPr>
            <a:spLocks noGrp="1"/>
          </p:cNvSpPr>
          <p:nvPr>
            <p:ph type="body" sz="quarter" idx="30" hasCustomPrompt="1"/>
          </p:nvPr>
        </p:nvSpPr>
        <p:spPr>
          <a:xfrm>
            <a:off x="8695023"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5" name="Picture Placeholder 40">
            <a:extLst>
              <a:ext uri="{FF2B5EF4-FFF2-40B4-BE49-F238E27FC236}">
                <a16:creationId xmlns:a16="http://schemas.microsoft.com/office/drawing/2014/main" id="{82B91B42-312D-D844-8A9D-0587288EC26D}"/>
              </a:ext>
            </a:extLst>
          </p:cNvPr>
          <p:cNvSpPr>
            <a:spLocks noGrp="1"/>
          </p:cNvSpPr>
          <p:nvPr>
            <p:ph type="pic" sz="quarter" idx="31" hasCustomPrompt="1"/>
          </p:nvPr>
        </p:nvSpPr>
        <p:spPr>
          <a:xfrm>
            <a:off x="12351456" y="6835198"/>
            <a:ext cx="3082521" cy="3082738"/>
          </a:xfrm>
          <a:prstGeom prst="ellipse">
            <a:avLst/>
          </a:prstGeom>
        </p:spPr>
        <p:txBody>
          <a:bodyPr>
            <a:normAutofit/>
          </a:bodyPr>
          <a:lstStyle>
            <a:lvl1pPr marL="0" indent="0" algn="ctr">
              <a:buNone/>
              <a:defRPr sz="2638"/>
            </a:lvl1pPr>
          </a:lstStyle>
          <a:p>
            <a:r>
              <a:rPr lang="lv-LV"/>
              <a:t>Foto</a:t>
            </a:r>
          </a:p>
        </p:txBody>
      </p:sp>
      <p:sp>
        <p:nvSpPr>
          <p:cNvPr id="26" name="Text Placeholder 2">
            <a:extLst>
              <a:ext uri="{FF2B5EF4-FFF2-40B4-BE49-F238E27FC236}">
                <a16:creationId xmlns:a16="http://schemas.microsoft.com/office/drawing/2014/main" id="{B4718B10-B6E8-3C4E-AE17-C8299CEE6795}"/>
              </a:ext>
            </a:extLst>
          </p:cNvPr>
          <p:cNvSpPr>
            <a:spLocks noGrp="1"/>
          </p:cNvSpPr>
          <p:nvPr>
            <p:ph type="body" sz="quarter" idx="32" hasCustomPrompt="1"/>
          </p:nvPr>
        </p:nvSpPr>
        <p:spPr>
          <a:xfrm>
            <a:off x="12351456"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272264737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Baltais lielais virsraksts bilde augšā">
    <p:spTree>
      <p:nvGrpSpPr>
        <p:cNvPr id="1" name=""/>
        <p:cNvGrpSpPr/>
        <p:nvPr/>
      </p:nvGrpSpPr>
      <p:grpSpPr>
        <a:xfrm>
          <a:off x="0" y="0"/>
          <a:ext cx="0" cy="0"/>
          <a:chOff x="0" y="0"/>
          <a:chExt cx="0" cy="0"/>
        </a:xfrm>
      </p:grpSpPr>
      <p:sp>
        <p:nvSpPr>
          <p:cNvPr id="10" name="object 2"/>
          <p:cNvSpPr>
            <a:spLocks noChangeArrowheads="1"/>
          </p:cNvSpPr>
          <p:nvPr userDrawn="1"/>
        </p:nvSpPr>
        <p:spPr bwMode="auto">
          <a:xfrm>
            <a:off x="4646" y="1"/>
            <a:ext cx="20092488" cy="3768261"/>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p>
        </p:txBody>
      </p:sp>
      <p:sp>
        <p:nvSpPr>
          <p:cNvPr id="5" name="object 3"/>
          <p:cNvSpPr txBox="1"/>
          <p:nvPr userDrawn="1"/>
        </p:nvSpPr>
        <p:spPr>
          <a:xfrm>
            <a:off x="905800" y="5746027"/>
            <a:ext cx="18176373" cy="571998"/>
          </a:xfrm>
          <a:prstGeom prst="rect">
            <a:avLst/>
          </a:prstGeom>
        </p:spPr>
        <p:txBody>
          <a:bodyPr lIns="0" tIns="18270" rIns="0" bIns="0">
            <a:spAutoFit/>
          </a:bodyPr>
          <a:lstStyle/>
          <a:p>
            <a:pPr marL="18270" fontAlgn="auto">
              <a:spcBef>
                <a:spcPts val="144"/>
              </a:spcBef>
              <a:spcAft>
                <a:spcPts val="0"/>
              </a:spcAft>
              <a:defRPr/>
            </a:pPr>
            <a:r>
              <a:rPr sz="3597" b="1" spc="0" baseline="0">
                <a:solidFill>
                  <a:srgbClr val="00AAC6"/>
                </a:solidFill>
                <a:latin typeface="Century Gothic" pitchFamily="34" charset="0"/>
                <a:cs typeface="Mark"/>
              </a:rPr>
              <a:t>Mazais virsraksts</a:t>
            </a:r>
            <a:endParaRPr sz="3597" spc="0" baseline="0">
              <a:latin typeface="Century Gothic" pitchFamily="34" charset="0"/>
              <a:cs typeface="Mark"/>
            </a:endParaRPr>
          </a:p>
        </p:txBody>
      </p:sp>
      <p:sp>
        <p:nvSpPr>
          <p:cNvPr id="8" name="TextBox 5"/>
          <p:cNvSpPr txBox="1">
            <a:spLocks noChangeArrowheads="1"/>
          </p:cNvSpPr>
          <p:nvPr userDrawn="1"/>
        </p:nvSpPr>
        <p:spPr bwMode="auto">
          <a:xfrm>
            <a:off x="729719" y="4229588"/>
            <a:ext cx="18171728" cy="11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lv-LV" sz="7193" b="1" spc="0" baseline="0">
                <a:solidFill>
                  <a:srgbClr val="00AAC6"/>
                </a:solidFill>
                <a:latin typeface="Century Gothic" pitchFamily="34" charset="0"/>
                <a:ea typeface="Mark" pitchFamily="50" charset="0"/>
                <a:cs typeface="Mark" pitchFamily="50" charset="0"/>
              </a:rPr>
              <a:t>LIELAIS VIRSRAKSTS</a:t>
            </a:r>
            <a:endParaRPr lang="en-US" sz="7193" b="1" spc="0" baseline="0">
              <a:solidFill>
                <a:srgbClr val="00AAC6"/>
              </a:solidFill>
              <a:latin typeface="Century Gothic" pitchFamily="34" charset="0"/>
              <a:ea typeface="Mark" pitchFamily="50" charset="0"/>
              <a:cs typeface="Mark" pitchFamily="50" charset="0"/>
            </a:endParaRPr>
          </a:p>
        </p:txBody>
      </p:sp>
      <p:sp>
        <p:nvSpPr>
          <p:cNvPr id="9" name="object 3"/>
          <p:cNvSpPr txBox="1"/>
          <p:nvPr userDrawn="1"/>
        </p:nvSpPr>
        <p:spPr>
          <a:xfrm rot="20355368">
            <a:off x="1429717" y="4579364"/>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29964494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altais karte">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1579343" y="721679"/>
            <a:ext cx="16945415" cy="9865992"/>
          </a:xfrm>
          <a:prstGeom prst="rect">
            <a:avLst/>
          </a:prstGeom>
        </p:spPr>
        <p:txBody>
          <a:bodyPr/>
          <a:lstStyle>
            <a:lvl1pPr marL="0" indent="0">
              <a:buNone/>
              <a:defRPr/>
            </a:lvl1pPr>
          </a:lstStyle>
          <a:p>
            <a:r>
              <a:rPr lang="lv-LV"/>
              <a:t>Latvijas kartes attēls</a:t>
            </a:r>
            <a:endParaRPr lang="en-US"/>
          </a:p>
        </p:txBody>
      </p:sp>
    </p:spTree>
    <p:extLst>
      <p:ext uri="{BB962C8B-B14F-4D97-AF65-F5344CB8AC3E}">
        <p14:creationId xmlns:p14="http://schemas.microsoft.com/office/powerpoint/2010/main" val="11325812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Baltais kar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18703" y="682283"/>
            <a:ext cx="16961345" cy="9875658"/>
          </a:xfrm>
          <a:prstGeom prst="rect">
            <a:avLst/>
          </a:prstGeom>
        </p:spPr>
      </p:pic>
      <p:sp>
        <p:nvSpPr>
          <p:cNvPr id="4" name="object 3"/>
          <p:cNvSpPr txBox="1"/>
          <p:nvPr userDrawn="1"/>
        </p:nvSpPr>
        <p:spPr>
          <a:xfrm rot="20355368">
            <a:off x="1745765" y="5906537"/>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2512792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altais video">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0" y="0"/>
            <a:ext cx="20104100" cy="11309350"/>
          </a:xfrm>
          <a:prstGeom prst="rect">
            <a:avLst/>
          </a:prstGeom>
        </p:spPr>
        <p:txBody>
          <a:bodyPr/>
          <a:lstStyle>
            <a:lvl1pPr marL="0" indent="0">
              <a:buNone/>
              <a:defRPr/>
            </a:lvl1pPr>
          </a:lstStyle>
          <a:p>
            <a:r>
              <a:rPr lang="lv-LV"/>
              <a:t>Video slaida fona attēls</a:t>
            </a:r>
            <a:endParaRPr lang="en-US"/>
          </a:p>
        </p:txBody>
      </p:sp>
    </p:spTree>
    <p:extLst>
      <p:ext uri="{BB962C8B-B14F-4D97-AF65-F5344CB8AC3E}">
        <p14:creationId xmlns:p14="http://schemas.microsoft.com/office/powerpoint/2010/main" val="13886523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Baltais video">
    <p:spTree>
      <p:nvGrpSpPr>
        <p:cNvPr id="1" name=""/>
        <p:cNvGrpSpPr/>
        <p:nvPr/>
      </p:nvGrpSpPr>
      <p:grpSpPr>
        <a:xfrm>
          <a:off x="0" y="0"/>
          <a:ext cx="0" cy="0"/>
          <a:chOff x="0" y="0"/>
          <a:chExt cx="0" cy="0"/>
        </a:xfrm>
      </p:grpSpPr>
      <p:sp>
        <p:nvSpPr>
          <p:cNvPr id="3" name="object 2"/>
          <p:cNvSpPr>
            <a:spLocks noChangeArrowheads="1"/>
          </p:cNvSpPr>
          <p:nvPr userDrawn="1"/>
        </p:nvSpPr>
        <p:spPr bwMode="auto">
          <a:xfrm>
            <a:off x="4646" y="0"/>
            <a:ext cx="20092488"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p>
        </p:txBody>
      </p:sp>
      <p:sp>
        <p:nvSpPr>
          <p:cNvPr id="5" name="object 3"/>
          <p:cNvSpPr>
            <a:spLocks/>
          </p:cNvSpPr>
          <p:nvPr userDrawn="1"/>
        </p:nvSpPr>
        <p:spPr bwMode="auto">
          <a:xfrm>
            <a:off x="9355282" y="4859915"/>
            <a:ext cx="1393537" cy="1582670"/>
          </a:xfrm>
          <a:custGeom>
            <a:avLst/>
            <a:gdLst>
              <a:gd name="T0" fmla="*/ 0 w 952500"/>
              <a:gd name="T1" fmla="*/ 0 h 1100454"/>
              <a:gd name="T2" fmla="*/ 0 w 952500"/>
              <a:gd name="T3" fmla="*/ 1099858 h 1100454"/>
              <a:gd name="T4" fmla="*/ 952500 w 952500"/>
              <a:gd name="T5" fmla="*/ 549922 h 1100454"/>
              <a:gd name="T6" fmla="*/ 0 w 952500"/>
              <a:gd name="T7" fmla="*/ 0 h 1100454"/>
            </a:gdLst>
            <a:ahLst/>
            <a:cxnLst>
              <a:cxn ang="0">
                <a:pos x="T0" y="T1"/>
              </a:cxn>
              <a:cxn ang="0">
                <a:pos x="T2" y="T3"/>
              </a:cxn>
              <a:cxn ang="0">
                <a:pos x="T4" y="T5"/>
              </a:cxn>
              <a:cxn ang="0">
                <a:pos x="T6" y="T7"/>
              </a:cxn>
            </a:cxnLst>
            <a:rect l="0" t="0" r="r" b="b"/>
            <a:pathLst>
              <a:path w="952500" h="1100454">
                <a:moveTo>
                  <a:pt x="0" y="0"/>
                </a:moveTo>
                <a:lnTo>
                  <a:pt x="0" y="1099858"/>
                </a:lnTo>
                <a:lnTo>
                  <a:pt x="952500" y="549922"/>
                </a:lnTo>
                <a:lnTo>
                  <a:pt x="0" y="0"/>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p>
        </p:txBody>
      </p:sp>
      <p:sp>
        <p:nvSpPr>
          <p:cNvPr id="6" name="object 3"/>
          <p:cNvSpPr txBox="1"/>
          <p:nvPr userDrawn="1"/>
        </p:nvSpPr>
        <p:spPr>
          <a:xfrm rot="20355368">
            <a:off x="-45184" y="3048830"/>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20923309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altais lielais virsraksts 2/2 teksti">
    <p:spTree>
      <p:nvGrpSpPr>
        <p:cNvPr id="1" name=""/>
        <p:cNvGrpSpPr/>
        <p:nvPr/>
      </p:nvGrpSpPr>
      <p:grpSpPr>
        <a:xfrm>
          <a:off x="0" y="0"/>
          <a:ext cx="0" cy="0"/>
          <a:chOff x="0" y="0"/>
          <a:chExt cx="0" cy="0"/>
        </a:xfrm>
      </p:grpSpPr>
      <p:sp>
        <p:nvSpPr>
          <p:cNvPr id="7" name="Text Placeholder 10"/>
          <p:cNvSpPr>
            <a:spLocks noGrp="1"/>
          </p:cNvSpPr>
          <p:nvPr>
            <p:ph type="body" sz="quarter" idx="13" hasCustomPrompt="1"/>
          </p:nvPr>
        </p:nvSpPr>
        <p:spPr>
          <a:xfrm>
            <a:off x="781254" y="2443339"/>
            <a:ext cx="18176373" cy="598675"/>
          </a:xfrm>
          <a:prstGeom prst="rect">
            <a:avLst/>
          </a:prstGeom>
        </p:spPr>
        <p:txBody>
          <a:bodyPr/>
          <a:lstStyle>
            <a:lvl1pPr marL="0" indent="0" algn="l">
              <a:buNone/>
              <a:defRPr lang="en-US" sz="3597" b="1" kern="1200" spc="0" baseline="0" dirty="0">
                <a:solidFill>
                  <a:srgbClr val="00AAC6"/>
                </a:solidFill>
                <a:latin typeface="Century Gothic" pitchFamily="34" charset="0"/>
                <a:ea typeface="+mn-ea"/>
                <a:cs typeface="Mark"/>
              </a:defRPr>
            </a:lvl1pPr>
          </a:lstStyle>
          <a:p>
            <a:pPr lvl="0"/>
            <a:r>
              <a:rPr lang="lv-LV"/>
              <a:t>Mazais virsraksts</a:t>
            </a:r>
            <a:endParaRPr lang="en-US"/>
          </a:p>
        </p:txBody>
      </p:sp>
      <p:sp>
        <p:nvSpPr>
          <p:cNvPr id="9" name="Text Placeholder 2"/>
          <p:cNvSpPr>
            <a:spLocks noGrp="1"/>
          </p:cNvSpPr>
          <p:nvPr>
            <p:ph type="body" sz="quarter" idx="12" hasCustomPrompt="1"/>
          </p:nvPr>
        </p:nvSpPr>
        <p:spPr>
          <a:xfrm>
            <a:off x="733350" y="914731"/>
            <a:ext cx="18176373" cy="1217834"/>
          </a:xfrm>
          <a:prstGeom prst="rect">
            <a:avLst/>
          </a:prstGeom>
        </p:spPr>
        <p:txBody>
          <a:bodyPr/>
          <a:lstStyle>
            <a:lvl1pPr marL="0" indent="0" algn="l">
              <a:spcBef>
                <a:spcPts val="0"/>
              </a:spcBef>
              <a:buNone/>
              <a:defRPr lang="lv-LV" sz="7193"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3" name="Text Placeholder 12"/>
          <p:cNvSpPr>
            <a:spLocks noGrp="1"/>
          </p:cNvSpPr>
          <p:nvPr>
            <p:ph type="body" sz="quarter" idx="15" hasCustomPrompt="1"/>
          </p:nvPr>
        </p:nvSpPr>
        <p:spPr>
          <a:xfrm>
            <a:off x="781253" y="3462232"/>
            <a:ext cx="8744448" cy="306028"/>
          </a:xfrm>
          <a:prstGeom prst="rect">
            <a:avLst/>
          </a:prstGeom>
        </p:spPr>
        <p:txBody>
          <a:bodyPr anchor="ctr"/>
          <a:lstStyle>
            <a:lvl1pPr marL="0" indent="0">
              <a:spcBef>
                <a:spcPts val="0"/>
              </a:spcBef>
              <a:buNone/>
              <a:defRPr lang="en-US" sz="2014"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
        <p:nvSpPr>
          <p:cNvPr id="14" name="Text Placeholder 12"/>
          <p:cNvSpPr>
            <a:spLocks noGrp="1"/>
          </p:cNvSpPr>
          <p:nvPr>
            <p:ph type="body" sz="quarter" idx="16" hasCustomPrompt="1"/>
          </p:nvPr>
        </p:nvSpPr>
        <p:spPr>
          <a:xfrm>
            <a:off x="10262750" y="3479255"/>
            <a:ext cx="8744448" cy="306028"/>
          </a:xfrm>
          <a:prstGeom prst="rect">
            <a:avLst/>
          </a:prstGeom>
        </p:spPr>
        <p:txBody>
          <a:bodyPr anchor="ctr"/>
          <a:lstStyle>
            <a:lvl1pPr marL="0" indent="0">
              <a:spcBef>
                <a:spcPts val="0"/>
              </a:spcBef>
              <a:buNone/>
              <a:defRPr lang="en-US" sz="2014"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Tree>
    <p:extLst>
      <p:ext uri="{BB962C8B-B14F-4D97-AF65-F5344CB8AC3E}">
        <p14:creationId xmlns:p14="http://schemas.microsoft.com/office/powerpoint/2010/main" val="32770707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Baltais lielais virsraksts 2/2 teksti">
    <p:spTree>
      <p:nvGrpSpPr>
        <p:cNvPr id="1" name=""/>
        <p:cNvGrpSpPr/>
        <p:nvPr/>
      </p:nvGrpSpPr>
      <p:grpSpPr>
        <a:xfrm>
          <a:off x="0" y="0"/>
          <a:ext cx="0" cy="0"/>
          <a:chOff x="0" y="0"/>
          <a:chExt cx="0" cy="0"/>
        </a:xfrm>
      </p:grpSpPr>
      <p:sp>
        <p:nvSpPr>
          <p:cNvPr id="7" name="Text Placeholder 10"/>
          <p:cNvSpPr>
            <a:spLocks noGrp="1"/>
          </p:cNvSpPr>
          <p:nvPr>
            <p:ph type="body" sz="quarter" idx="13" hasCustomPrompt="1"/>
          </p:nvPr>
        </p:nvSpPr>
        <p:spPr>
          <a:xfrm>
            <a:off x="781254" y="2443339"/>
            <a:ext cx="18176373" cy="598675"/>
          </a:xfrm>
          <a:prstGeom prst="rect">
            <a:avLst/>
          </a:prstGeom>
        </p:spPr>
        <p:txBody>
          <a:bodyPr/>
          <a:lstStyle>
            <a:lvl1pPr marL="0" indent="0" algn="l">
              <a:buNone/>
              <a:defRPr lang="en-US" sz="3597" b="1" kern="1200" spc="0" baseline="0" dirty="0">
                <a:solidFill>
                  <a:schemeClr val="tx1"/>
                </a:solidFill>
                <a:latin typeface="Century Gothic" pitchFamily="34" charset="0"/>
                <a:ea typeface="+mn-ea"/>
                <a:cs typeface="Mark"/>
              </a:defRPr>
            </a:lvl1pPr>
          </a:lstStyle>
          <a:p>
            <a:pPr lvl="0"/>
            <a:r>
              <a:rPr lang="lv-LV"/>
              <a:t>Mazais virsraksts</a:t>
            </a:r>
            <a:endParaRPr lang="en-US"/>
          </a:p>
        </p:txBody>
      </p:sp>
      <p:sp>
        <p:nvSpPr>
          <p:cNvPr id="9" name="Text Placeholder 2"/>
          <p:cNvSpPr>
            <a:spLocks noGrp="1"/>
          </p:cNvSpPr>
          <p:nvPr>
            <p:ph type="body" sz="quarter" idx="12" hasCustomPrompt="1"/>
          </p:nvPr>
        </p:nvSpPr>
        <p:spPr>
          <a:xfrm>
            <a:off x="733350" y="914731"/>
            <a:ext cx="18176373" cy="1217834"/>
          </a:xfrm>
          <a:prstGeom prst="rect">
            <a:avLst/>
          </a:prstGeom>
        </p:spPr>
        <p:txBody>
          <a:bodyPr/>
          <a:lstStyle>
            <a:lvl1pPr marL="0" indent="0" algn="l">
              <a:spcBef>
                <a:spcPts val="0"/>
              </a:spcBef>
              <a:buNone/>
              <a:defRPr lang="lv-LV" sz="7193"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3" name="Text Placeholder 12"/>
          <p:cNvSpPr>
            <a:spLocks noGrp="1"/>
          </p:cNvSpPr>
          <p:nvPr>
            <p:ph type="body" sz="quarter" idx="15" hasCustomPrompt="1"/>
          </p:nvPr>
        </p:nvSpPr>
        <p:spPr>
          <a:xfrm>
            <a:off x="781253" y="3462232"/>
            <a:ext cx="8744448" cy="306028"/>
          </a:xfrm>
          <a:prstGeom prst="rect">
            <a:avLst/>
          </a:prstGeom>
        </p:spPr>
        <p:txBody>
          <a:bodyPr anchor="ctr"/>
          <a:lstStyle>
            <a:lvl1pPr marL="0" indent="0">
              <a:spcBef>
                <a:spcPts val="0"/>
              </a:spcBef>
              <a:buNone/>
              <a:defRPr lang="en-US" sz="2014" kern="1200" spc="0" baseline="0" dirty="0">
                <a:solidFill>
                  <a:schemeClr val="tx1"/>
                </a:solidFill>
                <a:latin typeface="Century Gothic" pitchFamily="34" charset="0"/>
                <a:ea typeface="+mn-ea"/>
                <a:cs typeface="Arial" pitchFamily="34" charset="0"/>
              </a:defRPr>
            </a:lvl1pPr>
          </a:lstStyle>
          <a:p>
            <a:pPr lvl="0"/>
            <a:r>
              <a:rPr lang="lv-LV"/>
              <a:t>Teksts</a:t>
            </a:r>
            <a:endParaRPr lang="en-US"/>
          </a:p>
        </p:txBody>
      </p:sp>
      <p:sp>
        <p:nvSpPr>
          <p:cNvPr id="14" name="Text Placeholder 12"/>
          <p:cNvSpPr>
            <a:spLocks noGrp="1"/>
          </p:cNvSpPr>
          <p:nvPr>
            <p:ph type="body" sz="quarter" idx="16" hasCustomPrompt="1"/>
          </p:nvPr>
        </p:nvSpPr>
        <p:spPr>
          <a:xfrm>
            <a:off x="10262750" y="3479255"/>
            <a:ext cx="8744448" cy="306028"/>
          </a:xfrm>
          <a:prstGeom prst="rect">
            <a:avLst/>
          </a:prstGeom>
        </p:spPr>
        <p:txBody>
          <a:bodyPr anchor="ctr"/>
          <a:lstStyle>
            <a:lvl1pPr marL="0" indent="0">
              <a:spcBef>
                <a:spcPts val="0"/>
              </a:spcBef>
              <a:buNone/>
              <a:defRPr lang="en-US" sz="2014" kern="1200" spc="0" baseline="0" dirty="0">
                <a:solidFill>
                  <a:schemeClr val="tx1"/>
                </a:solidFill>
                <a:latin typeface="Century Gothic" pitchFamily="34" charset="0"/>
                <a:ea typeface="+mn-ea"/>
                <a:cs typeface="Arial" pitchFamily="34" charset="0"/>
              </a:defRPr>
            </a:lvl1pPr>
          </a:lstStyle>
          <a:p>
            <a:pPr lvl="0"/>
            <a:r>
              <a:rPr lang="lv-LV"/>
              <a:t>Teksts</a:t>
            </a:r>
            <a:endParaRPr lang="en-US"/>
          </a:p>
        </p:txBody>
      </p:sp>
    </p:spTree>
    <p:extLst>
      <p:ext uri="{BB962C8B-B14F-4D97-AF65-F5344CB8AC3E}">
        <p14:creationId xmlns:p14="http://schemas.microsoft.com/office/powerpoint/2010/main" val="26245292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Baltais lielais virsraksts 3/3 teksti">
    <p:spTree>
      <p:nvGrpSpPr>
        <p:cNvPr id="1" name=""/>
        <p:cNvGrpSpPr/>
        <p:nvPr/>
      </p:nvGrpSpPr>
      <p:grpSpPr>
        <a:xfrm>
          <a:off x="0" y="0"/>
          <a:ext cx="0" cy="0"/>
          <a:chOff x="0" y="0"/>
          <a:chExt cx="0" cy="0"/>
        </a:xfrm>
      </p:grpSpPr>
      <p:sp>
        <p:nvSpPr>
          <p:cNvPr id="11" name="Text Placeholder 2"/>
          <p:cNvSpPr>
            <a:spLocks noGrp="1"/>
          </p:cNvSpPr>
          <p:nvPr>
            <p:ph type="body" sz="quarter" idx="12" hasCustomPrompt="1"/>
          </p:nvPr>
        </p:nvSpPr>
        <p:spPr>
          <a:xfrm>
            <a:off x="733350" y="914731"/>
            <a:ext cx="18273448" cy="1217834"/>
          </a:xfrm>
          <a:prstGeom prst="rect">
            <a:avLst/>
          </a:prstGeom>
        </p:spPr>
        <p:txBody>
          <a:bodyPr anchor="ctr"/>
          <a:lstStyle>
            <a:lvl1pPr marL="0" indent="0" algn="l">
              <a:spcBef>
                <a:spcPts val="0"/>
              </a:spcBef>
              <a:buNone/>
              <a:defRPr lang="lv-LV" sz="7193"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4" name="Text Placeholder 10"/>
          <p:cNvSpPr>
            <a:spLocks noGrp="1"/>
          </p:cNvSpPr>
          <p:nvPr>
            <p:ph type="body" sz="quarter" idx="13" hasCustomPrompt="1"/>
          </p:nvPr>
        </p:nvSpPr>
        <p:spPr>
          <a:xfrm>
            <a:off x="781253" y="2443339"/>
            <a:ext cx="18225544" cy="598675"/>
          </a:xfrm>
          <a:prstGeom prst="rect">
            <a:avLst/>
          </a:prstGeom>
        </p:spPr>
        <p:txBody>
          <a:bodyPr anchor="ctr"/>
          <a:lstStyle>
            <a:lvl1pPr marL="0" indent="0" algn="l">
              <a:buNone/>
              <a:defRPr lang="en-US" sz="3597" b="1" kern="1200" spc="0" baseline="0" dirty="0">
                <a:solidFill>
                  <a:srgbClr val="00AAC6"/>
                </a:solidFill>
                <a:latin typeface="Century Gothic" pitchFamily="34" charset="0"/>
                <a:ea typeface="+mn-ea"/>
                <a:cs typeface="Mark"/>
              </a:defRPr>
            </a:lvl1pPr>
          </a:lstStyle>
          <a:p>
            <a:pPr lvl="0"/>
            <a:r>
              <a:rPr lang="lv-LV"/>
              <a:t>Mazais virsraksts</a:t>
            </a:r>
            <a:endParaRPr lang="en-US"/>
          </a:p>
        </p:txBody>
      </p:sp>
      <p:sp>
        <p:nvSpPr>
          <p:cNvPr id="15" name="Text Placeholder 12"/>
          <p:cNvSpPr>
            <a:spLocks noGrp="1"/>
          </p:cNvSpPr>
          <p:nvPr>
            <p:ph type="body" sz="quarter" idx="15" hasCustomPrompt="1"/>
          </p:nvPr>
        </p:nvSpPr>
        <p:spPr>
          <a:xfrm>
            <a:off x="781253" y="3462231"/>
            <a:ext cx="5703341" cy="306030"/>
          </a:xfrm>
          <a:prstGeom prst="rect">
            <a:avLst/>
          </a:prstGeom>
        </p:spPr>
        <p:txBody>
          <a:bodyPr anchor="ctr"/>
          <a:lstStyle>
            <a:lvl1pPr marL="0" indent="0">
              <a:spcBef>
                <a:spcPts val="0"/>
              </a:spcBef>
              <a:buNone/>
              <a:defRPr lang="en-US" sz="2014"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
        <p:nvSpPr>
          <p:cNvPr id="17" name="Text Placeholder 12"/>
          <p:cNvSpPr>
            <a:spLocks noGrp="1"/>
          </p:cNvSpPr>
          <p:nvPr>
            <p:ph type="body" sz="quarter" idx="16" hasCustomPrompt="1"/>
          </p:nvPr>
        </p:nvSpPr>
        <p:spPr>
          <a:xfrm>
            <a:off x="7102251" y="3462232"/>
            <a:ext cx="5703341" cy="306030"/>
          </a:xfrm>
          <a:prstGeom prst="rect">
            <a:avLst/>
          </a:prstGeom>
        </p:spPr>
        <p:txBody>
          <a:bodyPr anchor="ctr"/>
          <a:lstStyle>
            <a:lvl1pPr marL="0" indent="0">
              <a:spcBef>
                <a:spcPts val="0"/>
              </a:spcBef>
              <a:buNone/>
              <a:defRPr lang="en-US" sz="2014"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
        <p:nvSpPr>
          <p:cNvPr id="19" name="Text Placeholder 12"/>
          <p:cNvSpPr>
            <a:spLocks noGrp="1"/>
          </p:cNvSpPr>
          <p:nvPr>
            <p:ph type="body" sz="quarter" idx="17" hasCustomPrompt="1"/>
          </p:nvPr>
        </p:nvSpPr>
        <p:spPr>
          <a:xfrm>
            <a:off x="13370630" y="3462232"/>
            <a:ext cx="5703341" cy="306030"/>
          </a:xfrm>
          <a:prstGeom prst="rect">
            <a:avLst/>
          </a:prstGeom>
        </p:spPr>
        <p:txBody>
          <a:bodyPr anchor="ctr"/>
          <a:lstStyle>
            <a:lvl1pPr marL="0" indent="0">
              <a:spcBef>
                <a:spcPts val="0"/>
              </a:spcBef>
              <a:buNone/>
              <a:defRPr lang="en-US" sz="2014"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Tree>
    <p:extLst>
      <p:ext uri="{BB962C8B-B14F-4D97-AF65-F5344CB8AC3E}">
        <p14:creationId xmlns:p14="http://schemas.microsoft.com/office/powerpoint/2010/main" val="6121337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Baltais lielais virsraksts 3/3 teksti">
    <p:spTree>
      <p:nvGrpSpPr>
        <p:cNvPr id="1" name=""/>
        <p:cNvGrpSpPr/>
        <p:nvPr/>
      </p:nvGrpSpPr>
      <p:grpSpPr>
        <a:xfrm>
          <a:off x="0" y="0"/>
          <a:ext cx="0" cy="0"/>
          <a:chOff x="0" y="0"/>
          <a:chExt cx="0" cy="0"/>
        </a:xfrm>
      </p:grpSpPr>
      <p:sp>
        <p:nvSpPr>
          <p:cNvPr id="11" name="Text Placeholder 2"/>
          <p:cNvSpPr>
            <a:spLocks noGrp="1"/>
          </p:cNvSpPr>
          <p:nvPr>
            <p:ph type="body" sz="quarter" idx="12" hasCustomPrompt="1"/>
          </p:nvPr>
        </p:nvSpPr>
        <p:spPr>
          <a:xfrm>
            <a:off x="733350" y="914731"/>
            <a:ext cx="18273448" cy="1217834"/>
          </a:xfrm>
          <a:prstGeom prst="rect">
            <a:avLst/>
          </a:prstGeom>
        </p:spPr>
        <p:txBody>
          <a:bodyPr anchor="ctr"/>
          <a:lstStyle>
            <a:lvl1pPr marL="0" indent="0" algn="l">
              <a:spcBef>
                <a:spcPts val="0"/>
              </a:spcBef>
              <a:buNone/>
              <a:defRPr lang="lv-LV" sz="7193"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4" name="Text Placeholder 10"/>
          <p:cNvSpPr>
            <a:spLocks noGrp="1"/>
          </p:cNvSpPr>
          <p:nvPr>
            <p:ph type="body" sz="quarter" idx="13" hasCustomPrompt="1"/>
          </p:nvPr>
        </p:nvSpPr>
        <p:spPr>
          <a:xfrm>
            <a:off x="781253" y="2443339"/>
            <a:ext cx="18225544" cy="598675"/>
          </a:xfrm>
          <a:prstGeom prst="rect">
            <a:avLst/>
          </a:prstGeom>
        </p:spPr>
        <p:txBody>
          <a:bodyPr anchor="ctr"/>
          <a:lstStyle>
            <a:lvl1pPr marL="0" indent="0" algn="l">
              <a:buNone/>
              <a:defRPr lang="en-US" sz="3597" b="1" kern="1200" spc="0" baseline="0" dirty="0">
                <a:solidFill>
                  <a:schemeClr val="tx1"/>
                </a:solidFill>
                <a:latin typeface="Century Gothic" pitchFamily="34" charset="0"/>
                <a:ea typeface="+mn-ea"/>
                <a:cs typeface="Mark"/>
              </a:defRPr>
            </a:lvl1pPr>
          </a:lstStyle>
          <a:p>
            <a:pPr lvl="0"/>
            <a:r>
              <a:rPr lang="lv-LV"/>
              <a:t>Mazais virsraksts</a:t>
            </a:r>
            <a:endParaRPr lang="en-US"/>
          </a:p>
        </p:txBody>
      </p:sp>
      <p:sp>
        <p:nvSpPr>
          <p:cNvPr id="15" name="Text Placeholder 12"/>
          <p:cNvSpPr>
            <a:spLocks noGrp="1"/>
          </p:cNvSpPr>
          <p:nvPr>
            <p:ph type="body" sz="quarter" idx="15" hasCustomPrompt="1"/>
          </p:nvPr>
        </p:nvSpPr>
        <p:spPr>
          <a:xfrm>
            <a:off x="781253" y="3462231"/>
            <a:ext cx="5703341" cy="306030"/>
          </a:xfrm>
          <a:prstGeom prst="rect">
            <a:avLst/>
          </a:prstGeom>
        </p:spPr>
        <p:txBody>
          <a:bodyPr anchor="ctr"/>
          <a:lstStyle>
            <a:lvl1pPr marL="0" indent="0">
              <a:spcBef>
                <a:spcPts val="0"/>
              </a:spcBef>
              <a:buNone/>
              <a:defRPr lang="en-US" sz="2014" kern="1200" spc="0" baseline="0" dirty="0">
                <a:solidFill>
                  <a:schemeClr val="tx1"/>
                </a:solidFill>
                <a:latin typeface="Century Gothic" pitchFamily="34" charset="0"/>
                <a:ea typeface="+mn-ea"/>
                <a:cs typeface="Arial" pitchFamily="34" charset="0"/>
              </a:defRPr>
            </a:lvl1pPr>
          </a:lstStyle>
          <a:p>
            <a:pPr lvl="0"/>
            <a:r>
              <a:rPr lang="lv-LV"/>
              <a:t>Teksts</a:t>
            </a:r>
            <a:endParaRPr lang="en-US"/>
          </a:p>
        </p:txBody>
      </p:sp>
      <p:sp>
        <p:nvSpPr>
          <p:cNvPr id="17" name="Text Placeholder 12"/>
          <p:cNvSpPr>
            <a:spLocks noGrp="1"/>
          </p:cNvSpPr>
          <p:nvPr>
            <p:ph type="body" sz="quarter" idx="16" hasCustomPrompt="1"/>
          </p:nvPr>
        </p:nvSpPr>
        <p:spPr>
          <a:xfrm>
            <a:off x="7102251" y="3462232"/>
            <a:ext cx="5703341" cy="306030"/>
          </a:xfrm>
          <a:prstGeom prst="rect">
            <a:avLst/>
          </a:prstGeom>
        </p:spPr>
        <p:txBody>
          <a:bodyPr anchor="ctr"/>
          <a:lstStyle>
            <a:lvl1pPr marL="0" indent="0">
              <a:spcBef>
                <a:spcPts val="0"/>
              </a:spcBef>
              <a:buNone/>
              <a:defRPr lang="en-US" sz="2014" kern="1200" spc="0" baseline="0" dirty="0">
                <a:solidFill>
                  <a:schemeClr val="tx1"/>
                </a:solidFill>
                <a:latin typeface="Century Gothic" pitchFamily="34" charset="0"/>
                <a:ea typeface="+mn-ea"/>
                <a:cs typeface="Arial" pitchFamily="34" charset="0"/>
              </a:defRPr>
            </a:lvl1pPr>
          </a:lstStyle>
          <a:p>
            <a:pPr lvl="0"/>
            <a:r>
              <a:rPr lang="lv-LV"/>
              <a:t>Teksts</a:t>
            </a:r>
            <a:endParaRPr lang="en-US"/>
          </a:p>
        </p:txBody>
      </p:sp>
      <p:sp>
        <p:nvSpPr>
          <p:cNvPr id="19" name="Text Placeholder 12"/>
          <p:cNvSpPr>
            <a:spLocks noGrp="1"/>
          </p:cNvSpPr>
          <p:nvPr>
            <p:ph type="body" sz="quarter" idx="17" hasCustomPrompt="1"/>
          </p:nvPr>
        </p:nvSpPr>
        <p:spPr>
          <a:xfrm>
            <a:off x="13370630" y="3462232"/>
            <a:ext cx="5703341" cy="306030"/>
          </a:xfrm>
          <a:prstGeom prst="rect">
            <a:avLst/>
          </a:prstGeom>
        </p:spPr>
        <p:txBody>
          <a:bodyPr anchor="ctr"/>
          <a:lstStyle>
            <a:lvl1pPr marL="0" indent="0">
              <a:spcBef>
                <a:spcPts val="0"/>
              </a:spcBef>
              <a:buNone/>
              <a:defRPr lang="en-US" sz="2014" kern="1200" spc="0" baseline="0" dirty="0">
                <a:solidFill>
                  <a:schemeClr val="tx1"/>
                </a:solidFill>
                <a:latin typeface="Century Gothic" pitchFamily="34" charset="0"/>
                <a:ea typeface="+mn-ea"/>
                <a:cs typeface="Arial" pitchFamily="34" charset="0"/>
              </a:defRPr>
            </a:lvl1pPr>
          </a:lstStyle>
          <a:p>
            <a:pPr lvl="0"/>
            <a:r>
              <a:rPr lang="lv-LV"/>
              <a:t>Teksts</a:t>
            </a:r>
            <a:endParaRPr lang="en-US"/>
          </a:p>
        </p:txBody>
      </p:sp>
    </p:spTree>
    <p:extLst>
      <p:ext uri="{BB962C8B-B14F-4D97-AF65-F5344CB8AC3E}">
        <p14:creationId xmlns:p14="http://schemas.microsoft.com/office/powerpoint/2010/main" val="21119911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altais lielais virsraksts 1/3 pa kreisi donut">
    <p:spTree>
      <p:nvGrpSpPr>
        <p:cNvPr id="1" name=""/>
        <p:cNvGrpSpPr/>
        <p:nvPr/>
      </p:nvGrpSpPr>
      <p:grpSpPr>
        <a:xfrm>
          <a:off x="0" y="0"/>
          <a:ext cx="0" cy="0"/>
          <a:chOff x="0" y="0"/>
          <a:chExt cx="0" cy="0"/>
        </a:xfrm>
      </p:grpSpPr>
      <p:sp>
        <p:nvSpPr>
          <p:cNvPr id="10" name="object 6"/>
          <p:cNvSpPr>
            <a:spLocks/>
          </p:cNvSpPr>
          <p:nvPr userDrawn="1"/>
        </p:nvSpPr>
        <p:spPr bwMode="auto">
          <a:xfrm>
            <a:off x="0" y="0"/>
            <a:ext cx="6698270" cy="11302499"/>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p>
        </p:txBody>
      </p:sp>
      <p:sp>
        <p:nvSpPr>
          <p:cNvPr id="17" name="Chart Placeholder 2"/>
          <p:cNvSpPr>
            <a:spLocks noGrp="1"/>
          </p:cNvSpPr>
          <p:nvPr>
            <p:ph type="chart" sz="quarter" idx="13" hasCustomPrompt="1"/>
          </p:nvPr>
        </p:nvSpPr>
        <p:spPr>
          <a:xfrm>
            <a:off x="0" y="3583275"/>
            <a:ext cx="6698270" cy="4142803"/>
          </a:xfrm>
          <a:prstGeom prst="rect">
            <a:avLst/>
          </a:prstGeom>
        </p:spPr>
        <p:txBody>
          <a:bodyPr/>
          <a:lstStyle>
            <a:lvl1pPr marL="0" indent="0">
              <a:buNone/>
              <a:defRPr/>
            </a:lvl1pPr>
          </a:lstStyle>
          <a:p>
            <a:r>
              <a:rPr lang="lv-LV"/>
              <a:t>Apaļais grafiks (pie </a:t>
            </a:r>
            <a:r>
              <a:rPr lang="lv-LV" err="1"/>
              <a:t>chart</a:t>
            </a:r>
            <a:r>
              <a:rPr lang="lv-LV"/>
              <a:t>)</a:t>
            </a:r>
            <a:endParaRPr lang="en-US"/>
          </a:p>
        </p:txBody>
      </p:sp>
      <p:sp>
        <p:nvSpPr>
          <p:cNvPr id="8" name="Text Placeholder 2"/>
          <p:cNvSpPr>
            <a:spLocks noGrp="1"/>
          </p:cNvSpPr>
          <p:nvPr>
            <p:ph type="body" sz="quarter" idx="14" hasCustomPrompt="1"/>
          </p:nvPr>
        </p:nvSpPr>
        <p:spPr>
          <a:xfrm>
            <a:off x="7523652" y="1407426"/>
            <a:ext cx="11847100" cy="1139506"/>
          </a:xfrm>
          <a:prstGeom prst="rect">
            <a:avLst/>
          </a:prstGeom>
        </p:spPr>
        <p:txBody>
          <a:bodyPr anchor="ctr"/>
          <a:lstStyle>
            <a:lvl1pPr marL="0" indent="0" algn="l">
              <a:spcBef>
                <a:spcPts val="0"/>
              </a:spcBef>
              <a:buNone/>
              <a:defRPr lang="lv-LV" sz="7193"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2" name="Text Placeholder 10"/>
          <p:cNvSpPr>
            <a:spLocks noGrp="1"/>
          </p:cNvSpPr>
          <p:nvPr>
            <p:ph type="body" sz="quarter" idx="15" hasCustomPrompt="1"/>
          </p:nvPr>
        </p:nvSpPr>
        <p:spPr>
          <a:xfrm>
            <a:off x="7523651" y="2650522"/>
            <a:ext cx="11799196" cy="621549"/>
          </a:xfrm>
          <a:prstGeom prst="rect">
            <a:avLst/>
          </a:prstGeom>
        </p:spPr>
        <p:txBody>
          <a:bodyPr anchor="ctr"/>
          <a:lstStyle>
            <a:lvl1pPr marL="0" indent="0" algn="l">
              <a:buNone/>
              <a:defRPr lang="en-US" sz="3597" b="1" kern="1200" spc="0" baseline="0" dirty="0">
                <a:solidFill>
                  <a:srgbClr val="00AAC6"/>
                </a:solidFill>
                <a:latin typeface="Century Gothic" pitchFamily="34" charset="0"/>
                <a:ea typeface="+mn-ea"/>
                <a:cs typeface="Mark"/>
              </a:defRPr>
            </a:lvl1pPr>
          </a:lstStyle>
          <a:p>
            <a:pPr lvl="0"/>
            <a:r>
              <a:rPr lang="lv-LV"/>
              <a:t>Mazais virsraksts</a:t>
            </a:r>
            <a:endParaRPr lang="en-US"/>
          </a:p>
        </p:txBody>
      </p:sp>
      <p:sp>
        <p:nvSpPr>
          <p:cNvPr id="14" name="Text Placeholder 12"/>
          <p:cNvSpPr>
            <a:spLocks noGrp="1"/>
          </p:cNvSpPr>
          <p:nvPr>
            <p:ph type="body" sz="quarter" idx="16" hasCustomPrompt="1"/>
          </p:nvPr>
        </p:nvSpPr>
        <p:spPr>
          <a:xfrm>
            <a:off x="7523651" y="3582846"/>
            <a:ext cx="11799196" cy="310774"/>
          </a:xfrm>
          <a:prstGeom prst="rect">
            <a:avLst/>
          </a:prstGeom>
        </p:spPr>
        <p:txBody>
          <a:bodyPr anchor="ctr"/>
          <a:lstStyle>
            <a:lvl1pPr marL="0" indent="0">
              <a:spcBef>
                <a:spcPts val="0"/>
              </a:spcBef>
              <a:buNone/>
              <a:defRPr lang="en-US" sz="2014" kern="1200" spc="0" baseline="0" dirty="0">
                <a:solidFill>
                  <a:srgbClr val="00AAC6"/>
                </a:solidFill>
                <a:latin typeface="Century Gothic" pitchFamily="34" charset="0"/>
                <a:ea typeface="+mn-ea"/>
                <a:cs typeface="Mark"/>
              </a:defRPr>
            </a:lvl1pPr>
          </a:lstStyle>
          <a:p>
            <a:pPr lvl="0"/>
            <a:r>
              <a:rPr lang="lv-LV"/>
              <a:t>Teksts</a:t>
            </a:r>
            <a:endParaRPr lang="en-US"/>
          </a:p>
        </p:txBody>
      </p:sp>
    </p:spTree>
    <p:extLst>
      <p:ext uri="{BB962C8B-B14F-4D97-AF65-F5344CB8AC3E}">
        <p14:creationId xmlns:p14="http://schemas.microsoft.com/office/powerpoint/2010/main" val="762958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1382156" y="2462250"/>
            <a:ext cx="3082521" cy="3082738"/>
          </a:xfrm>
          <a:prstGeom prst="ellipse">
            <a:avLst/>
          </a:prstGeom>
        </p:spPr>
        <p:txBody>
          <a:bodyPr>
            <a:normAutofit/>
          </a:bodyPr>
          <a:lstStyle>
            <a:lvl1pPr marL="0" indent="0" algn="ctr">
              <a:buNone/>
              <a:defRPr sz="2638"/>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382156"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Picture Placeholder 40">
            <a:extLst>
              <a:ext uri="{FF2B5EF4-FFF2-40B4-BE49-F238E27FC236}">
                <a16:creationId xmlns:a16="http://schemas.microsoft.com/office/drawing/2014/main" id="{4F0A528F-A467-7F4E-A6EA-53E1170BAEC5}"/>
              </a:ext>
            </a:extLst>
          </p:cNvPr>
          <p:cNvSpPr>
            <a:spLocks noGrp="1"/>
          </p:cNvSpPr>
          <p:nvPr>
            <p:ph type="pic" sz="quarter" idx="17" hasCustomPrompt="1"/>
          </p:nvPr>
        </p:nvSpPr>
        <p:spPr>
          <a:xfrm>
            <a:off x="6395618" y="2462250"/>
            <a:ext cx="3082521" cy="3082738"/>
          </a:xfrm>
          <a:prstGeom prst="ellipse">
            <a:avLst/>
          </a:prstGeom>
        </p:spPr>
        <p:txBody>
          <a:bodyPr>
            <a:normAutofit/>
          </a:bodyPr>
          <a:lstStyle>
            <a:lvl1pPr marL="0" indent="0" algn="ctr">
              <a:buNone/>
              <a:defRPr sz="2638"/>
            </a:lvl1pPr>
          </a:lstStyle>
          <a:p>
            <a:r>
              <a:rPr lang="lv-LV"/>
              <a:t>Foto</a:t>
            </a:r>
          </a:p>
        </p:txBody>
      </p:sp>
      <p:sp>
        <p:nvSpPr>
          <p:cNvPr id="11" name="Text Placeholder 2">
            <a:extLst>
              <a:ext uri="{FF2B5EF4-FFF2-40B4-BE49-F238E27FC236}">
                <a16:creationId xmlns:a16="http://schemas.microsoft.com/office/drawing/2014/main" id="{AE47DAB1-5F7B-CE40-B71E-1C8889B51E51}"/>
              </a:ext>
            </a:extLst>
          </p:cNvPr>
          <p:cNvSpPr>
            <a:spLocks noGrp="1"/>
          </p:cNvSpPr>
          <p:nvPr>
            <p:ph type="body" sz="quarter" idx="18" hasCustomPrompt="1"/>
          </p:nvPr>
        </p:nvSpPr>
        <p:spPr>
          <a:xfrm>
            <a:off x="6395618"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3" name="Picture Placeholder 40">
            <a:extLst>
              <a:ext uri="{FF2B5EF4-FFF2-40B4-BE49-F238E27FC236}">
                <a16:creationId xmlns:a16="http://schemas.microsoft.com/office/drawing/2014/main" id="{EC9ABC09-08A0-1A42-BE5D-7EA28141E453}"/>
              </a:ext>
            </a:extLst>
          </p:cNvPr>
          <p:cNvSpPr>
            <a:spLocks noGrp="1"/>
          </p:cNvSpPr>
          <p:nvPr>
            <p:ph type="pic" sz="quarter" idx="19" hasCustomPrompt="1"/>
          </p:nvPr>
        </p:nvSpPr>
        <p:spPr>
          <a:xfrm>
            <a:off x="11409079" y="2462250"/>
            <a:ext cx="3082521" cy="3082738"/>
          </a:xfrm>
          <a:prstGeom prst="ellipse">
            <a:avLst/>
          </a:prstGeom>
        </p:spPr>
        <p:txBody>
          <a:bodyPr>
            <a:normAutofit/>
          </a:bodyPr>
          <a:lstStyle>
            <a:lvl1pPr marL="0" indent="0" algn="ctr">
              <a:buNone/>
              <a:defRPr sz="2638"/>
            </a:lvl1pPr>
          </a:lstStyle>
          <a:p>
            <a:r>
              <a:rPr lang="lv-LV"/>
              <a:t>Foto</a:t>
            </a:r>
          </a:p>
        </p:txBody>
      </p:sp>
      <p:sp>
        <p:nvSpPr>
          <p:cNvPr id="14" name="Text Placeholder 2">
            <a:extLst>
              <a:ext uri="{FF2B5EF4-FFF2-40B4-BE49-F238E27FC236}">
                <a16:creationId xmlns:a16="http://schemas.microsoft.com/office/drawing/2014/main" id="{EB4269E5-EAA1-DA4D-8B3F-348DF1DBDEAB}"/>
              </a:ext>
            </a:extLst>
          </p:cNvPr>
          <p:cNvSpPr>
            <a:spLocks noGrp="1"/>
          </p:cNvSpPr>
          <p:nvPr>
            <p:ph type="body" sz="quarter" idx="20" hasCustomPrompt="1"/>
          </p:nvPr>
        </p:nvSpPr>
        <p:spPr>
          <a:xfrm>
            <a:off x="11409079"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9" name="Picture Placeholder 40">
            <a:extLst>
              <a:ext uri="{FF2B5EF4-FFF2-40B4-BE49-F238E27FC236}">
                <a16:creationId xmlns:a16="http://schemas.microsoft.com/office/drawing/2014/main" id="{9C3B4D56-AC56-B143-A967-814F6A655798}"/>
              </a:ext>
            </a:extLst>
          </p:cNvPr>
          <p:cNvSpPr>
            <a:spLocks noGrp="1"/>
          </p:cNvSpPr>
          <p:nvPr>
            <p:ph type="pic" sz="quarter" idx="25" hasCustomPrompt="1"/>
          </p:nvPr>
        </p:nvSpPr>
        <p:spPr>
          <a:xfrm>
            <a:off x="1382156" y="6835198"/>
            <a:ext cx="3082521" cy="3082738"/>
          </a:xfrm>
          <a:prstGeom prst="ellipse">
            <a:avLst/>
          </a:prstGeom>
        </p:spPr>
        <p:txBody>
          <a:bodyPr>
            <a:normAutofit/>
          </a:bodyPr>
          <a:lstStyle>
            <a:lvl1pPr marL="0" indent="0" algn="ctr">
              <a:buNone/>
              <a:defRPr sz="2638"/>
            </a:lvl1pPr>
          </a:lstStyle>
          <a:p>
            <a:r>
              <a:rPr lang="lv-LV"/>
              <a:t>Foto</a:t>
            </a:r>
          </a:p>
        </p:txBody>
      </p:sp>
      <p:sp>
        <p:nvSpPr>
          <p:cNvPr id="20" name="Text Placeholder 2">
            <a:extLst>
              <a:ext uri="{FF2B5EF4-FFF2-40B4-BE49-F238E27FC236}">
                <a16:creationId xmlns:a16="http://schemas.microsoft.com/office/drawing/2014/main" id="{DCA30FC3-5687-D840-A7D5-4B495B7E38A1}"/>
              </a:ext>
            </a:extLst>
          </p:cNvPr>
          <p:cNvSpPr>
            <a:spLocks noGrp="1"/>
          </p:cNvSpPr>
          <p:nvPr>
            <p:ph type="body" sz="quarter" idx="26" hasCustomPrompt="1"/>
          </p:nvPr>
        </p:nvSpPr>
        <p:spPr>
          <a:xfrm>
            <a:off x="1382156"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1" name="Picture Placeholder 40">
            <a:extLst>
              <a:ext uri="{FF2B5EF4-FFF2-40B4-BE49-F238E27FC236}">
                <a16:creationId xmlns:a16="http://schemas.microsoft.com/office/drawing/2014/main" id="{51D56D81-678E-0948-BF23-5298C6B2A937}"/>
              </a:ext>
            </a:extLst>
          </p:cNvPr>
          <p:cNvSpPr>
            <a:spLocks noGrp="1"/>
          </p:cNvSpPr>
          <p:nvPr>
            <p:ph type="pic" sz="quarter" idx="27" hasCustomPrompt="1"/>
          </p:nvPr>
        </p:nvSpPr>
        <p:spPr>
          <a:xfrm>
            <a:off x="6395618" y="6835198"/>
            <a:ext cx="3082521" cy="3082738"/>
          </a:xfrm>
          <a:prstGeom prst="ellipse">
            <a:avLst/>
          </a:prstGeom>
        </p:spPr>
        <p:txBody>
          <a:bodyPr>
            <a:normAutofit/>
          </a:bodyPr>
          <a:lstStyle>
            <a:lvl1pPr marL="0" indent="0" algn="ctr">
              <a:buNone/>
              <a:defRPr sz="2638"/>
            </a:lvl1pPr>
          </a:lstStyle>
          <a:p>
            <a:r>
              <a:rPr lang="lv-LV"/>
              <a:t>Foto</a:t>
            </a:r>
          </a:p>
        </p:txBody>
      </p:sp>
      <p:sp>
        <p:nvSpPr>
          <p:cNvPr id="22" name="Text Placeholder 2">
            <a:extLst>
              <a:ext uri="{FF2B5EF4-FFF2-40B4-BE49-F238E27FC236}">
                <a16:creationId xmlns:a16="http://schemas.microsoft.com/office/drawing/2014/main" id="{B2C83E59-368A-A547-B8AF-CB7DC6B8F85A}"/>
              </a:ext>
            </a:extLst>
          </p:cNvPr>
          <p:cNvSpPr>
            <a:spLocks noGrp="1"/>
          </p:cNvSpPr>
          <p:nvPr>
            <p:ph type="body" sz="quarter" idx="28" hasCustomPrompt="1"/>
          </p:nvPr>
        </p:nvSpPr>
        <p:spPr>
          <a:xfrm>
            <a:off x="6395618"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3" name="Picture Placeholder 40">
            <a:extLst>
              <a:ext uri="{FF2B5EF4-FFF2-40B4-BE49-F238E27FC236}">
                <a16:creationId xmlns:a16="http://schemas.microsoft.com/office/drawing/2014/main" id="{3857E7FD-FF75-3D43-BEE7-C62955649A2F}"/>
              </a:ext>
            </a:extLst>
          </p:cNvPr>
          <p:cNvSpPr>
            <a:spLocks noGrp="1"/>
          </p:cNvSpPr>
          <p:nvPr>
            <p:ph type="pic" sz="quarter" idx="29" hasCustomPrompt="1"/>
          </p:nvPr>
        </p:nvSpPr>
        <p:spPr>
          <a:xfrm>
            <a:off x="11409079" y="6835198"/>
            <a:ext cx="3082521" cy="3082738"/>
          </a:xfrm>
          <a:prstGeom prst="ellipse">
            <a:avLst/>
          </a:prstGeom>
        </p:spPr>
        <p:txBody>
          <a:bodyPr>
            <a:normAutofit/>
          </a:bodyPr>
          <a:lstStyle>
            <a:lvl1pPr marL="0" indent="0" algn="ctr">
              <a:buNone/>
              <a:defRPr sz="2638"/>
            </a:lvl1pPr>
          </a:lstStyle>
          <a:p>
            <a:r>
              <a:rPr lang="lv-LV"/>
              <a:t>Foto</a:t>
            </a:r>
          </a:p>
        </p:txBody>
      </p:sp>
      <p:sp>
        <p:nvSpPr>
          <p:cNvPr id="24" name="Text Placeholder 2">
            <a:extLst>
              <a:ext uri="{FF2B5EF4-FFF2-40B4-BE49-F238E27FC236}">
                <a16:creationId xmlns:a16="http://schemas.microsoft.com/office/drawing/2014/main" id="{721F32C2-6155-9541-90AA-9034612F5443}"/>
              </a:ext>
            </a:extLst>
          </p:cNvPr>
          <p:cNvSpPr>
            <a:spLocks noGrp="1"/>
          </p:cNvSpPr>
          <p:nvPr>
            <p:ph type="body" sz="quarter" idx="30" hasCustomPrompt="1"/>
          </p:nvPr>
        </p:nvSpPr>
        <p:spPr>
          <a:xfrm>
            <a:off x="11409079"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4949398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Baltais lielais virsraksts 1/3 pa kreisi donut">
    <p:spTree>
      <p:nvGrpSpPr>
        <p:cNvPr id="1" name=""/>
        <p:cNvGrpSpPr/>
        <p:nvPr/>
      </p:nvGrpSpPr>
      <p:grpSpPr>
        <a:xfrm>
          <a:off x="0" y="0"/>
          <a:ext cx="0" cy="0"/>
          <a:chOff x="0" y="0"/>
          <a:chExt cx="0" cy="0"/>
        </a:xfrm>
      </p:grpSpPr>
      <p:sp>
        <p:nvSpPr>
          <p:cNvPr id="10" name="object 6"/>
          <p:cNvSpPr>
            <a:spLocks/>
          </p:cNvSpPr>
          <p:nvPr userDrawn="1"/>
        </p:nvSpPr>
        <p:spPr bwMode="auto">
          <a:xfrm>
            <a:off x="0" y="0"/>
            <a:ext cx="6698270" cy="11302499"/>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p>
        </p:txBody>
      </p:sp>
      <p:sp>
        <p:nvSpPr>
          <p:cNvPr id="17" name="Chart Placeholder 2"/>
          <p:cNvSpPr>
            <a:spLocks noGrp="1"/>
          </p:cNvSpPr>
          <p:nvPr>
            <p:ph type="chart" sz="quarter" idx="13" hasCustomPrompt="1"/>
          </p:nvPr>
        </p:nvSpPr>
        <p:spPr>
          <a:xfrm>
            <a:off x="0" y="3583275"/>
            <a:ext cx="6698270" cy="4142803"/>
          </a:xfrm>
          <a:prstGeom prst="rect">
            <a:avLst/>
          </a:prstGeom>
        </p:spPr>
        <p:txBody>
          <a:bodyPr/>
          <a:lstStyle>
            <a:lvl1pPr marL="0" indent="0">
              <a:buNone/>
              <a:defRPr/>
            </a:lvl1pPr>
          </a:lstStyle>
          <a:p>
            <a:r>
              <a:rPr lang="lv-LV"/>
              <a:t>Apaļais grafiks (pie </a:t>
            </a:r>
            <a:r>
              <a:rPr lang="lv-LV" err="1"/>
              <a:t>chart</a:t>
            </a:r>
            <a:r>
              <a:rPr lang="lv-LV"/>
              <a:t>)</a:t>
            </a:r>
            <a:endParaRPr lang="en-US"/>
          </a:p>
        </p:txBody>
      </p:sp>
      <p:sp>
        <p:nvSpPr>
          <p:cNvPr id="8" name="Text Placeholder 2"/>
          <p:cNvSpPr>
            <a:spLocks noGrp="1"/>
          </p:cNvSpPr>
          <p:nvPr>
            <p:ph type="body" sz="quarter" idx="14" hasCustomPrompt="1"/>
          </p:nvPr>
        </p:nvSpPr>
        <p:spPr>
          <a:xfrm>
            <a:off x="7523652" y="1407426"/>
            <a:ext cx="11847100" cy="1139506"/>
          </a:xfrm>
          <a:prstGeom prst="rect">
            <a:avLst/>
          </a:prstGeom>
        </p:spPr>
        <p:txBody>
          <a:bodyPr anchor="ctr"/>
          <a:lstStyle>
            <a:lvl1pPr marL="0" indent="0" algn="l">
              <a:spcBef>
                <a:spcPts val="0"/>
              </a:spcBef>
              <a:buNone/>
              <a:defRPr lang="lv-LV" sz="7193"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2" name="Text Placeholder 10"/>
          <p:cNvSpPr>
            <a:spLocks noGrp="1"/>
          </p:cNvSpPr>
          <p:nvPr>
            <p:ph type="body" sz="quarter" idx="15" hasCustomPrompt="1"/>
          </p:nvPr>
        </p:nvSpPr>
        <p:spPr>
          <a:xfrm>
            <a:off x="7523651" y="2650522"/>
            <a:ext cx="11799196" cy="621549"/>
          </a:xfrm>
          <a:prstGeom prst="rect">
            <a:avLst/>
          </a:prstGeom>
        </p:spPr>
        <p:txBody>
          <a:bodyPr anchor="ctr"/>
          <a:lstStyle>
            <a:lvl1pPr marL="0" indent="0" algn="l">
              <a:buNone/>
              <a:defRPr lang="en-US" sz="3597" b="1" kern="1200" spc="0" baseline="0" dirty="0">
                <a:solidFill>
                  <a:schemeClr val="tx1"/>
                </a:solidFill>
                <a:latin typeface="Century Gothic" pitchFamily="34" charset="0"/>
                <a:ea typeface="+mn-ea"/>
                <a:cs typeface="Mark"/>
              </a:defRPr>
            </a:lvl1pPr>
          </a:lstStyle>
          <a:p>
            <a:pPr lvl="0"/>
            <a:r>
              <a:rPr lang="lv-LV"/>
              <a:t>Mazais virsraksts</a:t>
            </a:r>
            <a:endParaRPr lang="en-US"/>
          </a:p>
        </p:txBody>
      </p:sp>
      <p:sp>
        <p:nvSpPr>
          <p:cNvPr id="14" name="Text Placeholder 12"/>
          <p:cNvSpPr>
            <a:spLocks noGrp="1"/>
          </p:cNvSpPr>
          <p:nvPr>
            <p:ph type="body" sz="quarter" idx="16" hasCustomPrompt="1"/>
          </p:nvPr>
        </p:nvSpPr>
        <p:spPr>
          <a:xfrm>
            <a:off x="7523651" y="3582846"/>
            <a:ext cx="11799196" cy="310774"/>
          </a:xfrm>
          <a:prstGeom prst="rect">
            <a:avLst/>
          </a:prstGeom>
        </p:spPr>
        <p:txBody>
          <a:bodyPr anchor="ctr"/>
          <a:lstStyle>
            <a:lvl1pPr marL="0" indent="0">
              <a:spcBef>
                <a:spcPts val="0"/>
              </a:spcBef>
              <a:buNone/>
              <a:defRPr lang="en-US" sz="2014" kern="1200" spc="0" baseline="0" dirty="0">
                <a:solidFill>
                  <a:schemeClr val="tx1"/>
                </a:solidFill>
                <a:latin typeface="Century Gothic" pitchFamily="34" charset="0"/>
                <a:ea typeface="+mn-ea"/>
                <a:cs typeface="Mark"/>
              </a:defRPr>
            </a:lvl1pPr>
          </a:lstStyle>
          <a:p>
            <a:pPr lvl="0"/>
            <a:r>
              <a:rPr lang="lv-LV"/>
              <a:t>Teksts</a:t>
            </a:r>
            <a:endParaRPr lang="en-US"/>
          </a:p>
        </p:txBody>
      </p:sp>
    </p:spTree>
    <p:extLst>
      <p:ext uri="{BB962C8B-B14F-4D97-AF65-F5344CB8AC3E}">
        <p14:creationId xmlns:p14="http://schemas.microsoft.com/office/powerpoint/2010/main" val="17632547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altais lielais virsraksts 1/3 pa kreisi donut paraugs">
    <p:spTree>
      <p:nvGrpSpPr>
        <p:cNvPr id="1" name=""/>
        <p:cNvGrpSpPr/>
        <p:nvPr/>
      </p:nvGrpSpPr>
      <p:grpSpPr>
        <a:xfrm>
          <a:off x="0" y="0"/>
          <a:ext cx="0" cy="0"/>
          <a:chOff x="0" y="0"/>
          <a:chExt cx="0" cy="0"/>
        </a:xfrm>
      </p:grpSpPr>
      <p:sp>
        <p:nvSpPr>
          <p:cNvPr id="10" name="object 6"/>
          <p:cNvSpPr>
            <a:spLocks/>
          </p:cNvSpPr>
          <p:nvPr userDrawn="1"/>
        </p:nvSpPr>
        <p:spPr bwMode="auto">
          <a:xfrm>
            <a:off x="0" y="0"/>
            <a:ext cx="6698270" cy="11302499"/>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p>
        </p:txBody>
      </p:sp>
      <p:graphicFrame>
        <p:nvGraphicFramePr>
          <p:cNvPr id="7" name="Chart 9"/>
          <p:cNvGraphicFramePr>
            <a:graphicFrameLocks/>
          </p:cNvGraphicFramePr>
          <p:nvPr userDrawn="1">
            <p:extLst>
              <p:ext uri="{D42A27DB-BD31-4B8C-83A1-F6EECF244321}">
                <p14:modId xmlns:p14="http://schemas.microsoft.com/office/powerpoint/2010/main" val="2918293004"/>
              </p:ext>
            </p:extLst>
          </p:nvPr>
        </p:nvGraphicFramePr>
        <p:xfrm>
          <a:off x="4645" y="3569571"/>
          <a:ext cx="6688980" cy="4165641"/>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3"/>
          <p:cNvSpPr txBox="1"/>
          <p:nvPr userDrawn="1"/>
        </p:nvSpPr>
        <p:spPr>
          <a:xfrm>
            <a:off x="7710908" y="2724567"/>
            <a:ext cx="11471136" cy="571998"/>
          </a:xfrm>
          <a:prstGeom prst="rect">
            <a:avLst/>
          </a:prstGeom>
        </p:spPr>
        <p:txBody>
          <a:bodyPr lIns="0" tIns="18270" rIns="0" bIns="0">
            <a:spAutoFit/>
          </a:bodyPr>
          <a:lstStyle/>
          <a:p>
            <a:pPr marL="18270" fontAlgn="auto">
              <a:spcBef>
                <a:spcPts val="144"/>
              </a:spcBef>
              <a:spcAft>
                <a:spcPts val="0"/>
              </a:spcAft>
              <a:defRPr/>
            </a:pPr>
            <a:r>
              <a:rPr sz="3597" b="1" spc="0" baseline="0">
                <a:solidFill>
                  <a:srgbClr val="00AAC6"/>
                </a:solidFill>
                <a:latin typeface="Century Gothic" pitchFamily="34" charset="0"/>
                <a:cs typeface="Mark"/>
              </a:rPr>
              <a:t>Mazais virsraksts</a:t>
            </a:r>
            <a:endParaRPr sz="3597" spc="0" baseline="0">
              <a:latin typeface="Century Gothic" pitchFamily="34" charset="0"/>
              <a:cs typeface="Mark"/>
            </a:endParaRPr>
          </a:p>
        </p:txBody>
      </p:sp>
      <p:sp>
        <p:nvSpPr>
          <p:cNvPr id="11" name="TextBox 8"/>
          <p:cNvSpPr txBox="1">
            <a:spLocks noChangeArrowheads="1"/>
          </p:cNvSpPr>
          <p:nvPr userDrawn="1"/>
        </p:nvSpPr>
        <p:spPr bwMode="auto">
          <a:xfrm>
            <a:off x="7523652" y="1379412"/>
            <a:ext cx="11471136" cy="11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lv-LV" sz="7193" b="1">
                <a:solidFill>
                  <a:srgbClr val="00AAC6"/>
                </a:solidFill>
                <a:latin typeface="Century Gothic" pitchFamily="34" charset="0"/>
                <a:ea typeface="Mark" pitchFamily="50" charset="0"/>
                <a:cs typeface="Mark" pitchFamily="50" charset="0"/>
              </a:rPr>
              <a:t>LIELAIS VIRSRAKSTS</a:t>
            </a:r>
            <a:endParaRPr lang="en-US" sz="7193" b="1">
              <a:solidFill>
                <a:srgbClr val="00AAC6"/>
              </a:solidFill>
              <a:latin typeface="Century Gothic" pitchFamily="34" charset="0"/>
              <a:ea typeface="Mark" pitchFamily="50" charset="0"/>
              <a:cs typeface="Mark" pitchFamily="50" charset="0"/>
            </a:endParaRPr>
          </a:p>
        </p:txBody>
      </p:sp>
      <p:sp>
        <p:nvSpPr>
          <p:cNvPr id="13" name="object 3"/>
          <p:cNvSpPr txBox="1"/>
          <p:nvPr userDrawn="1"/>
        </p:nvSpPr>
        <p:spPr>
          <a:xfrm>
            <a:off x="7710908" y="3549017"/>
            <a:ext cx="11471136" cy="306220"/>
          </a:xfrm>
          <a:prstGeom prst="rect">
            <a:avLst/>
          </a:prstGeom>
        </p:spPr>
        <p:txBody>
          <a:bodyPr lIns="0" tIns="18270" rIns="0" bIns="0">
            <a:spAutoFit/>
          </a:bodyPr>
          <a:lstStyle/>
          <a:p>
            <a:pPr marL="18270" fontAlgn="auto">
              <a:spcBef>
                <a:spcPts val="144"/>
              </a:spcBef>
              <a:spcAft>
                <a:spcPts val="0"/>
              </a:spcAft>
              <a:defRPr/>
            </a:pPr>
            <a:r>
              <a:rPr lang="lv-LV" sz="1870" spc="0" baseline="0">
                <a:solidFill>
                  <a:srgbClr val="00AAC6"/>
                </a:solidFill>
                <a:latin typeface="Century Gothic" pitchFamily="34" charset="0"/>
                <a:cs typeface="Mark"/>
              </a:rPr>
              <a:t>Teksts</a:t>
            </a:r>
            <a:endParaRPr sz="1870" spc="0" baseline="0">
              <a:latin typeface="Century Gothic" pitchFamily="34" charset="0"/>
              <a:cs typeface="Mark"/>
            </a:endParaRPr>
          </a:p>
        </p:txBody>
      </p:sp>
      <p:sp>
        <p:nvSpPr>
          <p:cNvPr id="15" name="object 3"/>
          <p:cNvSpPr txBox="1"/>
          <p:nvPr userDrawn="1"/>
        </p:nvSpPr>
        <p:spPr>
          <a:xfrm rot="20355368">
            <a:off x="1113664" y="4767032"/>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5838726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_Dubltzils 2 donuts">
    <p:spTree>
      <p:nvGrpSpPr>
        <p:cNvPr id="1" name=""/>
        <p:cNvGrpSpPr/>
        <p:nvPr/>
      </p:nvGrpSpPr>
      <p:grpSpPr>
        <a:xfrm>
          <a:off x="0" y="0"/>
          <a:ext cx="0" cy="0"/>
          <a:chOff x="0" y="0"/>
          <a:chExt cx="0" cy="0"/>
        </a:xfrm>
      </p:grpSpPr>
      <p:sp>
        <p:nvSpPr>
          <p:cNvPr id="17" name="bk object 16"/>
          <p:cNvSpPr>
            <a:spLocks/>
          </p:cNvSpPr>
          <p:nvPr userDrawn="1"/>
        </p:nvSpPr>
        <p:spPr bwMode="auto">
          <a:xfrm>
            <a:off x="0" y="0"/>
            <a:ext cx="6698270" cy="11302499"/>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0ABC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baseline="0">
              <a:latin typeface="Century Gothic" pitchFamily="34" charset="0"/>
            </a:endParaRPr>
          </a:p>
        </p:txBody>
      </p:sp>
      <p:sp>
        <p:nvSpPr>
          <p:cNvPr id="12" name="bk object 18"/>
          <p:cNvSpPr>
            <a:spLocks/>
          </p:cNvSpPr>
          <p:nvPr userDrawn="1"/>
        </p:nvSpPr>
        <p:spPr bwMode="auto">
          <a:xfrm>
            <a:off x="13377959" y="0"/>
            <a:ext cx="6726141" cy="11302499"/>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0E40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baseline="0">
              <a:latin typeface="Century Gothic" pitchFamily="34" charset="0"/>
            </a:endParaRPr>
          </a:p>
        </p:txBody>
      </p:sp>
      <p:sp>
        <p:nvSpPr>
          <p:cNvPr id="15" name="Text Placeholder 4"/>
          <p:cNvSpPr>
            <a:spLocks noGrp="1"/>
          </p:cNvSpPr>
          <p:nvPr>
            <p:ph type="body" sz="quarter" idx="10" hasCustomPrompt="1"/>
          </p:nvPr>
        </p:nvSpPr>
        <p:spPr>
          <a:xfrm>
            <a:off x="886604" y="1617392"/>
            <a:ext cx="4883223" cy="515174"/>
          </a:xfrm>
          <a:prstGeom prst="rect">
            <a:avLst/>
          </a:prstGeom>
        </p:spPr>
        <p:txBody>
          <a:bodyPr/>
          <a:lstStyle>
            <a:lvl1pPr marL="0" indent="0" algn="ctr">
              <a:buNone/>
              <a:defRPr sz="2589" b="1" baseline="0">
                <a:solidFill>
                  <a:schemeClr val="bg1"/>
                </a:solidFill>
              </a:defRPr>
            </a:lvl1pPr>
          </a:lstStyle>
          <a:p>
            <a:pPr lvl="0"/>
            <a:r>
              <a:rPr lang="lv-LV"/>
              <a:t>teksts</a:t>
            </a:r>
            <a:endParaRPr lang="en-US"/>
          </a:p>
        </p:txBody>
      </p:sp>
      <p:sp>
        <p:nvSpPr>
          <p:cNvPr id="18" name="Chart Placeholder 16"/>
          <p:cNvSpPr>
            <a:spLocks noGrp="1"/>
          </p:cNvSpPr>
          <p:nvPr>
            <p:ph type="chart" sz="quarter" idx="12" hasCustomPrompt="1"/>
          </p:nvPr>
        </p:nvSpPr>
        <p:spPr>
          <a:xfrm>
            <a:off x="0" y="3375662"/>
            <a:ext cx="6698270" cy="4126816"/>
          </a:xfrm>
          <a:prstGeom prst="rect">
            <a:avLst/>
          </a:prstGeom>
        </p:spPr>
        <p:txBody>
          <a:bodyPr/>
          <a:lstStyle>
            <a:lvl1pPr marL="0" indent="0">
              <a:buNone/>
              <a:defRPr baseline="0">
                <a:solidFill>
                  <a:schemeClr val="bg1"/>
                </a:solidFill>
              </a:defRPr>
            </a:lvl1pPr>
          </a:lstStyle>
          <a:p>
            <a:r>
              <a:rPr lang="lv-LV"/>
              <a:t>Apaļais grafiks (pie </a:t>
            </a:r>
            <a:r>
              <a:rPr lang="lv-LV" err="1"/>
              <a:t>chart</a:t>
            </a:r>
            <a:r>
              <a:rPr lang="lv-LV"/>
              <a:t>)</a:t>
            </a:r>
            <a:endParaRPr lang="en-US"/>
          </a:p>
        </p:txBody>
      </p:sp>
      <p:sp>
        <p:nvSpPr>
          <p:cNvPr id="21" name="Text Placeholder 4"/>
          <p:cNvSpPr>
            <a:spLocks noGrp="1"/>
          </p:cNvSpPr>
          <p:nvPr>
            <p:ph type="body" sz="quarter" idx="14" hasCustomPrompt="1"/>
          </p:nvPr>
        </p:nvSpPr>
        <p:spPr>
          <a:xfrm>
            <a:off x="962520" y="10627067"/>
            <a:ext cx="4777873" cy="413688"/>
          </a:xfrm>
          <a:prstGeom prst="rect">
            <a:avLst/>
          </a:prstGeom>
        </p:spPr>
        <p:txBody>
          <a:bodyPr/>
          <a:lstStyle>
            <a:lvl1pPr marL="0" indent="0" algn="ctr">
              <a:buNone/>
              <a:defRPr sz="2014" b="0" baseline="0">
                <a:solidFill>
                  <a:schemeClr val="bg1"/>
                </a:solidFill>
              </a:defRPr>
            </a:lvl1pPr>
          </a:lstStyle>
          <a:p>
            <a:pPr lvl="0"/>
            <a:r>
              <a:rPr lang="lv-LV"/>
              <a:t>teksts</a:t>
            </a:r>
            <a:endParaRPr lang="en-US"/>
          </a:p>
        </p:txBody>
      </p:sp>
      <p:sp>
        <p:nvSpPr>
          <p:cNvPr id="25" name="Text Placeholder 4"/>
          <p:cNvSpPr>
            <a:spLocks noGrp="1"/>
          </p:cNvSpPr>
          <p:nvPr>
            <p:ph type="body" sz="quarter" idx="15" hasCustomPrompt="1"/>
          </p:nvPr>
        </p:nvSpPr>
        <p:spPr>
          <a:xfrm>
            <a:off x="7611583" y="1614608"/>
            <a:ext cx="4883223" cy="515174"/>
          </a:xfrm>
          <a:prstGeom prst="rect">
            <a:avLst/>
          </a:prstGeom>
        </p:spPr>
        <p:txBody>
          <a:bodyPr/>
          <a:lstStyle>
            <a:lvl1pPr marL="0" indent="0" algn="ctr">
              <a:buNone/>
              <a:defRPr sz="2589" b="1" baseline="0">
                <a:solidFill>
                  <a:schemeClr val="tx1"/>
                </a:solidFill>
              </a:defRPr>
            </a:lvl1pPr>
          </a:lstStyle>
          <a:p>
            <a:pPr lvl="0"/>
            <a:r>
              <a:rPr lang="lv-LV"/>
              <a:t>teksts</a:t>
            </a:r>
            <a:endParaRPr lang="en-US"/>
          </a:p>
        </p:txBody>
      </p:sp>
      <p:sp>
        <p:nvSpPr>
          <p:cNvPr id="26" name="Chart Placeholder 16"/>
          <p:cNvSpPr>
            <a:spLocks noGrp="1"/>
          </p:cNvSpPr>
          <p:nvPr>
            <p:ph type="chart" sz="quarter" idx="16" hasCustomPrompt="1"/>
          </p:nvPr>
        </p:nvSpPr>
        <p:spPr>
          <a:xfrm>
            <a:off x="6724979" y="3372879"/>
            <a:ext cx="6698270" cy="4126816"/>
          </a:xfrm>
          <a:prstGeom prst="rect">
            <a:avLst/>
          </a:prstGeom>
        </p:spPr>
        <p:txBody>
          <a:bodyPr/>
          <a:lstStyle>
            <a:lvl1pPr marL="0" indent="0">
              <a:buNone/>
              <a:defRPr baseline="0">
                <a:solidFill>
                  <a:schemeClr val="tx1"/>
                </a:solidFill>
              </a:defRPr>
            </a:lvl1pPr>
          </a:lstStyle>
          <a:p>
            <a:r>
              <a:rPr lang="lv-LV"/>
              <a:t>Apaļais grafiks (pie </a:t>
            </a:r>
            <a:r>
              <a:rPr lang="lv-LV" err="1"/>
              <a:t>chart</a:t>
            </a:r>
            <a:r>
              <a:rPr lang="lv-LV"/>
              <a:t>)</a:t>
            </a:r>
            <a:endParaRPr lang="en-US"/>
          </a:p>
        </p:txBody>
      </p:sp>
      <p:sp>
        <p:nvSpPr>
          <p:cNvPr id="28" name="Text Placeholder 4"/>
          <p:cNvSpPr>
            <a:spLocks noGrp="1"/>
          </p:cNvSpPr>
          <p:nvPr>
            <p:ph type="body" sz="quarter" idx="18" hasCustomPrompt="1"/>
          </p:nvPr>
        </p:nvSpPr>
        <p:spPr>
          <a:xfrm>
            <a:off x="7687499" y="10624283"/>
            <a:ext cx="4777873" cy="413688"/>
          </a:xfrm>
          <a:prstGeom prst="rect">
            <a:avLst/>
          </a:prstGeom>
        </p:spPr>
        <p:txBody>
          <a:bodyPr/>
          <a:lstStyle>
            <a:lvl1pPr marL="0" indent="0" algn="ctr">
              <a:buNone/>
              <a:defRPr sz="2014" b="0" baseline="0">
                <a:solidFill>
                  <a:schemeClr val="tx2"/>
                </a:solidFill>
              </a:defRPr>
            </a:lvl1pPr>
          </a:lstStyle>
          <a:p>
            <a:pPr lvl="0"/>
            <a:r>
              <a:rPr lang="lv-LV"/>
              <a:t>teksts</a:t>
            </a:r>
            <a:endParaRPr lang="en-US"/>
          </a:p>
        </p:txBody>
      </p:sp>
      <p:sp>
        <p:nvSpPr>
          <p:cNvPr id="29" name="Text Placeholder 4"/>
          <p:cNvSpPr>
            <a:spLocks noGrp="1"/>
          </p:cNvSpPr>
          <p:nvPr>
            <p:ph type="body" sz="quarter" idx="19" hasCustomPrompt="1"/>
          </p:nvPr>
        </p:nvSpPr>
        <p:spPr>
          <a:xfrm>
            <a:off x="14309853" y="1614608"/>
            <a:ext cx="4883223" cy="515174"/>
          </a:xfrm>
          <a:prstGeom prst="rect">
            <a:avLst/>
          </a:prstGeom>
        </p:spPr>
        <p:txBody>
          <a:bodyPr/>
          <a:lstStyle>
            <a:lvl1pPr marL="0" indent="0" algn="ctr">
              <a:buNone/>
              <a:defRPr sz="2589" b="1" baseline="0">
                <a:solidFill>
                  <a:schemeClr val="bg1"/>
                </a:solidFill>
              </a:defRPr>
            </a:lvl1pPr>
          </a:lstStyle>
          <a:p>
            <a:pPr lvl="0"/>
            <a:r>
              <a:rPr lang="lv-LV"/>
              <a:t>teksts</a:t>
            </a:r>
            <a:endParaRPr lang="en-US"/>
          </a:p>
        </p:txBody>
      </p:sp>
      <p:sp>
        <p:nvSpPr>
          <p:cNvPr id="30" name="Chart Placeholder 16"/>
          <p:cNvSpPr>
            <a:spLocks noGrp="1"/>
          </p:cNvSpPr>
          <p:nvPr>
            <p:ph type="chart" sz="quarter" idx="20" hasCustomPrompt="1"/>
          </p:nvPr>
        </p:nvSpPr>
        <p:spPr>
          <a:xfrm>
            <a:off x="13423249" y="3372879"/>
            <a:ext cx="6698270" cy="4126816"/>
          </a:xfrm>
          <a:prstGeom prst="rect">
            <a:avLst/>
          </a:prstGeom>
        </p:spPr>
        <p:txBody>
          <a:bodyPr/>
          <a:lstStyle>
            <a:lvl1pPr marL="0" indent="0">
              <a:buNone/>
              <a:defRPr baseline="0">
                <a:solidFill>
                  <a:schemeClr val="bg1"/>
                </a:solidFill>
              </a:defRPr>
            </a:lvl1pPr>
          </a:lstStyle>
          <a:p>
            <a:r>
              <a:rPr lang="lv-LV"/>
              <a:t>Apaļais grafiks (pie </a:t>
            </a:r>
            <a:r>
              <a:rPr lang="lv-LV" err="1"/>
              <a:t>chart</a:t>
            </a:r>
            <a:r>
              <a:rPr lang="lv-LV"/>
              <a:t>)</a:t>
            </a:r>
            <a:endParaRPr lang="en-US"/>
          </a:p>
        </p:txBody>
      </p:sp>
      <p:sp>
        <p:nvSpPr>
          <p:cNvPr id="32" name="Text Placeholder 4"/>
          <p:cNvSpPr>
            <a:spLocks noGrp="1"/>
          </p:cNvSpPr>
          <p:nvPr>
            <p:ph type="body" sz="quarter" idx="22" hasCustomPrompt="1"/>
          </p:nvPr>
        </p:nvSpPr>
        <p:spPr>
          <a:xfrm>
            <a:off x="14385769" y="10624283"/>
            <a:ext cx="4777873" cy="413688"/>
          </a:xfrm>
          <a:prstGeom prst="rect">
            <a:avLst/>
          </a:prstGeom>
        </p:spPr>
        <p:txBody>
          <a:bodyPr/>
          <a:lstStyle>
            <a:lvl1pPr marL="0" indent="0" algn="ctr">
              <a:buNone/>
              <a:defRPr sz="2014" b="0" baseline="0">
                <a:solidFill>
                  <a:schemeClr val="bg1"/>
                </a:solidFill>
              </a:defRPr>
            </a:lvl1pPr>
          </a:lstStyle>
          <a:p>
            <a:pPr lvl="0"/>
            <a:r>
              <a:rPr lang="lv-LV"/>
              <a:t>teksts</a:t>
            </a:r>
            <a:endParaRPr lang="en-US"/>
          </a:p>
        </p:txBody>
      </p:sp>
      <p:sp>
        <p:nvSpPr>
          <p:cNvPr id="16" name="Text Placeholder 2"/>
          <p:cNvSpPr>
            <a:spLocks noGrp="1"/>
          </p:cNvSpPr>
          <p:nvPr>
            <p:ph type="body" sz="quarter" idx="23" hasCustomPrompt="1"/>
          </p:nvPr>
        </p:nvSpPr>
        <p:spPr>
          <a:xfrm>
            <a:off x="465203" y="7726504"/>
            <a:ext cx="5687956" cy="1243098"/>
          </a:xfrm>
          <a:prstGeom prst="rect">
            <a:avLst/>
          </a:prstGeom>
        </p:spPr>
        <p:txBody>
          <a:bodyPr anchor="t"/>
          <a:lstStyle>
            <a:lvl1pPr marL="0" indent="0" algn="ctr">
              <a:spcBef>
                <a:spcPts val="0"/>
              </a:spcBef>
              <a:buNone/>
              <a:defRPr lang="lv-LV" sz="2158" b="1" baseline="0" dirty="0" smtClean="0">
                <a:solidFill>
                  <a:srgbClr val="003B71"/>
                </a:solidFill>
                <a:latin typeface="Century Gothic" pitchFamily="34" charset="0"/>
                <a:ea typeface="+mn-ea"/>
                <a:cs typeface="+mn-cs"/>
              </a:defRPr>
            </a:lvl1pPr>
            <a:lvl3pPr marL="0" indent="0" algn="ctr">
              <a:spcBef>
                <a:spcPts val="0"/>
              </a:spcBef>
              <a:buNone/>
              <a:defRPr lang="en-US" sz="2158" b="1" baseline="0" dirty="0" smtClean="0">
                <a:solidFill>
                  <a:schemeClr val="bg1"/>
                </a:solidFill>
                <a:latin typeface="Century Gothic" pitchFamily="34" charset="0"/>
                <a:ea typeface="+mn-ea"/>
                <a:cs typeface="+mn-cs"/>
              </a:defRPr>
            </a:lvl3pPr>
            <a:lvl5pPr marL="0" algn="ctr">
              <a:spcBef>
                <a:spcPts val="0"/>
              </a:spcBef>
              <a:defRPr lang="en-US" sz="2158" b="1" dirty="0">
                <a:solidFill>
                  <a:srgbClr val="003B71"/>
                </a:solidFill>
                <a:latin typeface="Century Gothic" pitchFamily="34" charset="0"/>
                <a:ea typeface="+mn-ea"/>
                <a:cs typeface="+mn-cs"/>
              </a:defRPr>
            </a:lvl5pPr>
          </a:lstStyle>
          <a:p>
            <a:pPr lvl="0"/>
            <a:r>
              <a:rPr lang="lv-LV"/>
              <a:t>teksts</a:t>
            </a:r>
          </a:p>
          <a:p>
            <a:pPr lvl="0"/>
            <a:endParaRPr lang="en-US"/>
          </a:p>
          <a:p>
            <a:pPr lvl="2"/>
            <a:r>
              <a:rPr lang="lv-LV"/>
              <a:t>teksts</a:t>
            </a:r>
            <a:endParaRPr lang="en-US"/>
          </a:p>
        </p:txBody>
      </p:sp>
      <p:sp>
        <p:nvSpPr>
          <p:cNvPr id="20" name="Text Placeholder 2"/>
          <p:cNvSpPr>
            <a:spLocks noGrp="1"/>
          </p:cNvSpPr>
          <p:nvPr>
            <p:ph type="body" sz="quarter" idx="25" hasCustomPrompt="1"/>
          </p:nvPr>
        </p:nvSpPr>
        <p:spPr>
          <a:xfrm>
            <a:off x="7204589" y="7726504"/>
            <a:ext cx="5687956" cy="1243098"/>
          </a:xfrm>
          <a:prstGeom prst="rect">
            <a:avLst/>
          </a:prstGeom>
        </p:spPr>
        <p:txBody>
          <a:bodyPr anchor="t"/>
          <a:lstStyle>
            <a:lvl1pPr marL="0" indent="0" algn="ctr">
              <a:spcBef>
                <a:spcPts val="0"/>
              </a:spcBef>
              <a:buNone/>
              <a:defRPr lang="lv-LV" sz="2158" b="1" kern="1200" baseline="0" dirty="0" smtClean="0">
                <a:solidFill>
                  <a:srgbClr val="C4D600"/>
                </a:solidFill>
                <a:latin typeface="Century Gothic" pitchFamily="34" charset="0"/>
                <a:ea typeface="+mn-ea"/>
                <a:cs typeface="Arial" charset="0"/>
              </a:defRPr>
            </a:lvl1pPr>
            <a:lvl3pPr marL="0" indent="0" algn="ctr">
              <a:spcBef>
                <a:spcPts val="0"/>
              </a:spcBef>
              <a:buFont typeface="Arial" pitchFamily="34" charset="0"/>
              <a:buNone/>
              <a:defRPr lang="en-US" sz="2158" b="1" baseline="0" dirty="0" smtClean="0">
                <a:solidFill>
                  <a:schemeClr val="tx2"/>
                </a:solidFill>
                <a:latin typeface="Century Gothic" pitchFamily="34" charset="0"/>
                <a:ea typeface="+mn-ea"/>
                <a:cs typeface="+mn-cs"/>
              </a:defRPr>
            </a:lvl3pPr>
            <a:lvl5pPr marL="0" algn="ctr">
              <a:spcBef>
                <a:spcPts val="0"/>
              </a:spcBef>
              <a:defRPr lang="en-US" sz="2158" b="1" dirty="0">
                <a:solidFill>
                  <a:srgbClr val="003B71"/>
                </a:solidFill>
                <a:latin typeface="Century Gothic" pitchFamily="34" charset="0"/>
                <a:ea typeface="+mn-ea"/>
                <a:cs typeface="+mn-cs"/>
              </a:defRPr>
            </a:lvl5pPr>
          </a:lstStyle>
          <a:p>
            <a:pPr lvl="0"/>
            <a:r>
              <a:rPr lang="lv-LV"/>
              <a:t>teksts</a:t>
            </a:r>
          </a:p>
          <a:p>
            <a:pPr lvl="0"/>
            <a:endParaRPr lang="en-US"/>
          </a:p>
          <a:p>
            <a:pPr lvl="2"/>
            <a:r>
              <a:rPr lang="lv-LV"/>
              <a:t>teksts</a:t>
            </a:r>
            <a:endParaRPr lang="en-US"/>
          </a:p>
        </p:txBody>
      </p:sp>
      <p:sp>
        <p:nvSpPr>
          <p:cNvPr id="19" name="Text Placeholder 2"/>
          <p:cNvSpPr>
            <a:spLocks noGrp="1"/>
          </p:cNvSpPr>
          <p:nvPr>
            <p:ph type="body" sz="quarter" idx="26" hasCustomPrompt="1"/>
          </p:nvPr>
        </p:nvSpPr>
        <p:spPr>
          <a:xfrm>
            <a:off x="13897052" y="7726504"/>
            <a:ext cx="5687956" cy="1243098"/>
          </a:xfrm>
          <a:prstGeom prst="rect">
            <a:avLst/>
          </a:prstGeom>
        </p:spPr>
        <p:txBody>
          <a:bodyPr anchor="t"/>
          <a:lstStyle>
            <a:lvl1pPr marL="0" indent="0" algn="ctr">
              <a:spcBef>
                <a:spcPts val="0"/>
              </a:spcBef>
              <a:buNone/>
              <a:defRPr lang="lv-LV" sz="2158" b="1" baseline="0" dirty="0" smtClean="0">
                <a:solidFill>
                  <a:srgbClr val="C4D600"/>
                </a:solidFill>
                <a:latin typeface="Century Gothic" pitchFamily="34" charset="0"/>
                <a:ea typeface="+mn-ea"/>
                <a:cs typeface="+mn-cs"/>
              </a:defRPr>
            </a:lvl1pPr>
            <a:lvl3pPr marL="0" indent="0" algn="ctr">
              <a:spcBef>
                <a:spcPts val="0"/>
              </a:spcBef>
              <a:buNone/>
              <a:defRPr lang="en-US" sz="2158" b="1" baseline="0" dirty="0" smtClean="0">
                <a:solidFill>
                  <a:schemeClr val="bg1"/>
                </a:solidFill>
                <a:latin typeface="Century Gothic" pitchFamily="34" charset="0"/>
                <a:ea typeface="+mn-ea"/>
                <a:cs typeface="+mn-cs"/>
              </a:defRPr>
            </a:lvl3pPr>
            <a:lvl5pPr marL="0" algn="ctr">
              <a:spcBef>
                <a:spcPts val="0"/>
              </a:spcBef>
              <a:defRPr lang="en-US" sz="2158" b="1" dirty="0">
                <a:solidFill>
                  <a:srgbClr val="003B71"/>
                </a:solidFill>
                <a:latin typeface="Century Gothic" pitchFamily="34" charset="0"/>
                <a:ea typeface="+mn-ea"/>
                <a:cs typeface="+mn-cs"/>
              </a:defRPr>
            </a:lvl5pPr>
          </a:lstStyle>
          <a:p>
            <a:pPr lvl="0"/>
            <a:r>
              <a:rPr lang="lv-LV"/>
              <a:t>teksts</a:t>
            </a:r>
          </a:p>
          <a:p>
            <a:pPr lvl="0"/>
            <a:endParaRPr lang="en-US"/>
          </a:p>
          <a:p>
            <a:pPr lvl="2"/>
            <a:r>
              <a:rPr lang="lv-LV"/>
              <a:t>teksts</a:t>
            </a:r>
            <a:endParaRPr lang="en-US"/>
          </a:p>
        </p:txBody>
      </p:sp>
    </p:spTree>
    <p:extLst>
      <p:ext uri="{BB962C8B-B14F-4D97-AF65-F5344CB8AC3E}">
        <p14:creationId xmlns:p14="http://schemas.microsoft.com/office/powerpoint/2010/main" val="41758924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4_Dubltzils 2 donuts">
    <p:spTree>
      <p:nvGrpSpPr>
        <p:cNvPr id="1" name=""/>
        <p:cNvGrpSpPr/>
        <p:nvPr/>
      </p:nvGrpSpPr>
      <p:grpSpPr>
        <a:xfrm>
          <a:off x="0" y="0"/>
          <a:ext cx="0" cy="0"/>
          <a:chOff x="0" y="0"/>
          <a:chExt cx="0" cy="0"/>
        </a:xfrm>
      </p:grpSpPr>
      <p:sp>
        <p:nvSpPr>
          <p:cNvPr id="17" name="bk object 16"/>
          <p:cNvSpPr>
            <a:spLocks/>
          </p:cNvSpPr>
          <p:nvPr userDrawn="1"/>
        </p:nvSpPr>
        <p:spPr bwMode="auto">
          <a:xfrm>
            <a:off x="0" y="0"/>
            <a:ext cx="6698270" cy="11302499"/>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0ABC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latin typeface="Century Gothic" pitchFamily="34" charset="0"/>
            </a:endParaRPr>
          </a:p>
        </p:txBody>
      </p:sp>
      <p:sp>
        <p:nvSpPr>
          <p:cNvPr id="12" name="bk object 18"/>
          <p:cNvSpPr>
            <a:spLocks/>
          </p:cNvSpPr>
          <p:nvPr userDrawn="1"/>
        </p:nvSpPr>
        <p:spPr bwMode="auto">
          <a:xfrm>
            <a:off x="13377959" y="0"/>
            <a:ext cx="6726141" cy="11302499"/>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0E40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latin typeface="Century Gothic" pitchFamily="34" charset="0"/>
            </a:endParaRPr>
          </a:p>
        </p:txBody>
      </p:sp>
      <p:graphicFrame>
        <p:nvGraphicFramePr>
          <p:cNvPr id="22" name="Chart 24"/>
          <p:cNvGraphicFramePr>
            <a:graphicFrameLocks/>
          </p:cNvGraphicFramePr>
          <p:nvPr userDrawn="1">
            <p:extLst>
              <p:ext uri="{D42A27DB-BD31-4B8C-83A1-F6EECF244321}">
                <p14:modId xmlns:p14="http://schemas.microsoft.com/office/powerpoint/2010/main" val="2055524222"/>
              </p:ext>
            </p:extLst>
          </p:nvPr>
        </p:nvGraphicFramePr>
        <p:xfrm>
          <a:off x="-2323" y="3352610"/>
          <a:ext cx="6707562" cy="41656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hart 26"/>
          <p:cNvGraphicFramePr>
            <a:graphicFrameLocks/>
          </p:cNvGraphicFramePr>
          <p:nvPr userDrawn="1">
            <p:extLst>
              <p:ext uri="{D42A27DB-BD31-4B8C-83A1-F6EECF244321}">
                <p14:modId xmlns:p14="http://schemas.microsoft.com/office/powerpoint/2010/main" val="697820321"/>
              </p:ext>
            </p:extLst>
          </p:nvPr>
        </p:nvGraphicFramePr>
        <p:xfrm>
          <a:off x="13405830" y="3352610"/>
          <a:ext cx="6688980" cy="4165641"/>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p:cNvSpPr txBox="1"/>
          <p:nvPr userDrawn="1"/>
        </p:nvSpPr>
        <p:spPr>
          <a:xfrm>
            <a:off x="1059089" y="1571251"/>
            <a:ext cx="4584738" cy="490775"/>
          </a:xfrm>
          <a:prstGeom prst="rect">
            <a:avLst/>
          </a:prstGeom>
          <a:noFill/>
        </p:spPr>
        <p:txBody>
          <a:bodyPr>
            <a:spAutoFit/>
          </a:bodyPr>
          <a:lstStyle/>
          <a:p>
            <a:pPr algn="ctr" fontAlgn="auto">
              <a:spcBef>
                <a:spcPts val="0"/>
              </a:spcBef>
              <a:spcAft>
                <a:spcPts val="0"/>
              </a:spcAft>
              <a:defRPr/>
            </a:pPr>
            <a:r>
              <a:rPr lang="lv-LV" sz="2589" b="1" spc="22">
                <a:solidFill>
                  <a:srgbClr val="FFFFFF"/>
                </a:solidFill>
                <a:latin typeface="Century Gothic" pitchFamily="34" charset="0"/>
                <a:cs typeface="Arial"/>
              </a:rPr>
              <a:t>teksts</a:t>
            </a:r>
            <a:endParaRPr lang="lv-LV" sz="2589">
              <a:latin typeface="Century Gothic" pitchFamily="34" charset="0"/>
              <a:cs typeface="Arial"/>
            </a:endParaRPr>
          </a:p>
        </p:txBody>
      </p:sp>
      <p:sp>
        <p:nvSpPr>
          <p:cNvPr id="33" name="TextBox 32"/>
          <p:cNvSpPr txBox="1"/>
          <p:nvPr userDrawn="1"/>
        </p:nvSpPr>
        <p:spPr>
          <a:xfrm>
            <a:off x="14318598" y="1571251"/>
            <a:ext cx="4863446" cy="490775"/>
          </a:xfrm>
          <a:prstGeom prst="rect">
            <a:avLst/>
          </a:prstGeom>
          <a:noFill/>
        </p:spPr>
        <p:txBody>
          <a:bodyPr>
            <a:spAutoFit/>
          </a:bodyPr>
          <a:lstStyle/>
          <a:p>
            <a:pPr algn="ctr" fontAlgn="auto">
              <a:spcBef>
                <a:spcPts val="0"/>
              </a:spcBef>
              <a:spcAft>
                <a:spcPts val="0"/>
              </a:spcAft>
              <a:defRPr/>
            </a:pPr>
            <a:r>
              <a:rPr lang="lv-LV" sz="2589" b="1" spc="22">
                <a:solidFill>
                  <a:srgbClr val="FFFFFF"/>
                </a:solidFill>
                <a:latin typeface="Century Gothic" pitchFamily="34" charset="0"/>
                <a:cs typeface="Arial"/>
              </a:rPr>
              <a:t>teksts</a:t>
            </a:r>
            <a:endParaRPr lang="lv-LV" sz="2589">
              <a:latin typeface="Century Gothic" pitchFamily="34" charset="0"/>
              <a:cs typeface="Arial"/>
            </a:endParaRPr>
          </a:p>
        </p:txBody>
      </p:sp>
      <p:sp>
        <p:nvSpPr>
          <p:cNvPr id="34" name="TextBox 33"/>
          <p:cNvSpPr txBox="1"/>
          <p:nvPr userDrawn="1"/>
        </p:nvSpPr>
        <p:spPr>
          <a:xfrm>
            <a:off x="1662955" y="10683590"/>
            <a:ext cx="3377006" cy="402290"/>
          </a:xfrm>
          <a:prstGeom prst="rect">
            <a:avLst/>
          </a:prstGeom>
          <a:noFill/>
        </p:spPr>
        <p:txBody>
          <a:bodyPr>
            <a:spAutoFit/>
          </a:bodyPr>
          <a:lstStyle/>
          <a:p>
            <a:pPr algn="ctr" fontAlgn="auto">
              <a:spcBef>
                <a:spcPts val="0"/>
              </a:spcBef>
              <a:spcAft>
                <a:spcPts val="0"/>
              </a:spcAft>
              <a:defRPr/>
            </a:pPr>
            <a:r>
              <a:rPr lang="lv-LV" sz="2014" spc="-7">
                <a:solidFill>
                  <a:srgbClr val="FFFFFF"/>
                </a:solidFill>
                <a:latin typeface="Century Gothic" pitchFamily="34" charset="0"/>
                <a:cs typeface="Verdana"/>
              </a:rPr>
              <a:t>teksts</a:t>
            </a:r>
            <a:endParaRPr lang="en-US" sz="2014">
              <a:latin typeface="Century Gothic" pitchFamily="34" charset="0"/>
              <a:cs typeface="Verdana"/>
            </a:endParaRPr>
          </a:p>
        </p:txBody>
      </p:sp>
      <p:sp>
        <p:nvSpPr>
          <p:cNvPr id="36" name="TextBox 35"/>
          <p:cNvSpPr txBox="1"/>
          <p:nvPr userDrawn="1"/>
        </p:nvSpPr>
        <p:spPr>
          <a:xfrm>
            <a:off x="15061818" y="10683590"/>
            <a:ext cx="3377006" cy="402290"/>
          </a:xfrm>
          <a:prstGeom prst="rect">
            <a:avLst/>
          </a:prstGeom>
          <a:noFill/>
        </p:spPr>
        <p:txBody>
          <a:bodyPr>
            <a:spAutoFit/>
          </a:bodyPr>
          <a:lstStyle/>
          <a:p>
            <a:pPr algn="ctr" fontAlgn="auto">
              <a:spcBef>
                <a:spcPts val="0"/>
              </a:spcBef>
              <a:spcAft>
                <a:spcPts val="0"/>
              </a:spcAft>
              <a:defRPr/>
            </a:pPr>
            <a:r>
              <a:rPr lang="lv-LV" sz="2014" spc="-7">
                <a:solidFill>
                  <a:srgbClr val="FFFFFF"/>
                </a:solidFill>
                <a:latin typeface="Century Gothic" pitchFamily="34" charset="0"/>
                <a:cs typeface="Verdana"/>
              </a:rPr>
              <a:t>teksts</a:t>
            </a:r>
            <a:endParaRPr lang="en-US" sz="2014">
              <a:latin typeface="Century Gothic" pitchFamily="34" charset="0"/>
              <a:cs typeface="Verdana"/>
            </a:endParaRPr>
          </a:p>
        </p:txBody>
      </p:sp>
      <p:sp>
        <p:nvSpPr>
          <p:cNvPr id="37" name="TextBox 33"/>
          <p:cNvSpPr txBox="1">
            <a:spLocks noChangeArrowheads="1"/>
          </p:cNvSpPr>
          <p:nvPr userDrawn="1"/>
        </p:nvSpPr>
        <p:spPr bwMode="auto">
          <a:xfrm>
            <a:off x="501674" y="7732928"/>
            <a:ext cx="5699568" cy="10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2158" b="1">
                <a:solidFill>
                  <a:srgbClr val="003B71"/>
                </a:solidFill>
                <a:latin typeface="Century Gothic" pitchFamily="34" charset="0"/>
              </a:rPr>
              <a:t>teksts</a:t>
            </a:r>
          </a:p>
          <a:p>
            <a:pPr algn="ctr"/>
            <a:endParaRPr lang="lv-LV" sz="2158" b="1">
              <a:latin typeface="Century Gothic" pitchFamily="34" charset="0"/>
            </a:endParaRPr>
          </a:p>
          <a:p>
            <a:pPr algn="ctr"/>
            <a:r>
              <a:rPr lang="lv-LV" sz="2158" b="1">
                <a:solidFill>
                  <a:schemeClr val="bg1"/>
                </a:solidFill>
                <a:latin typeface="Century Gothic" pitchFamily="34" charset="0"/>
              </a:rPr>
              <a:t>teksts</a:t>
            </a:r>
            <a:endParaRPr lang="en-US" sz="2158" b="1">
              <a:solidFill>
                <a:schemeClr val="bg1"/>
              </a:solidFill>
              <a:latin typeface="Century Gothic" pitchFamily="34" charset="0"/>
            </a:endParaRPr>
          </a:p>
        </p:txBody>
      </p:sp>
      <p:sp>
        <p:nvSpPr>
          <p:cNvPr id="39" name="TextBox 35"/>
          <p:cNvSpPr txBox="1">
            <a:spLocks noChangeArrowheads="1"/>
          </p:cNvSpPr>
          <p:nvPr userDrawn="1"/>
        </p:nvSpPr>
        <p:spPr bwMode="auto">
          <a:xfrm>
            <a:off x="13900537" y="7732928"/>
            <a:ext cx="5699568" cy="175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2158" b="1">
                <a:solidFill>
                  <a:schemeClr val="bg1"/>
                </a:solidFill>
                <a:latin typeface="Century Gothic" pitchFamily="34" charset="0"/>
              </a:rPr>
              <a:t>teksts</a:t>
            </a:r>
          </a:p>
          <a:p>
            <a:pPr algn="ctr"/>
            <a:endParaRPr lang="lv-LV" sz="2158" b="1">
              <a:latin typeface="Century Gothic" pitchFamily="34" charset="0"/>
            </a:endParaRPr>
          </a:p>
          <a:p>
            <a:pPr algn="ctr"/>
            <a:r>
              <a:rPr lang="lv-LV" sz="2158" b="1">
                <a:solidFill>
                  <a:srgbClr val="00ACC8"/>
                </a:solidFill>
                <a:latin typeface="Century Gothic" pitchFamily="34" charset="0"/>
              </a:rPr>
              <a:t>teksts</a:t>
            </a:r>
          </a:p>
          <a:p>
            <a:pPr algn="ctr"/>
            <a:endParaRPr lang="lv-LV" sz="2158" b="1">
              <a:latin typeface="Century Gothic" pitchFamily="34" charset="0"/>
            </a:endParaRPr>
          </a:p>
          <a:p>
            <a:pPr algn="ctr"/>
            <a:r>
              <a:rPr lang="lv-LV" sz="2158" b="1">
                <a:solidFill>
                  <a:srgbClr val="C4D600"/>
                </a:solidFill>
                <a:latin typeface="Century Gothic" pitchFamily="34" charset="0"/>
              </a:rPr>
              <a:t>teksts</a:t>
            </a:r>
            <a:endParaRPr lang="en-US" sz="2158" b="1">
              <a:solidFill>
                <a:srgbClr val="C4D600"/>
              </a:solidFill>
              <a:latin typeface="Century Gothic" pitchFamily="34" charset="0"/>
            </a:endParaRPr>
          </a:p>
        </p:txBody>
      </p:sp>
      <p:graphicFrame>
        <p:nvGraphicFramePr>
          <p:cNvPr id="40" name="Chart 25"/>
          <p:cNvGraphicFramePr>
            <a:graphicFrameLocks/>
          </p:cNvGraphicFramePr>
          <p:nvPr userDrawn="1">
            <p:extLst>
              <p:ext uri="{D42A27DB-BD31-4B8C-83A1-F6EECF244321}">
                <p14:modId xmlns:p14="http://schemas.microsoft.com/office/powerpoint/2010/main" val="1190043137"/>
              </p:ext>
            </p:extLst>
          </p:nvPr>
        </p:nvGraphicFramePr>
        <p:xfrm>
          <a:off x="6707560" y="3352610"/>
          <a:ext cx="6688980" cy="4165641"/>
        </p:xfrm>
        <a:graphic>
          <a:graphicData uri="http://schemas.openxmlformats.org/drawingml/2006/chart">
            <c:chart xmlns:c="http://schemas.openxmlformats.org/drawingml/2006/chart" xmlns:r="http://schemas.openxmlformats.org/officeDocument/2006/relationships" r:id="rId4"/>
          </a:graphicData>
        </a:graphic>
      </p:graphicFrame>
      <p:sp>
        <p:nvSpPr>
          <p:cNvPr id="41" name="TextBox 40"/>
          <p:cNvSpPr txBox="1"/>
          <p:nvPr userDrawn="1"/>
        </p:nvSpPr>
        <p:spPr>
          <a:xfrm>
            <a:off x="7759682" y="1571251"/>
            <a:ext cx="4584738" cy="490775"/>
          </a:xfrm>
          <a:prstGeom prst="rect">
            <a:avLst/>
          </a:prstGeom>
          <a:noFill/>
        </p:spPr>
        <p:txBody>
          <a:bodyPr>
            <a:spAutoFit/>
          </a:bodyPr>
          <a:lstStyle/>
          <a:p>
            <a:pPr algn="ctr" fontAlgn="auto">
              <a:spcBef>
                <a:spcPts val="0"/>
              </a:spcBef>
              <a:spcAft>
                <a:spcPts val="0"/>
              </a:spcAft>
              <a:defRPr/>
            </a:pPr>
            <a:r>
              <a:rPr lang="lv-LV" sz="2589" b="1" spc="22">
                <a:latin typeface="Century Gothic" pitchFamily="34" charset="0"/>
                <a:cs typeface="Arial"/>
              </a:rPr>
              <a:t>teksts</a:t>
            </a:r>
            <a:endParaRPr lang="lv-LV" sz="2589">
              <a:latin typeface="Century Gothic" pitchFamily="34" charset="0"/>
              <a:cs typeface="Arial"/>
            </a:endParaRPr>
          </a:p>
        </p:txBody>
      </p:sp>
      <p:sp>
        <p:nvSpPr>
          <p:cNvPr id="42" name="TextBox 41"/>
          <p:cNvSpPr txBox="1"/>
          <p:nvPr userDrawn="1"/>
        </p:nvSpPr>
        <p:spPr>
          <a:xfrm>
            <a:off x="8363548" y="10692725"/>
            <a:ext cx="3377006" cy="402290"/>
          </a:xfrm>
          <a:prstGeom prst="rect">
            <a:avLst/>
          </a:prstGeom>
          <a:noFill/>
        </p:spPr>
        <p:txBody>
          <a:bodyPr>
            <a:spAutoFit/>
          </a:bodyPr>
          <a:lstStyle/>
          <a:p>
            <a:pPr algn="ctr" fontAlgn="auto">
              <a:spcBef>
                <a:spcPts val="0"/>
              </a:spcBef>
              <a:spcAft>
                <a:spcPts val="0"/>
              </a:spcAft>
              <a:defRPr/>
            </a:pPr>
            <a:r>
              <a:rPr lang="lv-LV" sz="2014" spc="-7">
                <a:latin typeface="Century Gothic" pitchFamily="34" charset="0"/>
                <a:cs typeface="Verdana"/>
              </a:rPr>
              <a:t>teksts</a:t>
            </a:r>
            <a:endParaRPr lang="en-US" sz="2014">
              <a:latin typeface="Century Gothic" pitchFamily="34" charset="0"/>
              <a:cs typeface="Verdana"/>
            </a:endParaRPr>
          </a:p>
        </p:txBody>
      </p:sp>
      <p:sp>
        <p:nvSpPr>
          <p:cNvPr id="43" name="TextBox 34"/>
          <p:cNvSpPr txBox="1">
            <a:spLocks noChangeArrowheads="1"/>
          </p:cNvSpPr>
          <p:nvPr userDrawn="1"/>
        </p:nvSpPr>
        <p:spPr bwMode="auto">
          <a:xfrm>
            <a:off x="7202267" y="7732928"/>
            <a:ext cx="5699568" cy="10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2158" b="1">
                <a:solidFill>
                  <a:srgbClr val="C4D600"/>
                </a:solidFill>
                <a:latin typeface="Century Gothic" pitchFamily="34" charset="0"/>
              </a:rPr>
              <a:t>teksts</a:t>
            </a:r>
          </a:p>
          <a:p>
            <a:pPr algn="ctr"/>
            <a:endParaRPr lang="lv-LV" sz="2158" b="1">
              <a:latin typeface="Century Gothic" pitchFamily="34" charset="0"/>
            </a:endParaRPr>
          </a:p>
          <a:p>
            <a:pPr algn="ctr"/>
            <a:r>
              <a:rPr lang="lv-LV" sz="2158" b="1">
                <a:latin typeface="Century Gothic" pitchFamily="34" charset="0"/>
              </a:rPr>
              <a:t>teksts</a:t>
            </a:r>
            <a:endParaRPr lang="en-US" sz="2158" b="1">
              <a:latin typeface="Century Gothic" pitchFamily="34" charset="0"/>
            </a:endParaRPr>
          </a:p>
        </p:txBody>
      </p:sp>
      <p:sp>
        <p:nvSpPr>
          <p:cNvPr id="44" name="object 3"/>
          <p:cNvSpPr txBox="1"/>
          <p:nvPr userDrawn="1"/>
        </p:nvSpPr>
        <p:spPr>
          <a:xfrm rot="20355368">
            <a:off x="586914" y="3731120"/>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19083685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altais lielais virsraksts 2/2 pa kreisi donut">
    <p:spTree>
      <p:nvGrpSpPr>
        <p:cNvPr id="1" name=""/>
        <p:cNvGrpSpPr/>
        <p:nvPr/>
      </p:nvGrpSpPr>
      <p:grpSpPr>
        <a:xfrm>
          <a:off x="0" y="0"/>
          <a:ext cx="0" cy="0"/>
          <a:chOff x="0" y="0"/>
          <a:chExt cx="0" cy="0"/>
        </a:xfrm>
      </p:grpSpPr>
      <p:sp>
        <p:nvSpPr>
          <p:cNvPr id="7" name="object 2"/>
          <p:cNvSpPr>
            <a:spLocks/>
          </p:cNvSpPr>
          <p:nvPr userDrawn="1"/>
        </p:nvSpPr>
        <p:spPr bwMode="auto">
          <a:xfrm>
            <a:off x="2323" y="0"/>
            <a:ext cx="10042760" cy="11302499"/>
          </a:xfrm>
          <a:custGeom>
            <a:avLst/>
            <a:gdLst>
              <a:gd name="T0" fmla="*/ 0 w 6864350"/>
              <a:gd name="T1" fmla="*/ 7856068 h 7856855"/>
              <a:gd name="T2" fmla="*/ 6864286 w 6864350"/>
              <a:gd name="T3" fmla="*/ 7856068 h 7856855"/>
              <a:gd name="T4" fmla="*/ 6864286 w 6864350"/>
              <a:gd name="T5" fmla="*/ 0 h 7856855"/>
              <a:gd name="T6" fmla="*/ 0 w 6864350"/>
              <a:gd name="T7" fmla="*/ 0 h 7856855"/>
              <a:gd name="T8" fmla="*/ 0 w 6864350"/>
              <a:gd name="T9" fmla="*/ 7856068 h 7856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64350" h="7856855">
                <a:moveTo>
                  <a:pt x="0" y="7856385"/>
                </a:moveTo>
                <a:lnTo>
                  <a:pt x="6864286" y="7856385"/>
                </a:lnTo>
                <a:lnTo>
                  <a:pt x="6864286"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p>
        </p:txBody>
      </p:sp>
      <p:sp>
        <p:nvSpPr>
          <p:cNvPr id="11" name="Chart Placeholder 2"/>
          <p:cNvSpPr>
            <a:spLocks noGrp="1"/>
          </p:cNvSpPr>
          <p:nvPr>
            <p:ph type="chart" sz="quarter" idx="13" hasCustomPrompt="1"/>
          </p:nvPr>
        </p:nvSpPr>
        <p:spPr>
          <a:xfrm>
            <a:off x="0" y="2491710"/>
            <a:ext cx="10045083" cy="6319080"/>
          </a:xfrm>
          <a:prstGeom prst="rect">
            <a:avLst/>
          </a:prstGeom>
        </p:spPr>
        <p:txBody>
          <a:bodyPr/>
          <a:lstStyle>
            <a:lvl1pPr marL="0" indent="0">
              <a:buNone/>
              <a:defRPr>
                <a:solidFill>
                  <a:srgbClr val="FF0000"/>
                </a:solidFill>
              </a:defRPr>
            </a:lvl1pPr>
          </a:lstStyle>
          <a:p>
            <a:r>
              <a:rPr lang="lv-LV"/>
              <a:t>Apaļais grafiks (pie </a:t>
            </a:r>
            <a:r>
              <a:rPr lang="lv-LV" err="1"/>
              <a:t>chart</a:t>
            </a:r>
            <a:r>
              <a:rPr lang="lv-LV"/>
              <a:t>)</a:t>
            </a:r>
            <a:endParaRPr lang="en-US"/>
          </a:p>
        </p:txBody>
      </p:sp>
      <p:sp>
        <p:nvSpPr>
          <p:cNvPr id="15" name="Text Placeholder 2"/>
          <p:cNvSpPr>
            <a:spLocks noGrp="1"/>
          </p:cNvSpPr>
          <p:nvPr>
            <p:ph type="body" sz="quarter" idx="15" hasCustomPrompt="1"/>
          </p:nvPr>
        </p:nvSpPr>
        <p:spPr>
          <a:xfrm>
            <a:off x="10789500" y="1407425"/>
            <a:ext cx="8533347" cy="2279012"/>
          </a:xfrm>
          <a:prstGeom prst="rect">
            <a:avLst/>
          </a:prstGeom>
        </p:spPr>
        <p:txBody>
          <a:bodyPr anchor="ctr"/>
          <a:lstStyle>
            <a:lvl1pPr marL="0" indent="0" algn="ctr">
              <a:spcBef>
                <a:spcPts val="0"/>
              </a:spcBef>
              <a:buNone/>
              <a:defRPr lang="lv-LV" sz="7193"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6" name="Text Placeholder 10"/>
          <p:cNvSpPr>
            <a:spLocks noGrp="1"/>
          </p:cNvSpPr>
          <p:nvPr>
            <p:ph type="body" sz="quarter" idx="16" hasCustomPrompt="1"/>
          </p:nvPr>
        </p:nvSpPr>
        <p:spPr>
          <a:xfrm>
            <a:off x="10789500" y="3893620"/>
            <a:ext cx="8546128" cy="621549"/>
          </a:xfrm>
          <a:prstGeom prst="rect">
            <a:avLst/>
          </a:prstGeom>
        </p:spPr>
        <p:txBody>
          <a:bodyPr anchor="ctr"/>
          <a:lstStyle>
            <a:lvl1pPr marL="0" indent="0" algn="ctr">
              <a:buNone/>
              <a:defRPr lang="en-US" sz="3597" b="1" kern="1200" spc="0" baseline="0" dirty="0">
                <a:solidFill>
                  <a:srgbClr val="00AAC6"/>
                </a:solidFill>
                <a:latin typeface="Century Gothic" pitchFamily="34" charset="0"/>
                <a:ea typeface="+mn-ea"/>
                <a:cs typeface="Mark"/>
              </a:defRPr>
            </a:lvl1pPr>
          </a:lstStyle>
          <a:p>
            <a:pPr lvl="0"/>
            <a:r>
              <a:rPr lang="lv-LV"/>
              <a:t>Mazais virsraksts</a:t>
            </a:r>
            <a:endParaRPr lang="en-US"/>
          </a:p>
        </p:txBody>
      </p:sp>
      <p:sp>
        <p:nvSpPr>
          <p:cNvPr id="17" name="Text Placeholder 12"/>
          <p:cNvSpPr>
            <a:spLocks noGrp="1"/>
          </p:cNvSpPr>
          <p:nvPr>
            <p:ph type="body" sz="quarter" idx="17" hasCustomPrompt="1"/>
          </p:nvPr>
        </p:nvSpPr>
        <p:spPr>
          <a:xfrm>
            <a:off x="10789500" y="4618760"/>
            <a:ext cx="8546128" cy="414366"/>
          </a:xfrm>
          <a:prstGeom prst="rect">
            <a:avLst/>
          </a:prstGeom>
        </p:spPr>
        <p:txBody>
          <a:bodyPr anchor="ctr"/>
          <a:lstStyle>
            <a:lvl1pPr marL="0" indent="0" algn="ctr">
              <a:spcBef>
                <a:spcPts val="0"/>
              </a:spcBef>
              <a:buNone/>
              <a:defRPr lang="en-US" sz="2014" kern="1200" spc="0" baseline="0" dirty="0">
                <a:solidFill>
                  <a:srgbClr val="00AAC6"/>
                </a:solidFill>
                <a:latin typeface="Century Gothic" pitchFamily="34" charset="0"/>
                <a:ea typeface="+mn-ea"/>
                <a:cs typeface="Mark"/>
              </a:defRPr>
            </a:lvl1pPr>
          </a:lstStyle>
          <a:p>
            <a:pPr lvl="0"/>
            <a:r>
              <a:rPr lang="lv-LV"/>
              <a:t>Teksts</a:t>
            </a:r>
            <a:endParaRPr lang="en-US"/>
          </a:p>
        </p:txBody>
      </p:sp>
    </p:spTree>
    <p:extLst>
      <p:ext uri="{BB962C8B-B14F-4D97-AF65-F5344CB8AC3E}">
        <p14:creationId xmlns:p14="http://schemas.microsoft.com/office/powerpoint/2010/main" val="33140091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Baltais lielais virsraksts 2/2 pa kreisi donut">
    <p:spTree>
      <p:nvGrpSpPr>
        <p:cNvPr id="1" name=""/>
        <p:cNvGrpSpPr/>
        <p:nvPr/>
      </p:nvGrpSpPr>
      <p:grpSpPr>
        <a:xfrm>
          <a:off x="0" y="0"/>
          <a:ext cx="0" cy="0"/>
          <a:chOff x="0" y="0"/>
          <a:chExt cx="0" cy="0"/>
        </a:xfrm>
      </p:grpSpPr>
      <p:sp>
        <p:nvSpPr>
          <p:cNvPr id="7" name="object 2"/>
          <p:cNvSpPr>
            <a:spLocks/>
          </p:cNvSpPr>
          <p:nvPr userDrawn="1"/>
        </p:nvSpPr>
        <p:spPr bwMode="auto">
          <a:xfrm>
            <a:off x="2323" y="0"/>
            <a:ext cx="10042760" cy="11302499"/>
          </a:xfrm>
          <a:custGeom>
            <a:avLst/>
            <a:gdLst>
              <a:gd name="T0" fmla="*/ 0 w 6864350"/>
              <a:gd name="T1" fmla="*/ 7856068 h 7856855"/>
              <a:gd name="T2" fmla="*/ 6864286 w 6864350"/>
              <a:gd name="T3" fmla="*/ 7856068 h 7856855"/>
              <a:gd name="T4" fmla="*/ 6864286 w 6864350"/>
              <a:gd name="T5" fmla="*/ 0 h 7856855"/>
              <a:gd name="T6" fmla="*/ 0 w 6864350"/>
              <a:gd name="T7" fmla="*/ 0 h 7856855"/>
              <a:gd name="T8" fmla="*/ 0 w 6864350"/>
              <a:gd name="T9" fmla="*/ 7856068 h 7856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64350" h="7856855">
                <a:moveTo>
                  <a:pt x="0" y="7856385"/>
                </a:moveTo>
                <a:lnTo>
                  <a:pt x="6864286" y="7856385"/>
                </a:lnTo>
                <a:lnTo>
                  <a:pt x="6864286"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p>
        </p:txBody>
      </p:sp>
      <p:graphicFrame>
        <p:nvGraphicFramePr>
          <p:cNvPr id="8" name="Chart 9"/>
          <p:cNvGraphicFramePr>
            <a:graphicFrameLocks/>
          </p:cNvGraphicFramePr>
          <p:nvPr userDrawn="1">
            <p:extLst>
              <p:ext uri="{D42A27DB-BD31-4B8C-83A1-F6EECF244321}">
                <p14:modId xmlns:p14="http://schemas.microsoft.com/office/powerpoint/2010/main" val="599589232"/>
              </p:ext>
            </p:extLst>
          </p:nvPr>
        </p:nvGraphicFramePr>
        <p:xfrm>
          <a:off x="1" y="2523593"/>
          <a:ext cx="10049728" cy="6257597"/>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3"/>
          <p:cNvSpPr txBox="1"/>
          <p:nvPr userDrawn="1"/>
        </p:nvSpPr>
        <p:spPr>
          <a:xfrm>
            <a:off x="10720948" y="3866465"/>
            <a:ext cx="8584191" cy="571998"/>
          </a:xfrm>
          <a:prstGeom prst="rect">
            <a:avLst/>
          </a:prstGeom>
        </p:spPr>
        <p:txBody>
          <a:bodyPr lIns="0" tIns="18270" rIns="0" bIns="0">
            <a:spAutoFit/>
          </a:bodyPr>
          <a:lstStyle/>
          <a:p>
            <a:pPr marL="18270" algn="ctr" fontAlgn="auto">
              <a:spcBef>
                <a:spcPts val="144"/>
              </a:spcBef>
              <a:spcAft>
                <a:spcPts val="0"/>
              </a:spcAft>
              <a:defRPr/>
            </a:pPr>
            <a:r>
              <a:rPr sz="3597" b="1" spc="0" baseline="0">
                <a:solidFill>
                  <a:srgbClr val="00AAC6"/>
                </a:solidFill>
                <a:latin typeface="Century Gothic" pitchFamily="34" charset="0"/>
                <a:cs typeface="Mark"/>
              </a:rPr>
              <a:t>Mazais virsraksts</a:t>
            </a:r>
            <a:endParaRPr sz="3597" spc="0" baseline="0">
              <a:latin typeface="Century Gothic" pitchFamily="34" charset="0"/>
              <a:cs typeface="Mark"/>
            </a:endParaRPr>
          </a:p>
        </p:txBody>
      </p:sp>
      <p:sp>
        <p:nvSpPr>
          <p:cNvPr id="10" name="TextBox 8"/>
          <p:cNvSpPr txBox="1">
            <a:spLocks noChangeArrowheads="1"/>
          </p:cNvSpPr>
          <p:nvPr userDrawn="1"/>
        </p:nvSpPr>
        <p:spPr bwMode="auto">
          <a:xfrm>
            <a:off x="10720948" y="1379412"/>
            <a:ext cx="8584191" cy="11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lv-LV" sz="7193" b="1" spc="0" baseline="0">
                <a:solidFill>
                  <a:srgbClr val="00AAC6"/>
                </a:solidFill>
                <a:latin typeface="Century Gothic" pitchFamily="34" charset="0"/>
              </a:rPr>
              <a:t>LIELAIS VIRSRAKSTS</a:t>
            </a:r>
            <a:endParaRPr lang="en-US" sz="7193" b="1" spc="0" baseline="0">
              <a:solidFill>
                <a:srgbClr val="00AAC6"/>
              </a:solidFill>
              <a:latin typeface="Century Gothic" pitchFamily="34" charset="0"/>
            </a:endParaRPr>
          </a:p>
        </p:txBody>
      </p:sp>
      <p:sp>
        <p:nvSpPr>
          <p:cNvPr id="12" name="object 3"/>
          <p:cNvSpPr txBox="1"/>
          <p:nvPr userDrawn="1"/>
        </p:nvSpPr>
        <p:spPr>
          <a:xfrm>
            <a:off x="10720948" y="4690915"/>
            <a:ext cx="8584191" cy="306220"/>
          </a:xfrm>
          <a:prstGeom prst="rect">
            <a:avLst/>
          </a:prstGeom>
        </p:spPr>
        <p:txBody>
          <a:bodyPr lIns="0" tIns="18270" rIns="0" bIns="0">
            <a:spAutoFit/>
          </a:bodyPr>
          <a:lstStyle/>
          <a:p>
            <a:pPr marL="18270" algn="ctr" fontAlgn="auto">
              <a:spcBef>
                <a:spcPts val="144"/>
              </a:spcBef>
              <a:spcAft>
                <a:spcPts val="0"/>
              </a:spcAft>
              <a:defRPr/>
            </a:pPr>
            <a:r>
              <a:rPr lang="lv-LV" sz="1870" spc="0" baseline="0">
                <a:solidFill>
                  <a:srgbClr val="00AAC6"/>
                </a:solidFill>
                <a:latin typeface="Century Gothic" pitchFamily="34" charset="0"/>
                <a:cs typeface="Mark"/>
              </a:rPr>
              <a:t>Teksts</a:t>
            </a:r>
            <a:endParaRPr sz="1870" spc="0" baseline="0">
              <a:latin typeface="Century Gothic" pitchFamily="34" charset="0"/>
              <a:cs typeface="Mark"/>
            </a:endParaRPr>
          </a:p>
        </p:txBody>
      </p:sp>
      <p:sp>
        <p:nvSpPr>
          <p:cNvPr id="13" name="object 3"/>
          <p:cNvSpPr txBox="1"/>
          <p:nvPr userDrawn="1"/>
        </p:nvSpPr>
        <p:spPr>
          <a:xfrm rot="20355368">
            <a:off x="2167165" y="6104220"/>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3215889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altais lielais virsraksts 2/3 pa kreisi donut">
    <p:spTree>
      <p:nvGrpSpPr>
        <p:cNvPr id="1" name=""/>
        <p:cNvGrpSpPr/>
        <p:nvPr/>
      </p:nvGrpSpPr>
      <p:grpSpPr>
        <a:xfrm>
          <a:off x="0" y="0"/>
          <a:ext cx="0" cy="0"/>
          <a:chOff x="0" y="0"/>
          <a:chExt cx="0" cy="0"/>
        </a:xfrm>
      </p:grpSpPr>
      <p:sp>
        <p:nvSpPr>
          <p:cNvPr id="10" name="object 6"/>
          <p:cNvSpPr>
            <a:spLocks/>
          </p:cNvSpPr>
          <p:nvPr userDrawn="1"/>
        </p:nvSpPr>
        <p:spPr bwMode="auto">
          <a:xfrm>
            <a:off x="2324" y="0"/>
            <a:ext cx="13391895" cy="11302499"/>
          </a:xfrm>
          <a:custGeom>
            <a:avLst/>
            <a:gdLst>
              <a:gd name="T0" fmla="*/ 0 w 9154160"/>
              <a:gd name="T1" fmla="*/ 7856385 h 7856855"/>
              <a:gd name="T2" fmla="*/ 9153715 w 9154160"/>
              <a:gd name="T3" fmla="*/ 7856385 h 7856855"/>
              <a:gd name="T4" fmla="*/ 9153715 w 9154160"/>
              <a:gd name="T5" fmla="*/ 0 h 7856855"/>
              <a:gd name="T6" fmla="*/ 0 w 9154160"/>
              <a:gd name="T7" fmla="*/ 0 h 7856855"/>
              <a:gd name="T8" fmla="*/ 0 w 9154160"/>
              <a:gd name="T9" fmla="*/ 7856385 h 7856855"/>
            </a:gdLst>
            <a:ahLst/>
            <a:cxnLst>
              <a:cxn ang="0">
                <a:pos x="T0" y="T1"/>
              </a:cxn>
              <a:cxn ang="0">
                <a:pos x="T2" y="T3"/>
              </a:cxn>
              <a:cxn ang="0">
                <a:pos x="T4" y="T5"/>
              </a:cxn>
              <a:cxn ang="0">
                <a:pos x="T6" y="T7"/>
              </a:cxn>
              <a:cxn ang="0">
                <a:pos x="T8" y="T9"/>
              </a:cxn>
            </a:cxnLst>
            <a:rect l="0" t="0" r="r" b="b"/>
            <a:pathLst>
              <a:path w="9154160" h="7856855">
                <a:moveTo>
                  <a:pt x="0" y="7856385"/>
                </a:moveTo>
                <a:lnTo>
                  <a:pt x="9153715" y="7856385"/>
                </a:lnTo>
                <a:lnTo>
                  <a:pt x="9153715" y="0"/>
                </a:lnTo>
                <a:lnTo>
                  <a:pt x="0" y="0"/>
                </a:lnTo>
                <a:lnTo>
                  <a:pt x="0" y="785638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p>
        </p:txBody>
      </p:sp>
      <p:sp>
        <p:nvSpPr>
          <p:cNvPr id="8" name="Chart Placeholder 2"/>
          <p:cNvSpPr>
            <a:spLocks noGrp="1"/>
          </p:cNvSpPr>
          <p:nvPr>
            <p:ph type="chart" sz="quarter" idx="13" hasCustomPrompt="1"/>
          </p:nvPr>
        </p:nvSpPr>
        <p:spPr>
          <a:xfrm>
            <a:off x="2324" y="1457284"/>
            <a:ext cx="13391895" cy="8341050"/>
          </a:xfrm>
          <a:prstGeom prst="rect">
            <a:avLst/>
          </a:prstGeom>
        </p:spPr>
        <p:txBody>
          <a:bodyPr/>
          <a:lstStyle>
            <a:lvl1pPr marL="0" indent="0">
              <a:buNone/>
              <a:defRPr/>
            </a:lvl1pPr>
          </a:lstStyle>
          <a:p>
            <a:r>
              <a:rPr lang="lv-LV"/>
              <a:t>Apaļais grafiks (pie </a:t>
            </a:r>
            <a:r>
              <a:rPr lang="lv-LV" err="1"/>
              <a:t>chart</a:t>
            </a:r>
            <a:r>
              <a:rPr lang="lv-LV"/>
              <a:t>)</a:t>
            </a:r>
            <a:endParaRPr lang="en-US"/>
          </a:p>
        </p:txBody>
      </p:sp>
      <p:sp>
        <p:nvSpPr>
          <p:cNvPr id="18" name="Text Placeholder 2"/>
          <p:cNvSpPr>
            <a:spLocks noGrp="1"/>
          </p:cNvSpPr>
          <p:nvPr>
            <p:ph type="body" sz="quarter" idx="12" hasCustomPrompt="1"/>
          </p:nvPr>
        </p:nvSpPr>
        <p:spPr>
          <a:xfrm>
            <a:off x="13725037" y="1357272"/>
            <a:ext cx="6043307" cy="2191716"/>
          </a:xfrm>
          <a:prstGeom prst="rect">
            <a:avLst/>
          </a:prstGeom>
        </p:spPr>
        <p:txBody>
          <a:bodyPr/>
          <a:lstStyle>
            <a:lvl1pPr marL="0" indent="0" algn="ctr">
              <a:spcBef>
                <a:spcPts val="0"/>
              </a:spcBef>
              <a:buNone/>
              <a:defRPr lang="en-US" sz="6618" b="1" kern="1200" spc="0" baseline="0" dirty="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9" name="Text Placeholder 10"/>
          <p:cNvSpPr>
            <a:spLocks noGrp="1"/>
          </p:cNvSpPr>
          <p:nvPr>
            <p:ph type="body" sz="quarter" idx="14" hasCustomPrompt="1"/>
          </p:nvPr>
        </p:nvSpPr>
        <p:spPr>
          <a:xfrm>
            <a:off x="13725037" y="3866465"/>
            <a:ext cx="6043307" cy="584651"/>
          </a:xfrm>
          <a:prstGeom prst="rect">
            <a:avLst/>
          </a:prstGeom>
        </p:spPr>
        <p:txBody>
          <a:bodyPr anchor="ctr"/>
          <a:lstStyle>
            <a:lvl1pPr marL="0" indent="0" algn="ctr">
              <a:buNone/>
              <a:defRPr lang="en-US" sz="3597" b="1" kern="1200" spc="0" baseline="0" dirty="0">
                <a:solidFill>
                  <a:srgbClr val="00AAC6"/>
                </a:solidFill>
                <a:latin typeface="Century Gothic" pitchFamily="34" charset="0"/>
                <a:ea typeface="+mn-ea"/>
                <a:cs typeface="Mark"/>
              </a:defRPr>
            </a:lvl1pPr>
          </a:lstStyle>
          <a:p>
            <a:pPr lvl="0"/>
            <a:r>
              <a:rPr lang="lv-LV"/>
              <a:t>Mazais virsraksts</a:t>
            </a:r>
            <a:endParaRPr lang="en-US"/>
          </a:p>
        </p:txBody>
      </p:sp>
      <p:sp>
        <p:nvSpPr>
          <p:cNvPr id="21" name="Text Placeholder 2"/>
          <p:cNvSpPr>
            <a:spLocks noGrp="1"/>
          </p:cNvSpPr>
          <p:nvPr>
            <p:ph type="body" sz="quarter" idx="15" hasCustomPrompt="1"/>
          </p:nvPr>
        </p:nvSpPr>
        <p:spPr>
          <a:xfrm>
            <a:off x="13739299" y="4713751"/>
            <a:ext cx="6055791" cy="306028"/>
          </a:xfrm>
          <a:prstGeom prst="rect">
            <a:avLst/>
          </a:prstGeom>
        </p:spPr>
        <p:txBody>
          <a:bodyPr anchor="ctr"/>
          <a:lstStyle>
            <a:lvl1pPr marL="0" indent="0" algn="ctr">
              <a:buNone/>
              <a:defRPr lang="en-US" sz="1870" kern="1200" spc="0" baseline="0" dirty="0">
                <a:solidFill>
                  <a:srgbClr val="00AAC6"/>
                </a:solidFill>
                <a:latin typeface="Century Gothic" pitchFamily="34" charset="0"/>
                <a:ea typeface="+mn-ea"/>
                <a:cs typeface="Mark"/>
              </a:defRPr>
            </a:lvl1pPr>
          </a:lstStyle>
          <a:p>
            <a:pPr lvl="0"/>
            <a:r>
              <a:rPr lang="lv-LV"/>
              <a:t>Teksts</a:t>
            </a:r>
            <a:endParaRPr lang="en-US"/>
          </a:p>
        </p:txBody>
      </p:sp>
    </p:spTree>
    <p:extLst>
      <p:ext uri="{BB962C8B-B14F-4D97-AF65-F5344CB8AC3E}">
        <p14:creationId xmlns:p14="http://schemas.microsoft.com/office/powerpoint/2010/main" val="26850803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Baltais lielais virsraksts 2/3 pa kreisi donut">
    <p:spTree>
      <p:nvGrpSpPr>
        <p:cNvPr id="1" name=""/>
        <p:cNvGrpSpPr/>
        <p:nvPr/>
      </p:nvGrpSpPr>
      <p:grpSpPr>
        <a:xfrm>
          <a:off x="0" y="0"/>
          <a:ext cx="0" cy="0"/>
          <a:chOff x="0" y="0"/>
          <a:chExt cx="0" cy="0"/>
        </a:xfrm>
      </p:grpSpPr>
      <p:sp>
        <p:nvSpPr>
          <p:cNvPr id="10" name="object 6"/>
          <p:cNvSpPr>
            <a:spLocks/>
          </p:cNvSpPr>
          <p:nvPr userDrawn="1"/>
        </p:nvSpPr>
        <p:spPr bwMode="auto">
          <a:xfrm>
            <a:off x="2324" y="0"/>
            <a:ext cx="13391895" cy="11302499"/>
          </a:xfrm>
          <a:custGeom>
            <a:avLst/>
            <a:gdLst>
              <a:gd name="T0" fmla="*/ 0 w 9154160"/>
              <a:gd name="T1" fmla="*/ 7856385 h 7856855"/>
              <a:gd name="T2" fmla="*/ 9153715 w 9154160"/>
              <a:gd name="T3" fmla="*/ 7856385 h 7856855"/>
              <a:gd name="T4" fmla="*/ 9153715 w 9154160"/>
              <a:gd name="T5" fmla="*/ 0 h 7856855"/>
              <a:gd name="T6" fmla="*/ 0 w 9154160"/>
              <a:gd name="T7" fmla="*/ 0 h 7856855"/>
              <a:gd name="T8" fmla="*/ 0 w 9154160"/>
              <a:gd name="T9" fmla="*/ 7856385 h 7856855"/>
            </a:gdLst>
            <a:ahLst/>
            <a:cxnLst>
              <a:cxn ang="0">
                <a:pos x="T0" y="T1"/>
              </a:cxn>
              <a:cxn ang="0">
                <a:pos x="T2" y="T3"/>
              </a:cxn>
              <a:cxn ang="0">
                <a:pos x="T4" y="T5"/>
              </a:cxn>
              <a:cxn ang="0">
                <a:pos x="T6" y="T7"/>
              </a:cxn>
              <a:cxn ang="0">
                <a:pos x="T8" y="T9"/>
              </a:cxn>
            </a:cxnLst>
            <a:rect l="0" t="0" r="r" b="b"/>
            <a:pathLst>
              <a:path w="9154160" h="7856855">
                <a:moveTo>
                  <a:pt x="0" y="7856385"/>
                </a:moveTo>
                <a:lnTo>
                  <a:pt x="9153715" y="7856385"/>
                </a:lnTo>
                <a:lnTo>
                  <a:pt x="9153715" y="0"/>
                </a:lnTo>
                <a:lnTo>
                  <a:pt x="0" y="0"/>
                </a:lnTo>
                <a:lnTo>
                  <a:pt x="0" y="785638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p>
        </p:txBody>
      </p:sp>
      <p:graphicFrame>
        <p:nvGraphicFramePr>
          <p:cNvPr id="7" name="Chart 9"/>
          <p:cNvGraphicFramePr>
            <a:graphicFrameLocks/>
          </p:cNvGraphicFramePr>
          <p:nvPr userDrawn="1">
            <p:extLst>
              <p:ext uri="{D42A27DB-BD31-4B8C-83A1-F6EECF244321}">
                <p14:modId xmlns:p14="http://schemas.microsoft.com/office/powerpoint/2010/main" val="3017986491"/>
              </p:ext>
            </p:extLst>
          </p:nvPr>
        </p:nvGraphicFramePr>
        <p:xfrm>
          <a:off x="-2323" y="1491318"/>
          <a:ext cx="13401186" cy="8322147"/>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3"/>
          <p:cNvSpPr txBox="1"/>
          <p:nvPr userDrawn="1"/>
        </p:nvSpPr>
        <p:spPr>
          <a:xfrm>
            <a:off x="13861053" y="3866465"/>
            <a:ext cx="5801761" cy="571998"/>
          </a:xfrm>
          <a:prstGeom prst="rect">
            <a:avLst/>
          </a:prstGeom>
        </p:spPr>
        <p:txBody>
          <a:bodyPr lIns="0" tIns="18270" rIns="0" bIns="0">
            <a:spAutoFit/>
          </a:bodyPr>
          <a:lstStyle/>
          <a:p>
            <a:pPr marL="18270" algn="ctr" fontAlgn="auto">
              <a:spcBef>
                <a:spcPts val="144"/>
              </a:spcBef>
              <a:spcAft>
                <a:spcPts val="0"/>
              </a:spcAft>
              <a:defRPr/>
            </a:pPr>
            <a:r>
              <a:rPr sz="3597" b="1" spc="0" baseline="0">
                <a:solidFill>
                  <a:srgbClr val="00AAC6"/>
                </a:solidFill>
                <a:latin typeface="Century Gothic" pitchFamily="34" charset="0"/>
                <a:cs typeface="Mark"/>
              </a:rPr>
              <a:t>Mazais virsraksts</a:t>
            </a:r>
            <a:endParaRPr sz="3597" spc="0" baseline="0">
              <a:latin typeface="Century Gothic" pitchFamily="34" charset="0"/>
              <a:cs typeface="Mark"/>
            </a:endParaRPr>
          </a:p>
        </p:txBody>
      </p:sp>
      <p:sp>
        <p:nvSpPr>
          <p:cNvPr id="11" name="TextBox 5"/>
          <p:cNvSpPr txBox="1">
            <a:spLocks noChangeArrowheads="1"/>
          </p:cNvSpPr>
          <p:nvPr userDrawn="1"/>
        </p:nvSpPr>
        <p:spPr bwMode="auto">
          <a:xfrm>
            <a:off x="13740280" y="1379412"/>
            <a:ext cx="6043307" cy="212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6618" b="1" spc="0" baseline="0">
                <a:solidFill>
                  <a:srgbClr val="00AAC6"/>
                </a:solidFill>
                <a:latin typeface="Century Gothic" pitchFamily="34" charset="0"/>
                <a:ea typeface="Mark" pitchFamily="50" charset="0"/>
                <a:cs typeface="Mark" pitchFamily="50" charset="0"/>
              </a:rPr>
              <a:t>LIELAIS VIRSRAKSTS</a:t>
            </a:r>
            <a:endParaRPr lang="en-US" sz="6618" b="1" spc="0" baseline="0">
              <a:solidFill>
                <a:srgbClr val="00AAC6"/>
              </a:solidFill>
              <a:latin typeface="Century Gothic" pitchFamily="34" charset="0"/>
              <a:ea typeface="Mark" pitchFamily="50" charset="0"/>
              <a:cs typeface="Mark" pitchFamily="50" charset="0"/>
            </a:endParaRPr>
          </a:p>
        </p:txBody>
      </p:sp>
      <p:sp>
        <p:nvSpPr>
          <p:cNvPr id="12" name="object 3"/>
          <p:cNvSpPr txBox="1"/>
          <p:nvPr userDrawn="1"/>
        </p:nvSpPr>
        <p:spPr>
          <a:xfrm>
            <a:off x="13979504" y="4713753"/>
            <a:ext cx="5804083" cy="306220"/>
          </a:xfrm>
          <a:prstGeom prst="rect">
            <a:avLst/>
          </a:prstGeom>
        </p:spPr>
        <p:txBody>
          <a:bodyPr lIns="0" tIns="18270" rIns="0" bIns="0">
            <a:spAutoFit/>
          </a:bodyPr>
          <a:lstStyle/>
          <a:p>
            <a:pPr marL="18270" algn="ctr" fontAlgn="auto">
              <a:spcBef>
                <a:spcPts val="144"/>
              </a:spcBef>
              <a:spcAft>
                <a:spcPts val="0"/>
              </a:spcAft>
              <a:defRPr/>
            </a:pPr>
            <a:r>
              <a:rPr lang="lv-LV" sz="1870" spc="0" baseline="0">
                <a:solidFill>
                  <a:srgbClr val="00AAC6"/>
                </a:solidFill>
                <a:latin typeface="Century Gothic" pitchFamily="34" charset="0"/>
                <a:cs typeface="Mark"/>
              </a:rPr>
              <a:t>Teksts</a:t>
            </a:r>
            <a:endParaRPr sz="1870" spc="0" baseline="0">
              <a:latin typeface="Century Gothic" pitchFamily="34" charset="0"/>
              <a:cs typeface="Mark"/>
            </a:endParaRPr>
          </a:p>
        </p:txBody>
      </p:sp>
      <p:sp>
        <p:nvSpPr>
          <p:cNvPr id="13" name="object 3"/>
          <p:cNvSpPr txBox="1"/>
          <p:nvPr userDrawn="1"/>
        </p:nvSpPr>
        <p:spPr>
          <a:xfrm rot="20355368">
            <a:off x="-192016" y="5513033"/>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93073490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altais virsraksts 2/2 pa kreisi bilde pa labi donut">
    <p:spTree>
      <p:nvGrpSpPr>
        <p:cNvPr id="1" name=""/>
        <p:cNvGrpSpPr/>
        <p:nvPr/>
      </p:nvGrpSpPr>
      <p:grpSpPr>
        <a:xfrm>
          <a:off x="0" y="0"/>
          <a:ext cx="0" cy="0"/>
          <a:chOff x="0" y="0"/>
          <a:chExt cx="0" cy="0"/>
        </a:xfrm>
      </p:grpSpPr>
      <p:sp>
        <p:nvSpPr>
          <p:cNvPr id="13" name="Text Placeholder 9"/>
          <p:cNvSpPr>
            <a:spLocks noGrp="1"/>
          </p:cNvSpPr>
          <p:nvPr>
            <p:ph type="body" sz="quarter" idx="10" hasCustomPrompt="1"/>
          </p:nvPr>
        </p:nvSpPr>
        <p:spPr>
          <a:xfrm>
            <a:off x="11538745" y="1185790"/>
            <a:ext cx="7042009" cy="1194425"/>
          </a:xfrm>
          <a:prstGeom prst="rect">
            <a:avLst/>
          </a:prstGeom>
        </p:spPr>
        <p:txBody>
          <a:bodyPr anchor="ctr"/>
          <a:lstStyle>
            <a:lvl1pPr marL="0" indent="0" algn="ctr">
              <a:spcBef>
                <a:spcPts val="0"/>
              </a:spcBef>
              <a:buNone/>
              <a:defRPr lang="en-US" sz="4316" b="1" kern="1200" spc="0" baseline="0" dirty="0" smtClean="0">
                <a:solidFill>
                  <a:srgbClr val="C4D600"/>
                </a:solidFill>
                <a:latin typeface="Century Gothic" pitchFamily="34" charset="0"/>
                <a:ea typeface="+mn-ea"/>
                <a:cs typeface="Arial"/>
              </a:defRPr>
            </a:lvl1pPr>
            <a:lvl2pPr marL="0" indent="0" algn="ctr">
              <a:spcBef>
                <a:spcPts val="0"/>
              </a:spcBef>
              <a:buFont typeface="Arial" pitchFamily="34" charset="0"/>
              <a:buNone/>
              <a:defRPr lang="en-US" sz="2589" b="1" kern="1200" spc="0" baseline="0" dirty="0" smtClean="0">
                <a:solidFill>
                  <a:srgbClr val="003B71"/>
                </a:solidFill>
                <a:latin typeface="Century Gothic" pitchFamily="34" charset="0"/>
                <a:ea typeface="+mn-ea"/>
                <a:cs typeface="Arial"/>
              </a:defRPr>
            </a:lvl2pPr>
          </a:lstStyle>
          <a:p>
            <a:pPr lvl="0"/>
            <a:r>
              <a:rPr lang="lv-LV"/>
              <a:t>VIRSRAKSTS</a:t>
            </a:r>
            <a:endParaRPr lang="en-US"/>
          </a:p>
          <a:p>
            <a:pPr lvl="1"/>
            <a:r>
              <a:rPr lang="lv-LV"/>
              <a:t>teksts</a:t>
            </a:r>
            <a:endParaRPr lang="en-US"/>
          </a:p>
        </p:txBody>
      </p:sp>
      <p:sp>
        <p:nvSpPr>
          <p:cNvPr id="17" name="Chart Placeholder 2"/>
          <p:cNvSpPr>
            <a:spLocks noGrp="1"/>
          </p:cNvSpPr>
          <p:nvPr>
            <p:ph type="chart" sz="quarter" idx="13" hasCustomPrompt="1"/>
          </p:nvPr>
        </p:nvSpPr>
        <p:spPr>
          <a:xfrm>
            <a:off x="11632300" y="3790028"/>
            <a:ext cx="6953096" cy="4972391"/>
          </a:xfrm>
          <a:prstGeom prst="rect">
            <a:avLst/>
          </a:prstGeom>
        </p:spPr>
        <p:txBody>
          <a:bodyPr/>
          <a:lstStyle>
            <a:lvl1pPr marL="0" indent="0">
              <a:buNone/>
              <a:defRPr spc="0" baseline="0"/>
            </a:lvl1pPr>
          </a:lstStyle>
          <a:p>
            <a:r>
              <a:rPr lang="lv-LV"/>
              <a:t>Apaļais grafiks (pie </a:t>
            </a:r>
            <a:r>
              <a:rPr lang="lv-LV" err="1"/>
              <a:t>chart</a:t>
            </a:r>
            <a:r>
              <a:rPr lang="lv-LV"/>
              <a:t>)</a:t>
            </a:r>
            <a:endParaRPr lang="en-US"/>
          </a:p>
        </p:txBody>
      </p:sp>
      <p:sp>
        <p:nvSpPr>
          <p:cNvPr id="21" name="Text Placeholder 19"/>
          <p:cNvSpPr>
            <a:spLocks noGrp="1"/>
          </p:cNvSpPr>
          <p:nvPr>
            <p:ph type="body" sz="quarter" idx="15" hasCustomPrompt="1"/>
          </p:nvPr>
        </p:nvSpPr>
        <p:spPr>
          <a:xfrm>
            <a:off x="11632299" y="10298593"/>
            <a:ext cx="6953098" cy="443056"/>
          </a:xfrm>
          <a:prstGeom prst="rect">
            <a:avLst/>
          </a:prstGeom>
        </p:spPr>
        <p:txBody>
          <a:bodyPr/>
          <a:lstStyle>
            <a:lvl1pPr marL="0" indent="0" algn="ctr">
              <a:buNone/>
              <a:defRPr lang="en-US" sz="2014" kern="1200" spc="0" baseline="0" dirty="0">
                <a:solidFill>
                  <a:srgbClr val="003B71"/>
                </a:solidFill>
                <a:latin typeface="Century Gothic" pitchFamily="34" charset="0"/>
                <a:ea typeface="+mn-ea"/>
                <a:cs typeface="Verdana"/>
              </a:defRPr>
            </a:lvl1pPr>
          </a:lstStyle>
          <a:p>
            <a:pPr lvl="0"/>
            <a:r>
              <a:rPr lang="lv-LV"/>
              <a:t>teksts</a:t>
            </a:r>
            <a:endParaRPr lang="en-US"/>
          </a:p>
        </p:txBody>
      </p:sp>
      <p:sp>
        <p:nvSpPr>
          <p:cNvPr id="9" name="Text Placeholder 2"/>
          <p:cNvSpPr>
            <a:spLocks noGrp="1"/>
          </p:cNvSpPr>
          <p:nvPr>
            <p:ph type="body" sz="quarter" idx="16" hasCustomPrompt="1"/>
          </p:nvPr>
        </p:nvSpPr>
        <p:spPr>
          <a:xfrm>
            <a:off x="11632300" y="9176786"/>
            <a:ext cx="6953752" cy="829018"/>
          </a:xfrm>
          <a:prstGeom prst="rect">
            <a:avLst/>
          </a:prstGeom>
        </p:spPr>
        <p:txBody>
          <a:bodyPr/>
          <a:lstStyle>
            <a:lvl1pPr marL="0" indent="0" algn="ctr">
              <a:buNone/>
              <a:defRPr lang="en-US" sz="2158" b="1" kern="1200" spc="0" baseline="0" dirty="0" smtClean="0">
                <a:solidFill>
                  <a:srgbClr val="003B71"/>
                </a:solidFill>
                <a:latin typeface="Century Gothic" pitchFamily="34" charset="0"/>
                <a:ea typeface="+mn-ea"/>
                <a:cs typeface="Arial" pitchFamily="34" charset="0"/>
              </a:defRPr>
            </a:lvl1pPr>
            <a:lvl2pPr marL="0" indent="0" algn="ctr">
              <a:spcBef>
                <a:spcPts val="0"/>
              </a:spcBef>
              <a:buNone/>
              <a:defRPr lang="en-US" sz="2158" b="1" kern="1200" spc="0" baseline="0" dirty="0" smtClean="0">
                <a:solidFill>
                  <a:srgbClr val="00ACC8"/>
                </a:solidFill>
                <a:latin typeface="Century Gothic" pitchFamily="34" charset="0"/>
                <a:ea typeface="+mn-ea"/>
                <a:cs typeface="Arial" pitchFamily="34" charset="0"/>
              </a:defRPr>
            </a:lvl2pPr>
          </a:lstStyle>
          <a:p>
            <a:pPr lvl="0"/>
            <a:r>
              <a:rPr lang="lv-LV"/>
              <a:t>teksts</a:t>
            </a:r>
            <a:endParaRPr lang="en-US"/>
          </a:p>
          <a:p>
            <a:pPr lvl="1"/>
            <a:r>
              <a:rPr lang="lv-LV"/>
              <a:t>teksts</a:t>
            </a:r>
            <a:endParaRPr lang="en-US"/>
          </a:p>
        </p:txBody>
      </p:sp>
      <p:sp>
        <p:nvSpPr>
          <p:cNvPr id="10" name="Picture Placeholder 2"/>
          <p:cNvSpPr>
            <a:spLocks noGrp="1"/>
          </p:cNvSpPr>
          <p:nvPr>
            <p:ph type="pic" sz="quarter" idx="17" hasCustomPrompt="1"/>
          </p:nvPr>
        </p:nvSpPr>
        <p:spPr>
          <a:xfrm>
            <a:off x="1" y="0"/>
            <a:ext cx="10047405" cy="113093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11401520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altais virsraksts 2/2 pa kreisi bilde pa labi donut paraugs">
    <p:spTree>
      <p:nvGrpSpPr>
        <p:cNvPr id="1" name=""/>
        <p:cNvGrpSpPr/>
        <p:nvPr/>
      </p:nvGrpSpPr>
      <p:grpSpPr>
        <a:xfrm>
          <a:off x="0" y="0"/>
          <a:ext cx="0" cy="0"/>
          <a:chOff x="0" y="0"/>
          <a:chExt cx="0" cy="0"/>
        </a:xfrm>
      </p:grpSpPr>
      <p:sp>
        <p:nvSpPr>
          <p:cNvPr id="7" name="object 2"/>
          <p:cNvSpPr>
            <a:spLocks noChangeArrowheads="1"/>
          </p:cNvSpPr>
          <p:nvPr userDrawn="1"/>
        </p:nvSpPr>
        <p:spPr bwMode="auto">
          <a:xfrm>
            <a:off x="4645" y="0"/>
            <a:ext cx="10042760"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latin typeface="Century Gothic" pitchFamily="34" charset="0"/>
            </a:endParaRPr>
          </a:p>
        </p:txBody>
      </p:sp>
      <p:graphicFrame>
        <p:nvGraphicFramePr>
          <p:cNvPr id="8" name="Chart 7"/>
          <p:cNvGraphicFramePr>
            <a:graphicFrameLocks/>
          </p:cNvGraphicFramePr>
          <p:nvPr userDrawn="1">
            <p:extLst>
              <p:ext uri="{D42A27DB-BD31-4B8C-83A1-F6EECF244321}">
                <p14:modId xmlns:p14="http://schemas.microsoft.com/office/powerpoint/2010/main" val="3446219461"/>
              </p:ext>
            </p:extLst>
          </p:nvPr>
        </p:nvGraphicFramePr>
        <p:xfrm>
          <a:off x="11724296" y="3791099"/>
          <a:ext cx="6705238" cy="493299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userDrawn="1"/>
        </p:nvSpPr>
        <p:spPr>
          <a:xfrm>
            <a:off x="11554749" y="1187573"/>
            <a:ext cx="7042009" cy="1154932"/>
          </a:xfrm>
          <a:prstGeom prst="rect">
            <a:avLst/>
          </a:prstGeom>
          <a:noFill/>
        </p:spPr>
        <p:txBody>
          <a:bodyPr>
            <a:spAutoFit/>
          </a:bodyPr>
          <a:lstStyle/>
          <a:p>
            <a:pPr algn="ctr" fontAlgn="auto">
              <a:spcBef>
                <a:spcPts val="0"/>
              </a:spcBef>
              <a:spcAft>
                <a:spcPts val="0"/>
              </a:spcAft>
              <a:defRPr/>
            </a:pPr>
            <a:r>
              <a:rPr lang="lv-LV" sz="4316" b="1" spc="0" baseline="0">
                <a:solidFill>
                  <a:srgbClr val="C4D600"/>
                </a:solidFill>
                <a:latin typeface="Century Gothic" pitchFamily="34" charset="0"/>
                <a:cs typeface="Arial"/>
              </a:rPr>
              <a:t>VIRSRAKSTS</a:t>
            </a:r>
          </a:p>
          <a:p>
            <a:pPr algn="ctr" fontAlgn="auto">
              <a:spcBef>
                <a:spcPts val="0"/>
              </a:spcBef>
              <a:spcAft>
                <a:spcPts val="0"/>
              </a:spcAft>
              <a:defRPr/>
            </a:pPr>
            <a:r>
              <a:rPr lang="lv-LV" sz="2589" b="1" spc="0" baseline="0">
                <a:solidFill>
                  <a:srgbClr val="003B71"/>
                </a:solidFill>
                <a:latin typeface="Century Gothic" pitchFamily="34" charset="0"/>
                <a:cs typeface="Arial"/>
              </a:rPr>
              <a:t>teksts</a:t>
            </a:r>
            <a:endParaRPr lang="lv-LV" sz="2589" spc="0" baseline="0">
              <a:solidFill>
                <a:srgbClr val="003B71"/>
              </a:solidFill>
              <a:latin typeface="Century Gothic" pitchFamily="34" charset="0"/>
              <a:cs typeface="Arial"/>
            </a:endParaRPr>
          </a:p>
        </p:txBody>
      </p:sp>
      <p:sp>
        <p:nvSpPr>
          <p:cNvPr id="11" name="TextBox 10"/>
          <p:cNvSpPr txBox="1"/>
          <p:nvPr userDrawn="1"/>
        </p:nvSpPr>
        <p:spPr>
          <a:xfrm>
            <a:off x="13387250" y="10299913"/>
            <a:ext cx="3377006" cy="402290"/>
          </a:xfrm>
          <a:prstGeom prst="rect">
            <a:avLst/>
          </a:prstGeom>
          <a:noFill/>
        </p:spPr>
        <p:txBody>
          <a:bodyPr>
            <a:spAutoFit/>
          </a:bodyPr>
          <a:lstStyle/>
          <a:p>
            <a:pPr algn="ctr" fontAlgn="auto">
              <a:spcBef>
                <a:spcPts val="0"/>
              </a:spcBef>
              <a:spcAft>
                <a:spcPts val="0"/>
              </a:spcAft>
              <a:defRPr/>
            </a:pPr>
            <a:r>
              <a:rPr lang="lv-LV" sz="2014" spc="0" baseline="0">
                <a:solidFill>
                  <a:srgbClr val="003B71"/>
                </a:solidFill>
                <a:latin typeface="Century Gothic" pitchFamily="34" charset="0"/>
                <a:cs typeface="Verdana"/>
              </a:rPr>
              <a:t>teksts</a:t>
            </a:r>
            <a:endParaRPr lang="en-US" sz="2014" spc="0" baseline="0">
              <a:solidFill>
                <a:srgbClr val="003B71"/>
              </a:solidFill>
              <a:latin typeface="Century Gothic" pitchFamily="34" charset="0"/>
              <a:cs typeface="Verdana"/>
            </a:endParaRPr>
          </a:p>
        </p:txBody>
      </p:sp>
      <p:sp>
        <p:nvSpPr>
          <p:cNvPr id="12" name="TextBox 10"/>
          <p:cNvSpPr txBox="1">
            <a:spLocks noChangeArrowheads="1"/>
          </p:cNvSpPr>
          <p:nvPr userDrawn="1"/>
        </p:nvSpPr>
        <p:spPr bwMode="auto">
          <a:xfrm>
            <a:off x="12225969" y="9160301"/>
            <a:ext cx="5699568" cy="75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lv-LV" sz="2158" b="1" spc="0" baseline="0">
                <a:solidFill>
                  <a:srgbClr val="003B71"/>
                </a:solidFill>
                <a:latin typeface="Century Gothic" pitchFamily="34" charset="0"/>
              </a:rPr>
              <a:t>teksts</a:t>
            </a:r>
          </a:p>
          <a:p>
            <a:pPr algn="ctr" eaLnBrk="1" hangingPunct="1"/>
            <a:r>
              <a:rPr lang="lv-LV" sz="2158" b="1" spc="0" baseline="0">
                <a:solidFill>
                  <a:srgbClr val="00ACC8"/>
                </a:solidFill>
                <a:latin typeface="Century Gothic" pitchFamily="34" charset="0"/>
              </a:rPr>
              <a:t>teksts</a:t>
            </a:r>
            <a:endParaRPr lang="en-US" sz="2158" b="1" spc="0" baseline="0">
              <a:solidFill>
                <a:srgbClr val="00ACC8"/>
              </a:solidFill>
              <a:latin typeface="Century Gothic" pitchFamily="34" charset="0"/>
            </a:endParaRPr>
          </a:p>
        </p:txBody>
      </p:sp>
      <p:sp>
        <p:nvSpPr>
          <p:cNvPr id="14" name="object 3"/>
          <p:cNvSpPr txBox="1"/>
          <p:nvPr userDrawn="1"/>
        </p:nvSpPr>
        <p:spPr>
          <a:xfrm rot="20355368">
            <a:off x="1113664" y="4767032"/>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647750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a:solidFill>
                  <a:srgbClr val="14477D"/>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1382156" y="2952322"/>
            <a:ext cx="3951714" cy="3951991"/>
          </a:xfrm>
          <a:prstGeom prst="ellipse">
            <a:avLst/>
          </a:prstGeom>
        </p:spPr>
        <p:txBody>
          <a:bodyPr>
            <a:normAutofit/>
          </a:bodyPr>
          <a:lstStyle>
            <a:lvl1pPr marL="0" indent="0" algn="ctr">
              <a:buNone/>
              <a:defRPr sz="2638"/>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815651"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5" name="Picture Placeholder 40">
            <a:extLst>
              <a:ext uri="{FF2B5EF4-FFF2-40B4-BE49-F238E27FC236}">
                <a16:creationId xmlns:a16="http://schemas.microsoft.com/office/drawing/2014/main" id="{479053EE-4FFB-C44D-BC3F-B935B35B83C6}"/>
              </a:ext>
            </a:extLst>
          </p:cNvPr>
          <p:cNvSpPr>
            <a:spLocks noGrp="1"/>
          </p:cNvSpPr>
          <p:nvPr>
            <p:ph type="pic" sz="quarter" idx="17" hasCustomPrompt="1"/>
          </p:nvPr>
        </p:nvSpPr>
        <p:spPr>
          <a:xfrm>
            <a:off x="5717103" y="2952322"/>
            <a:ext cx="3951714" cy="3951991"/>
          </a:xfrm>
          <a:prstGeom prst="ellipse">
            <a:avLst/>
          </a:prstGeom>
        </p:spPr>
        <p:txBody>
          <a:bodyPr>
            <a:normAutofit/>
          </a:bodyPr>
          <a:lstStyle>
            <a:lvl1pPr marL="0" indent="0" algn="ctr">
              <a:buNone/>
              <a:defRPr sz="2638"/>
            </a:lvl1pPr>
          </a:lstStyle>
          <a:p>
            <a:r>
              <a:rPr lang="lv-LV"/>
              <a:t>Foto</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6150598"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7" name="Picture Placeholder 40">
            <a:extLst>
              <a:ext uri="{FF2B5EF4-FFF2-40B4-BE49-F238E27FC236}">
                <a16:creationId xmlns:a16="http://schemas.microsoft.com/office/drawing/2014/main" id="{DFF98D52-04EB-B743-BDC3-99B5E22072EF}"/>
              </a:ext>
            </a:extLst>
          </p:cNvPr>
          <p:cNvSpPr>
            <a:spLocks noGrp="1"/>
          </p:cNvSpPr>
          <p:nvPr>
            <p:ph type="pic" sz="quarter" idx="19" hasCustomPrompt="1"/>
          </p:nvPr>
        </p:nvSpPr>
        <p:spPr>
          <a:xfrm>
            <a:off x="10052049" y="2952322"/>
            <a:ext cx="3951714" cy="3951991"/>
          </a:xfrm>
          <a:prstGeom prst="ellipse">
            <a:avLst/>
          </a:prstGeom>
        </p:spPr>
        <p:txBody>
          <a:bodyPr>
            <a:normAutofit/>
          </a:bodyPr>
          <a:lstStyle>
            <a:lvl1pPr marL="0" indent="0" algn="ctr">
              <a:buNone/>
              <a:defRPr sz="2638"/>
            </a:lvl1pPr>
          </a:lstStyle>
          <a:p>
            <a:r>
              <a:rPr lang="lv-LV"/>
              <a:t>Foto</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10485544"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7" name="Picture Placeholder 40">
            <a:extLst>
              <a:ext uri="{FF2B5EF4-FFF2-40B4-BE49-F238E27FC236}">
                <a16:creationId xmlns:a16="http://schemas.microsoft.com/office/drawing/2014/main" id="{6DE696D6-5DCE-334E-A0AB-AA6048429E12}"/>
              </a:ext>
            </a:extLst>
          </p:cNvPr>
          <p:cNvSpPr>
            <a:spLocks noGrp="1"/>
          </p:cNvSpPr>
          <p:nvPr>
            <p:ph type="pic" sz="quarter" idx="21" hasCustomPrompt="1"/>
          </p:nvPr>
        </p:nvSpPr>
        <p:spPr>
          <a:xfrm>
            <a:off x="14386996" y="2952322"/>
            <a:ext cx="3951714" cy="3951991"/>
          </a:xfrm>
          <a:prstGeom prst="ellipse">
            <a:avLst/>
          </a:prstGeom>
        </p:spPr>
        <p:txBody>
          <a:bodyPr>
            <a:normAutofit/>
          </a:bodyPr>
          <a:lstStyle>
            <a:lvl1pPr marL="0" indent="0" algn="ctr">
              <a:buNone/>
              <a:defRPr sz="2638"/>
            </a:lvl1pPr>
          </a:lstStyle>
          <a:p>
            <a:r>
              <a:rPr lang="lv-LV"/>
              <a:t>Foto</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14820491"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90354601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altais virsraksts 2/3 pa kreisi bilde pa labi donut">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13409025" y="1187574"/>
            <a:ext cx="6695076" cy="1194425"/>
          </a:xfrm>
          <a:prstGeom prst="rect">
            <a:avLst/>
          </a:prstGeom>
        </p:spPr>
        <p:txBody>
          <a:bodyPr anchor="ctr"/>
          <a:lstStyle>
            <a:lvl1pPr marL="0" indent="0" algn="ctr">
              <a:spcBef>
                <a:spcPts val="0"/>
              </a:spcBef>
              <a:buNone/>
              <a:defRPr lang="en-US" sz="4316" b="1" kern="1200" spc="0" baseline="0" dirty="0" smtClean="0">
                <a:solidFill>
                  <a:srgbClr val="C4D600"/>
                </a:solidFill>
                <a:latin typeface="Century Gothic" pitchFamily="34" charset="0"/>
                <a:ea typeface="+mn-ea"/>
                <a:cs typeface="Arial"/>
              </a:defRPr>
            </a:lvl1pPr>
            <a:lvl2pPr marL="0" indent="0" algn="ctr">
              <a:spcBef>
                <a:spcPts val="0"/>
              </a:spcBef>
              <a:buFont typeface="Arial" pitchFamily="34" charset="0"/>
              <a:buNone/>
              <a:defRPr lang="en-US" sz="2589" b="1" kern="1200" spc="0" baseline="0" dirty="0" smtClean="0">
                <a:solidFill>
                  <a:srgbClr val="003B71"/>
                </a:solidFill>
                <a:latin typeface="Century Gothic" pitchFamily="34" charset="0"/>
                <a:ea typeface="+mn-ea"/>
                <a:cs typeface="Arial"/>
              </a:defRPr>
            </a:lvl2pPr>
          </a:lstStyle>
          <a:p>
            <a:pPr lvl="0"/>
            <a:r>
              <a:rPr lang="lv-LV"/>
              <a:t>VIRSRAKSTS</a:t>
            </a:r>
            <a:endParaRPr lang="en-US"/>
          </a:p>
          <a:p>
            <a:pPr lvl="1"/>
            <a:r>
              <a:rPr lang="lv-LV"/>
              <a:t>teksts</a:t>
            </a:r>
            <a:endParaRPr lang="en-US"/>
          </a:p>
        </p:txBody>
      </p:sp>
      <p:sp>
        <p:nvSpPr>
          <p:cNvPr id="10" name="Chart Placeholder 2"/>
          <p:cNvSpPr>
            <a:spLocks noGrp="1"/>
          </p:cNvSpPr>
          <p:nvPr>
            <p:ph type="chart" sz="quarter" idx="13" hasCustomPrompt="1"/>
          </p:nvPr>
        </p:nvSpPr>
        <p:spPr>
          <a:xfrm>
            <a:off x="13381191" y="3790028"/>
            <a:ext cx="6722910" cy="4972391"/>
          </a:xfrm>
          <a:prstGeom prst="rect">
            <a:avLst/>
          </a:prstGeom>
        </p:spPr>
        <p:txBody>
          <a:bodyPr/>
          <a:lstStyle>
            <a:lvl1pPr marL="0" indent="0">
              <a:buNone/>
              <a:defRPr spc="0" baseline="0"/>
            </a:lvl1pPr>
          </a:lstStyle>
          <a:p>
            <a:r>
              <a:rPr lang="lv-LV"/>
              <a:t>Apaļais grafiks (pie </a:t>
            </a:r>
            <a:r>
              <a:rPr lang="lv-LV" err="1"/>
              <a:t>chart</a:t>
            </a:r>
            <a:r>
              <a:rPr lang="lv-LV"/>
              <a:t>)</a:t>
            </a:r>
            <a:endParaRPr lang="en-US"/>
          </a:p>
        </p:txBody>
      </p:sp>
      <p:sp>
        <p:nvSpPr>
          <p:cNvPr id="14" name="Text Placeholder 19"/>
          <p:cNvSpPr>
            <a:spLocks noGrp="1"/>
          </p:cNvSpPr>
          <p:nvPr>
            <p:ph type="body" sz="quarter" idx="15" hasCustomPrompt="1"/>
          </p:nvPr>
        </p:nvSpPr>
        <p:spPr>
          <a:xfrm>
            <a:off x="13398863" y="10291744"/>
            <a:ext cx="6705237" cy="443056"/>
          </a:xfrm>
          <a:prstGeom prst="rect">
            <a:avLst/>
          </a:prstGeom>
        </p:spPr>
        <p:txBody>
          <a:bodyPr/>
          <a:lstStyle>
            <a:lvl1pPr marL="0" indent="0" algn="ctr">
              <a:buNone/>
              <a:defRPr lang="en-US" sz="2014" kern="1200" spc="0" baseline="0" dirty="0">
                <a:solidFill>
                  <a:srgbClr val="003B71"/>
                </a:solidFill>
                <a:latin typeface="Century Gothic" pitchFamily="34" charset="0"/>
                <a:ea typeface="+mn-ea"/>
                <a:cs typeface="Verdana"/>
              </a:defRPr>
            </a:lvl1pPr>
          </a:lstStyle>
          <a:p>
            <a:pPr lvl="0"/>
            <a:r>
              <a:rPr lang="lv-LV"/>
              <a:t>teksts</a:t>
            </a:r>
            <a:endParaRPr lang="en-US"/>
          </a:p>
        </p:txBody>
      </p:sp>
      <p:sp>
        <p:nvSpPr>
          <p:cNvPr id="9" name="Text Placeholder 2"/>
          <p:cNvSpPr>
            <a:spLocks noGrp="1"/>
          </p:cNvSpPr>
          <p:nvPr>
            <p:ph type="body" sz="quarter" idx="16" hasCustomPrompt="1"/>
          </p:nvPr>
        </p:nvSpPr>
        <p:spPr>
          <a:xfrm>
            <a:off x="13398863" y="9176786"/>
            <a:ext cx="6705237" cy="829018"/>
          </a:xfrm>
          <a:prstGeom prst="rect">
            <a:avLst/>
          </a:prstGeom>
        </p:spPr>
        <p:txBody>
          <a:bodyPr/>
          <a:lstStyle>
            <a:lvl1pPr marL="0" indent="0" algn="ctr">
              <a:buNone/>
              <a:defRPr lang="en-US" sz="2158" b="1" kern="1200" spc="0" baseline="0" dirty="0" smtClean="0">
                <a:solidFill>
                  <a:srgbClr val="003B71"/>
                </a:solidFill>
                <a:latin typeface="Century Gothic" pitchFamily="34" charset="0"/>
                <a:ea typeface="+mn-ea"/>
                <a:cs typeface="Arial" pitchFamily="34" charset="0"/>
              </a:defRPr>
            </a:lvl1pPr>
            <a:lvl2pPr marL="0" indent="0" algn="ctr">
              <a:spcBef>
                <a:spcPts val="0"/>
              </a:spcBef>
              <a:buNone/>
              <a:defRPr lang="en-US" sz="2158" b="1" kern="1200" spc="0" baseline="0" dirty="0" smtClean="0">
                <a:solidFill>
                  <a:srgbClr val="00ACC8"/>
                </a:solidFill>
                <a:latin typeface="Century Gothic" pitchFamily="34" charset="0"/>
                <a:ea typeface="+mn-ea"/>
                <a:cs typeface="Arial" pitchFamily="34" charset="0"/>
              </a:defRPr>
            </a:lvl2pPr>
          </a:lstStyle>
          <a:p>
            <a:pPr lvl="0"/>
            <a:r>
              <a:rPr lang="lv-LV"/>
              <a:t>teksts</a:t>
            </a:r>
            <a:endParaRPr lang="en-US"/>
          </a:p>
          <a:p>
            <a:pPr lvl="1"/>
            <a:r>
              <a:rPr lang="lv-LV"/>
              <a:t>teksts</a:t>
            </a:r>
            <a:endParaRPr lang="en-US"/>
          </a:p>
        </p:txBody>
      </p:sp>
      <p:sp>
        <p:nvSpPr>
          <p:cNvPr id="11" name="Picture Placeholder 3"/>
          <p:cNvSpPr>
            <a:spLocks noGrp="1"/>
          </p:cNvSpPr>
          <p:nvPr>
            <p:ph type="pic" sz="quarter" idx="17" hasCustomPrompt="1"/>
          </p:nvPr>
        </p:nvSpPr>
        <p:spPr>
          <a:xfrm>
            <a:off x="4644" y="0"/>
            <a:ext cx="13394218" cy="113093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8297700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Baltais virsraksts 2/3 pa kreisi bilde pa labi donut">
    <p:spTree>
      <p:nvGrpSpPr>
        <p:cNvPr id="1" name=""/>
        <p:cNvGrpSpPr/>
        <p:nvPr/>
      </p:nvGrpSpPr>
      <p:grpSpPr>
        <a:xfrm>
          <a:off x="0" y="0"/>
          <a:ext cx="0" cy="0"/>
          <a:chOff x="0" y="0"/>
          <a:chExt cx="0" cy="0"/>
        </a:xfrm>
      </p:grpSpPr>
      <p:sp>
        <p:nvSpPr>
          <p:cNvPr id="2" name="object 2"/>
          <p:cNvSpPr>
            <a:spLocks noChangeArrowheads="1"/>
          </p:cNvSpPr>
          <p:nvPr userDrawn="1"/>
        </p:nvSpPr>
        <p:spPr bwMode="auto">
          <a:xfrm>
            <a:off x="4646" y="0"/>
            <a:ext cx="13394218"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latin typeface="Century Gothic" pitchFamily="34" charset="0"/>
            </a:endParaRPr>
          </a:p>
        </p:txBody>
      </p:sp>
      <p:graphicFrame>
        <p:nvGraphicFramePr>
          <p:cNvPr id="7" name="Chart 8"/>
          <p:cNvGraphicFramePr>
            <a:graphicFrameLocks/>
          </p:cNvGraphicFramePr>
          <p:nvPr userDrawn="1">
            <p:extLst>
              <p:ext uri="{D42A27DB-BD31-4B8C-83A1-F6EECF244321}">
                <p14:modId xmlns:p14="http://schemas.microsoft.com/office/powerpoint/2010/main" val="1807271846"/>
              </p:ext>
            </p:extLst>
          </p:nvPr>
        </p:nvGraphicFramePr>
        <p:xfrm>
          <a:off x="13387250" y="3791099"/>
          <a:ext cx="6707560" cy="493299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userDrawn="1"/>
        </p:nvSpPr>
        <p:spPr>
          <a:xfrm>
            <a:off x="13398863" y="1187573"/>
            <a:ext cx="6705237" cy="1154932"/>
          </a:xfrm>
          <a:prstGeom prst="rect">
            <a:avLst/>
          </a:prstGeom>
          <a:noFill/>
        </p:spPr>
        <p:txBody>
          <a:bodyPr>
            <a:spAutoFit/>
          </a:bodyPr>
          <a:lstStyle/>
          <a:p>
            <a:pPr algn="ctr" fontAlgn="auto">
              <a:spcBef>
                <a:spcPts val="0"/>
              </a:spcBef>
              <a:spcAft>
                <a:spcPts val="0"/>
              </a:spcAft>
              <a:defRPr/>
            </a:pPr>
            <a:r>
              <a:rPr lang="lv-LV" sz="4316" b="1" spc="0" baseline="0">
                <a:solidFill>
                  <a:srgbClr val="C4D600"/>
                </a:solidFill>
                <a:latin typeface="Century Gothic" pitchFamily="34" charset="0"/>
                <a:cs typeface="Arial"/>
              </a:rPr>
              <a:t>VIRSRAKSTS</a:t>
            </a:r>
          </a:p>
          <a:p>
            <a:pPr algn="ctr" fontAlgn="auto">
              <a:spcBef>
                <a:spcPts val="0"/>
              </a:spcBef>
              <a:spcAft>
                <a:spcPts val="0"/>
              </a:spcAft>
              <a:defRPr/>
            </a:pPr>
            <a:r>
              <a:rPr lang="lv-LV" sz="2589" b="1" spc="0" baseline="0">
                <a:solidFill>
                  <a:srgbClr val="003B71"/>
                </a:solidFill>
                <a:latin typeface="Century Gothic" pitchFamily="34" charset="0"/>
                <a:cs typeface="Arial"/>
              </a:rPr>
              <a:t>teksts</a:t>
            </a:r>
            <a:endParaRPr lang="lv-LV" sz="2589" spc="0" baseline="0">
              <a:solidFill>
                <a:srgbClr val="003B71"/>
              </a:solidFill>
              <a:latin typeface="Century Gothic" pitchFamily="34" charset="0"/>
              <a:cs typeface="Arial"/>
            </a:endParaRPr>
          </a:p>
        </p:txBody>
      </p:sp>
      <p:sp>
        <p:nvSpPr>
          <p:cNvPr id="12" name="TextBox 11"/>
          <p:cNvSpPr txBox="1"/>
          <p:nvPr userDrawn="1"/>
        </p:nvSpPr>
        <p:spPr>
          <a:xfrm>
            <a:off x="15052528" y="10299913"/>
            <a:ext cx="3377006" cy="402290"/>
          </a:xfrm>
          <a:prstGeom prst="rect">
            <a:avLst/>
          </a:prstGeom>
          <a:noFill/>
        </p:spPr>
        <p:txBody>
          <a:bodyPr>
            <a:spAutoFit/>
          </a:bodyPr>
          <a:lstStyle/>
          <a:p>
            <a:pPr algn="ctr" fontAlgn="auto">
              <a:spcBef>
                <a:spcPts val="0"/>
              </a:spcBef>
              <a:spcAft>
                <a:spcPts val="0"/>
              </a:spcAft>
              <a:defRPr/>
            </a:pPr>
            <a:r>
              <a:rPr lang="lv-LV" sz="2014" spc="0" baseline="0">
                <a:solidFill>
                  <a:srgbClr val="003B71"/>
                </a:solidFill>
                <a:latin typeface="Century Gothic" pitchFamily="34" charset="0"/>
                <a:cs typeface="Verdana"/>
              </a:rPr>
              <a:t>teksts</a:t>
            </a:r>
            <a:endParaRPr lang="en-US" sz="2014" spc="0" baseline="0">
              <a:solidFill>
                <a:srgbClr val="003B71"/>
              </a:solidFill>
              <a:latin typeface="Century Gothic" pitchFamily="34" charset="0"/>
              <a:cs typeface="Verdana"/>
            </a:endParaRPr>
          </a:p>
        </p:txBody>
      </p:sp>
      <p:sp>
        <p:nvSpPr>
          <p:cNvPr id="13" name="TextBox 11"/>
          <p:cNvSpPr txBox="1">
            <a:spLocks noChangeArrowheads="1"/>
          </p:cNvSpPr>
          <p:nvPr userDrawn="1"/>
        </p:nvSpPr>
        <p:spPr bwMode="auto">
          <a:xfrm>
            <a:off x="13891247" y="9160301"/>
            <a:ext cx="5699568" cy="75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2158" b="1" spc="0" baseline="0">
                <a:solidFill>
                  <a:srgbClr val="003B71"/>
                </a:solidFill>
                <a:latin typeface="Century Gothic" pitchFamily="34" charset="0"/>
              </a:rPr>
              <a:t>teksts</a:t>
            </a:r>
          </a:p>
          <a:p>
            <a:pPr algn="ctr"/>
            <a:r>
              <a:rPr lang="lv-LV" sz="2158" b="1" spc="0" baseline="0">
                <a:solidFill>
                  <a:srgbClr val="00ACC8"/>
                </a:solidFill>
                <a:latin typeface="Century Gothic" pitchFamily="34" charset="0"/>
              </a:rPr>
              <a:t>teksts</a:t>
            </a:r>
            <a:endParaRPr lang="en-US" sz="2158" b="1" spc="0" baseline="0">
              <a:solidFill>
                <a:srgbClr val="00ACC8"/>
              </a:solidFill>
              <a:latin typeface="Century Gothic" pitchFamily="34" charset="0"/>
            </a:endParaRPr>
          </a:p>
        </p:txBody>
      </p:sp>
      <p:sp>
        <p:nvSpPr>
          <p:cNvPr id="15" name="object 3"/>
          <p:cNvSpPr txBox="1"/>
          <p:nvPr userDrawn="1"/>
        </p:nvSpPr>
        <p:spPr>
          <a:xfrm rot="20355368">
            <a:off x="1113664" y="4767032"/>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28310072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altais lielais virsraksts 1/3 pa kreisi bilde pa labi chart">
    <p:spTree>
      <p:nvGrpSpPr>
        <p:cNvPr id="1" name=""/>
        <p:cNvGrpSpPr/>
        <p:nvPr/>
      </p:nvGrpSpPr>
      <p:grpSpPr>
        <a:xfrm>
          <a:off x="0" y="0"/>
          <a:ext cx="0" cy="0"/>
          <a:chOff x="0" y="0"/>
          <a:chExt cx="0" cy="0"/>
        </a:xfrm>
      </p:grpSpPr>
      <p:sp>
        <p:nvSpPr>
          <p:cNvPr id="70" name="Chart Placeholder 2"/>
          <p:cNvSpPr>
            <a:spLocks noGrp="1"/>
          </p:cNvSpPr>
          <p:nvPr>
            <p:ph type="chart" sz="quarter" idx="13" hasCustomPrompt="1"/>
          </p:nvPr>
        </p:nvSpPr>
        <p:spPr>
          <a:xfrm>
            <a:off x="6977599" y="4972871"/>
            <a:ext cx="12805365" cy="5964970"/>
          </a:xfrm>
          <a:prstGeom prst="rect">
            <a:avLst/>
          </a:prstGeom>
        </p:spPr>
        <p:txBody>
          <a:bodyPr/>
          <a:lstStyle>
            <a:lvl1pPr marL="0" indent="0">
              <a:buNone/>
              <a:defRPr spc="0" baseline="0">
                <a:solidFill>
                  <a:schemeClr val="tx1"/>
                </a:solidFill>
              </a:defRPr>
            </a:lvl1pPr>
          </a:lstStyle>
          <a:p>
            <a:r>
              <a:rPr lang="lv-LV"/>
              <a:t>Grafika attēls</a:t>
            </a:r>
            <a:endParaRPr lang="en-US"/>
          </a:p>
        </p:txBody>
      </p:sp>
      <p:sp>
        <p:nvSpPr>
          <p:cNvPr id="77" name="Text Placeholder 76"/>
          <p:cNvSpPr>
            <a:spLocks noGrp="1"/>
          </p:cNvSpPr>
          <p:nvPr>
            <p:ph type="body" sz="quarter" idx="15" hasCustomPrompt="1"/>
          </p:nvPr>
        </p:nvSpPr>
        <p:spPr>
          <a:xfrm>
            <a:off x="7207601" y="3121946"/>
            <a:ext cx="12431296" cy="357308"/>
          </a:xfrm>
          <a:prstGeom prst="rect">
            <a:avLst/>
          </a:prstGeom>
        </p:spPr>
        <p:txBody>
          <a:bodyPr anchor="ctr"/>
          <a:lstStyle>
            <a:lvl1pPr marL="0" indent="0">
              <a:buNone/>
              <a:defRPr lang="en-US" sz="2014"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83" name="Text Placeholder 81"/>
          <p:cNvSpPr>
            <a:spLocks noGrp="1"/>
          </p:cNvSpPr>
          <p:nvPr>
            <p:ph type="body" sz="quarter" idx="16" hasCustomPrompt="1"/>
          </p:nvPr>
        </p:nvSpPr>
        <p:spPr>
          <a:xfrm>
            <a:off x="7207601" y="993058"/>
            <a:ext cx="12431296" cy="1139613"/>
          </a:xfrm>
          <a:prstGeom prst="rect">
            <a:avLst/>
          </a:prstGeom>
        </p:spPr>
        <p:txBody>
          <a:bodyPr anchor="ctr"/>
          <a:lstStyle>
            <a:lvl1pPr marL="0" indent="0" algn="ctr">
              <a:buNone/>
              <a:defRPr lang="lv-LV" sz="7193" b="1" kern="1200" spc="0" baseline="0" dirty="0" smtClean="0">
                <a:solidFill>
                  <a:srgbClr val="00AAC6"/>
                </a:solidFill>
                <a:latin typeface="Century Gothic" pitchFamily="34" charset="0"/>
                <a:ea typeface="Mark" pitchFamily="50" charset="0"/>
                <a:cs typeface="Arial" pitchFamily="34" charset="0"/>
              </a:defRPr>
            </a:lvl1pPr>
          </a:lstStyle>
          <a:p>
            <a:pPr lvl="0"/>
            <a:r>
              <a:rPr lang="lv-LV"/>
              <a:t>LIELAIS VIRSRAKSTS</a:t>
            </a:r>
            <a:endParaRPr lang="en-US"/>
          </a:p>
        </p:txBody>
      </p:sp>
      <p:sp>
        <p:nvSpPr>
          <p:cNvPr id="86" name="Text Placeholder 84"/>
          <p:cNvSpPr>
            <a:spLocks noGrp="1"/>
          </p:cNvSpPr>
          <p:nvPr>
            <p:ph type="body" sz="quarter" idx="17" hasCustomPrompt="1"/>
          </p:nvPr>
        </p:nvSpPr>
        <p:spPr>
          <a:xfrm>
            <a:off x="7207601" y="2181025"/>
            <a:ext cx="12431296" cy="584651"/>
          </a:xfrm>
          <a:prstGeom prst="rect">
            <a:avLst/>
          </a:prstGeom>
        </p:spPr>
        <p:txBody>
          <a:bodyPr anchor="ctr"/>
          <a:lstStyle>
            <a:lvl1pPr marL="0" indent="0" algn="ctr">
              <a:buNone/>
              <a:defRPr lang="lv-LV" sz="3597"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9" name="Picture Placeholder 3"/>
          <p:cNvSpPr>
            <a:spLocks noGrp="1"/>
          </p:cNvSpPr>
          <p:nvPr>
            <p:ph type="pic" sz="quarter" idx="18" hasCustomPrompt="1"/>
          </p:nvPr>
        </p:nvSpPr>
        <p:spPr>
          <a:xfrm>
            <a:off x="0" y="0"/>
            <a:ext cx="6698270" cy="11302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244046942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Baltais lielais virsraksts 1/3 pa kreisi bilde pa labi chart">
    <p:spTree>
      <p:nvGrpSpPr>
        <p:cNvPr id="1" name=""/>
        <p:cNvGrpSpPr/>
        <p:nvPr/>
      </p:nvGrpSpPr>
      <p:grpSpPr>
        <a:xfrm>
          <a:off x="0" y="0"/>
          <a:ext cx="0" cy="0"/>
          <a:chOff x="0" y="0"/>
          <a:chExt cx="0" cy="0"/>
        </a:xfrm>
      </p:grpSpPr>
      <p:sp>
        <p:nvSpPr>
          <p:cNvPr id="70" name="Chart Placeholder 2"/>
          <p:cNvSpPr>
            <a:spLocks noGrp="1"/>
          </p:cNvSpPr>
          <p:nvPr>
            <p:ph type="chart" sz="quarter" idx="13" hasCustomPrompt="1"/>
          </p:nvPr>
        </p:nvSpPr>
        <p:spPr>
          <a:xfrm>
            <a:off x="6977599" y="4972871"/>
            <a:ext cx="12805365" cy="5964970"/>
          </a:xfrm>
          <a:prstGeom prst="rect">
            <a:avLst/>
          </a:prstGeom>
        </p:spPr>
        <p:txBody>
          <a:bodyPr/>
          <a:lstStyle>
            <a:lvl1pPr marL="0" indent="0">
              <a:buNone/>
              <a:defRPr spc="0" baseline="0">
                <a:solidFill>
                  <a:schemeClr val="tx1"/>
                </a:solidFill>
              </a:defRPr>
            </a:lvl1pPr>
          </a:lstStyle>
          <a:p>
            <a:r>
              <a:rPr lang="lv-LV"/>
              <a:t>Grafika attēls</a:t>
            </a:r>
            <a:endParaRPr lang="en-US"/>
          </a:p>
        </p:txBody>
      </p:sp>
      <p:sp>
        <p:nvSpPr>
          <p:cNvPr id="77" name="Text Placeholder 76"/>
          <p:cNvSpPr>
            <a:spLocks noGrp="1"/>
          </p:cNvSpPr>
          <p:nvPr>
            <p:ph type="body" sz="quarter" idx="15" hasCustomPrompt="1"/>
          </p:nvPr>
        </p:nvSpPr>
        <p:spPr>
          <a:xfrm>
            <a:off x="7207601" y="3121946"/>
            <a:ext cx="12431296" cy="357308"/>
          </a:xfrm>
          <a:prstGeom prst="rect">
            <a:avLst/>
          </a:prstGeom>
        </p:spPr>
        <p:txBody>
          <a:bodyPr anchor="ctr"/>
          <a:lstStyle>
            <a:lvl1pPr marL="0" indent="0">
              <a:buNone/>
              <a:defRPr lang="en-US" sz="2014"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83" name="Text Placeholder 81"/>
          <p:cNvSpPr>
            <a:spLocks noGrp="1"/>
          </p:cNvSpPr>
          <p:nvPr>
            <p:ph type="body" sz="quarter" idx="16" hasCustomPrompt="1"/>
          </p:nvPr>
        </p:nvSpPr>
        <p:spPr>
          <a:xfrm>
            <a:off x="7207601" y="993058"/>
            <a:ext cx="12431296" cy="1139613"/>
          </a:xfrm>
          <a:prstGeom prst="rect">
            <a:avLst/>
          </a:prstGeom>
        </p:spPr>
        <p:txBody>
          <a:bodyPr anchor="ctr"/>
          <a:lstStyle>
            <a:lvl1pPr marL="0" indent="0" algn="ctr">
              <a:buNone/>
              <a:defRPr lang="lv-LV" sz="7193" b="1" kern="1200" spc="0" baseline="0" dirty="0" smtClean="0">
                <a:solidFill>
                  <a:schemeClr val="tx1"/>
                </a:solidFill>
                <a:latin typeface="Century Gothic" pitchFamily="34" charset="0"/>
                <a:ea typeface="Mark" pitchFamily="50" charset="0"/>
                <a:cs typeface="Arial" pitchFamily="34" charset="0"/>
              </a:defRPr>
            </a:lvl1pPr>
          </a:lstStyle>
          <a:p>
            <a:pPr lvl="0"/>
            <a:r>
              <a:rPr lang="lv-LV"/>
              <a:t>LIELAIS VIRSRAKSTS</a:t>
            </a:r>
            <a:endParaRPr lang="en-US"/>
          </a:p>
        </p:txBody>
      </p:sp>
      <p:sp>
        <p:nvSpPr>
          <p:cNvPr id="86" name="Text Placeholder 84"/>
          <p:cNvSpPr>
            <a:spLocks noGrp="1"/>
          </p:cNvSpPr>
          <p:nvPr>
            <p:ph type="body" sz="quarter" idx="17" hasCustomPrompt="1"/>
          </p:nvPr>
        </p:nvSpPr>
        <p:spPr>
          <a:xfrm>
            <a:off x="7207601" y="2181025"/>
            <a:ext cx="12431296" cy="584651"/>
          </a:xfrm>
          <a:prstGeom prst="rect">
            <a:avLst/>
          </a:prstGeom>
        </p:spPr>
        <p:txBody>
          <a:bodyPr anchor="ctr"/>
          <a:lstStyle>
            <a:lvl1pPr marL="0" indent="0" algn="ctr">
              <a:buNone/>
              <a:defRPr lang="lv-LV" sz="3597"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9" name="Picture Placeholder 3"/>
          <p:cNvSpPr>
            <a:spLocks noGrp="1"/>
          </p:cNvSpPr>
          <p:nvPr>
            <p:ph type="pic" sz="quarter" idx="18" hasCustomPrompt="1"/>
          </p:nvPr>
        </p:nvSpPr>
        <p:spPr>
          <a:xfrm>
            <a:off x="0" y="0"/>
            <a:ext cx="6698270" cy="11302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114947242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Baltais lielais virsraksts 1/3 pa kreisi bilde pa labi chart">
    <p:spTree>
      <p:nvGrpSpPr>
        <p:cNvPr id="1" name=""/>
        <p:cNvGrpSpPr/>
        <p:nvPr/>
      </p:nvGrpSpPr>
      <p:grpSpPr>
        <a:xfrm>
          <a:off x="0" y="0"/>
          <a:ext cx="0" cy="0"/>
          <a:chOff x="0" y="0"/>
          <a:chExt cx="0" cy="0"/>
        </a:xfrm>
      </p:grpSpPr>
      <p:sp>
        <p:nvSpPr>
          <p:cNvPr id="2" name="object 5"/>
          <p:cNvSpPr>
            <a:spLocks noChangeArrowheads="1"/>
          </p:cNvSpPr>
          <p:nvPr userDrawn="1"/>
        </p:nvSpPr>
        <p:spPr bwMode="auto">
          <a:xfrm>
            <a:off x="0" y="0"/>
            <a:ext cx="6698270"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p>
        </p:txBody>
      </p:sp>
      <p:sp>
        <p:nvSpPr>
          <p:cNvPr id="7" name="object 6"/>
          <p:cNvSpPr>
            <a:spLocks/>
          </p:cNvSpPr>
          <p:nvPr userDrawn="1"/>
        </p:nvSpPr>
        <p:spPr bwMode="auto">
          <a:xfrm>
            <a:off x="16002455" y="6093164"/>
            <a:ext cx="3390941" cy="0"/>
          </a:xfrm>
          <a:custGeom>
            <a:avLst/>
            <a:gdLst>
              <a:gd name="T0" fmla="*/ 0 w 2317115"/>
              <a:gd name="T1" fmla="*/ 2316680 w 2317115"/>
            </a:gdLst>
            <a:ahLst/>
            <a:cxnLst>
              <a:cxn ang="0">
                <a:pos x="T0" y="0"/>
              </a:cxn>
              <a:cxn ang="0">
                <a:pos x="T1" y="0"/>
              </a:cxn>
            </a:cxnLst>
            <a:rect l="0" t="0" r="r" b="b"/>
            <a:pathLst>
              <a:path w="2317115">
                <a:moveTo>
                  <a:pt x="0" y="0"/>
                </a:moveTo>
                <a:lnTo>
                  <a:pt x="2316680"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8" name="object 7"/>
          <p:cNvSpPr>
            <a:spLocks/>
          </p:cNvSpPr>
          <p:nvPr userDrawn="1"/>
        </p:nvSpPr>
        <p:spPr bwMode="auto">
          <a:xfrm>
            <a:off x="14439372" y="6093164"/>
            <a:ext cx="1100895" cy="0"/>
          </a:xfrm>
          <a:custGeom>
            <a:avLst/>
            <a:gdLst>
              <a:gd name="T0" fmla="*/ 0 w 752475"/>
              <a:gd name="T1" fmla="*/ 752424 w 752475"/>
            </a:gdLst>
            <a:ahLst/>
            <a:cxnLst>
              <a:cxn ang="0">
                <a:pos x="T0" y="0"/>
              </a:cxn>
              <a:cxn ang="0">
                <a:pos x="T1" y="0"/>
              </a:cxn>
            </a:cxnLst>
            <a:rect l="0" t="0" r="r" b="b"/>
            <a:pathLst>
              <a:path w="752475">
                <a:moveTo>
                  <a:pt x="0" y="0"/>
                </a:moveTo>
                <a:lnTo>
                  <a:pt x="7524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9" name="object 8"/>
          <p:cNvSpPr>
            <a:spLocks/>
          </p:cNvSpPr>
          <p:nvPr userDrawn="1"/>
        </p:nvSpPr>
        <p:spPr bwMode="auto">
          <a:xfrm>
            <a:off x="8505223" y="6093164"/>
            <a:ext cx="5471957" cy="0"/>
          </a:xfrm>
          <a:custGeom>
            <a:avLst/>
            <a:gdLst>
              <a:gd name="T0" fmla="*/ 0 w 3740150"/>
              <a:gd name="T1" fmla="*/ 3739657 w 3740150"/>
            </a:gdLst>
            <a:ahLst/>
            <a:cxnLst>
              <a:cxn ang="0">
                <a:pos x="T0" y="0"/>
              </a:cxn>
              <a:cxn ang="0">
                <a:pos x="T1" y="0"/>
              </a:cxn>
            </a:cxnLst>
            <a:rect l="0" t="0" r="r" b="b"/>
            <a:pathLst>
              <a:path w="3740150">
                <a:moveTo>
                  <a:pt x="0" y="0"/>
                </a:moveTo>
                <a:lnTo>
                  <a:pt x="3739657"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0" name="object 9"/>
          <p:cNvSpPr>
            <a:spLocks/>
          </p:cNvSpPr>
          <p:nvPr userDrawn="1"/>
        </p:nvSpPr>
        <p:spPr bwMode="auto">
          <a:xfrm>
            <a:off x="19130948" y="6600166"/>
            <a:ext cx="262449" cy="0"/>
          </a:xfrm>
          <a:custGeom>
            <a:avLst/>
            <a:gdLst>
              <a:gd name="T0" fmla="*/ 0 w 179069"/>
              <a:gd name="T1" fmla="*/ 178953 w 179069"/>
            </a:gdLst>
            <a:ahLst/>
            <a:cxnLst>
              <a:cxn ang="0">
                <a:pos x="T0" y="0"/>
              </a:cxn>
              <a:cxn ang="0">
                <a:pos x="T1" y="0"/>
              </a:cxn>
            </a:cxnLst>
            <a:rect l="0" t="0" r="r" b="b"/>
            <a:pathLst>
              <a:path w="179069">
                <a:moveTo>
                  <a:pt x="0" y="0"/>
                </a:moveTo>
                <a:lnTo>
                  <a:pt x="178953"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1" name="object 10"/>
          <p:cNvSpPr>
            <a:spLocks/>
          </p:cNvSpPr>
          <p:nvPr userDrawn="1"/>
        </p:nvSpPr>
        <p:spPr bwMode="auto">
          <a:xfrm>
            <a:off x="17574830" y="6600166"/>
            <a:ext cx="1093926" cy="0"/>
          </a:xfrm>
          <a:custGeom>
            <a:avLst/>
            <a:gdLst>
              <a:gd name="T0" fmla="*/ 0 w 747395"/>
              <a:gd name="T1" fmla="*/ 746848 w 747395"/>
            </a:gdLst>
            <a:ahLst/>
            <a:cxnLst>
              <a:cxn ang="0">
                <a:pos x="T0" y="0"/>
              </a:cxn>
              <a:cxn ang="0">
                <a:pos x="T1" y="0"/>
              </a:cxn>
            </a:cxnLst>
            <a:rect l="0" t="0" r="r" b="b"/>
            <a:pathLst>
              <a:path w="747395">
                <a:moveTo>
                  <a:pt x="0" y="0"/>
                </a:moveTo>
                <a:lnTo>
                  <a:pt x="74684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2" name="object 11"/>
          <p:cNvSpPr>
            <a:spLocks/>
          </p:cNvSpPr>
          <p:nvPr userDrawn="1"/>
        </p:nvSpPr>
        <p:spPr bwMode="auto">
          <a:xfrm>
            <a:off x="16002455" y="6600166"/>
            <a:ext cx="1110185" cy="0"/>
          </a:xfrm>
          <a:custGeom>
            <a:avLst/>
            <a:gdLst>
              <a:gd name="T0" fmla="*/ 0 w 757554"/>
              <a:gd name="T1" fmla="*/ 757491 w 757554"/>
            </a:gdLst>
            <a:ahLst/>
            <a:cxnLst>
              <a:cxn ang="0">
                <a:pos x="T0" y="0"/>
              </a:cxn>
              <a:cxn ang="0">
                <a:pos x="T1" y="0"/>
              </a:cxn>
            </a:cxnLst>
            <a:rect l="0" t="0" r="r" b="b"/>
            <a:pathLst>
              <a:path w="757554">
                <a:moveTo>
                  <a:pt x="0" y="0"/>
                </a:moveTo>
                <a:lnTo>
                  <a:pt x="75749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3" name="object 12"/>
          <p:cNvSpPr>
            <a:spLocks/>
          </p:cNvSpPr>
          <p:nvPr userDrawn="1"/>
        </p:nvSpPr>
        <p:spPr bwMode="auto">
          <a:xfrm>
            <a:off x="14439372" y="6600166"/>
            <a:ext cx="1100895" cy="0"/>
          </a:xfrm>
          <a:custGeom>
            <a:avLst/>
            <a:gdLst>
              <a:gd name="T0" fmla="*/ 0 w 752475"/>
              <a:gd name="T1" fmla="*/ 752424 w 752475"/>
            </a:gdLst>
            <a:ahLst/>
            <a:cxnLst>
              <a:cxn ang="0">
                <a:pos x="T0" y="0"/>
              </a:cxn>
              <a:cxn ang="0">
                <a:pos x="T1" y="0"/>
              </a:cxn>
            </a:cxnLst>
            <a:rect l="0" t="0" r="r" b="b"/>
            <a:pathLst>
              <a:path w="752475">
                <a:moveTo>
                  <a:pt x="0" y="0"/>
                </a:moveTo>
                <a:lnTo>
                  <a:pt x="7524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4" name="object 13"/>
          <p:cNvSpPr>
            <a:spLocks/>
          </p:cNvSpPr>
          <p:nvPr userDrawn="1"/>
        </p:nvSpPr>
        <p:spPr bwMode="auto">
          <a:xfrm>
            <a:off x="12880931" y="6600166"/>
            <a:ext cx="1096249" cy="0"/>
          </a:xfrm>
          <a:custGeom>
            <a:avLst/>
            <a:gdLst>
              <a:gd name="T0" fmla="*/ 0 w 749300"/>
              <a:gd name="T1" fmla="*/ 748715 w 749300"/>
            </a:gdLst>
            <a:ahLst/>
            <a:cxnLst>
              <a:cxn ang="0">
                <a:pos x="T0" y="0"/>
              </a:cxn>
              <a:cxn ang="0">
                <a:pos x="T1" y="0"/>
              </a:cxn>
            </a:cxnLst>
            <a:rect l="0" t="0" r="r" b="b"/>
            <a:pathLst>
              <a:path w="749300">
                <a:moveTo>
                  <a:pt x="0" y="0"/>
                </a:moveTo>
                <a:lnTo>
                  <a:pt x="748715"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5" name="object 14"/>
          <p:cNvSpPr>
            <a:spLocks/>
          </p:cNvSpPr>
          <p:nvPr userDrawn="1"/>
        </p:nvSpPr>
        <p:spPr bwMode="auto">
          <a:xfrm>
            <a:off x="8505224" y="6600166"/>
            <a:ext cx="3913518" cy="0"/>
          </a:xfrm>
          <a:custGeom>
            <a:avLst/>
            <a:gdLst>
              <a:gd name="T0" fmla="*/ 0 w 2674620"/>
              <a:gd name="T1" fmla="*/ 2674254 w 2674620"/>
            </a:gdLst>
            <a:ahLst/>
            <a:cxnLst>
              <a:cxn ang="0">
                <a:pos x="T0" y="0"/>
              </a:cxn>
              <a:cxn ang="0">
                <a:pos x="T1" y="0"/>
              </a:cxn>
            </a:cxnLst>
            <a:rect l="0" t="0" r="r" b="b"/>
            <a:pathLst>
              <a:path w="2674620">
                <a:moveTo>
                  <a:pt x="0" y="0"/>
                </a:moveTo>
                <a:lnTo>
                  <a:pt x="267425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6" name="object 15"/>
          <p:cNvSpPr>
            <a:spLocks/>
          </p:cNvSpPr>
          <p:nvPr userDrawn="1"/>
        </p:nvSpPr>
        <p:spPr bwMode="auto">
          <a:xfrm>
            <a:off x="19130948" y="7107168"/>
            <a:ext cx="262449" cy="0"/>
          </a:xfrm>
          <a:custGeom>
            <a:avLst/>
            <a:gdLst>
              <a:gd name="T0" fmla="*/ 0 w 179069"/>
              <a:gd name="T1" fmla="*/ 178953 w 179069"/>
            </a:gdLst>
            <a:ahLst/>
            <a:cxnLst>
              <a:cxn ang="0">
                <a:pos x="T0" y="0"/>
              </a:cxn>
              <a:cxn ang="0">
                <a:pos x="T1" y="0"/>
              </a:cxn>
            </a:cxnLst>
            <a:rect l="0" t="0" r="r" b="b"/>
            <a:pathLst>
              <a:path w="179069">
                <a:moveTo>
                  <a:pt x="0" y="0"/>
                </a:moveTo>
                <a:lnTo>
                  <a:pt x="178953"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7" name="object 16"/>
          <p:cNvSpPr>
            <a:spLocks/>
          </p:cNvSpPr>
          <p:nvPr userDrawn="1"/>
        </p:nvSpPr>
        <p:spPr bwMode="auto">
          <a:xfrm>
            <a:off x="17574830" y="7107168"/>
            <a:ext cx="1093926" cy="0"/>
          </a:xfrm>
          <a:custGeom>
            <a:avLst/>
            <a:gdLst>
              <a:gd name="T0" fmla="*/ 0 w 747395"/>
              <a:gd name="T1" fmla="*/ 746848 w 747395"/>
            </a:gdLst>
            <a:ahLst/>
            <a:cxnLst>
              <a:cxn ang="0">
                <a:pos x="T0" y="0"/>
              </a:cxn>
              <a:cxn ang="0">
                <a:pos x="T1" y="0"/>
              </a:cxn>
            </a:cxnLst>
            <a:rect l="0" t="0" r="r" b="b"/>
            <a:pathLst>
              <a:path w="747395">
                <a:moveTo>
                  <a:pt x="0" y="0"/>
                </a:moveTo>
                <a:lnTo>
                  <a:pt x="74684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8" name="object 17"/>
          <p:cNvSpPr>
            <a:spLocks/>
          </p:cNvSpPr>
          <p:nvPr userDrawn="1"/>
        </p:nvSpPr>
        <p:spPr bwMode="auto">
          <a:xfrm>
            <a:off x="16002455" y="7107168"/>
            <a:ext cx="1110185" cy="0"/>
          </a:xfrm>
          <a:custGeom>
            <a:avLst/>
            <a:gdLst>
              <a:gd name="T0" fmla="*/ 0 w 757554"/>
              <a:gd name="T1" fmla="*/ 757491 w 757554"/>
            </a:gdLst>
            <a:ahLst/>
            <a:cxnLst>
              <a:cxn ang="0">
                <a:pos x="T0" y="0"/>
              </a:cxn>
              <a:cxn ang="0">
                <a:pos x="T1" y="0"/>
              </a:cxn>
            </a:cxnLst>
            <a:rect l="0" t="0" r="r" b="b"/>
            <a:pathLst>
              <a:path w="757554">
                <a:moveTo>
                  <a:pt x="0" y="0"/>
                </a:moveTo>
                <a:lnTo>
                  <a:pt x="75749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9" name="object 18"/>
          <p:cNvSpPr>
            <a:spLocks/>
          </p:cNvSpPr>
          <p:nvPr userDrawn="1"/>
        </p:nvSpPr>
        <p:spPr bwMode="auto">
          <a:xfrm>
            <a:off x="14439372" y="7107168"/>
            <a:ext cx="1100895" cy="0"/>
          </a:xfrm>
          <a:custGeom>
            <a:avLst/>
            <a:gdLst>
              <a:gd name="T0" fmla="*/ 0 w 752475"/>
              <a:gd name="T1" fmla="*/ 752424 w 752475"/>
            </a:gdLst>
            <a:ahLst/>
            <a:cxnLst>
              <a:cxn ang="0">
                <a:pos x="T0" y="0"/>
              </a:cxn>
              <a:cxn ang="0">
                <a:pos x="T1" y="0"/>
              </a:cxn>
            </a:cxnLst>
            <a:rect l="0" t="0" r="r" b="b"/>
            <a:pathLst>
              <a:path w="752475">
                <a:moveTo>
                  <a:pt x="0" y="0"/>
                </a:moveTo>
                <a:lnTo>
                  <a:pt x="7524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0" name="object 19"/>
          <p:cNvSpPr>
            <a:spLocks/>
          </p:cNvSpPr>
          <p:nvPr userDrawn="1"/>
        </p:nvSpPr>
        <p:spPr bwMode="auto">
          <a:xfrm>
            <a:off x="12880931" y="7107168"/>
            <a:ext cx="1096249" cy="0"/>
          </a:xfrm>
          <a:custGeom>
            <a:avLst/>
            <a:gdLst>
              <a:gd name="T0" fmla="*/ 0 w 749300"/>
              <a:gd name="T1" fmla="*/ 748715 w 749300"/>
            </a:gdLst>
            <a:ahLst/>
            <a:cxnLst>
              <a:cxn ang="0">
                <a:pos x="T0" y="0"/>
              </a:cxn>
              <a:cxn ang="0">
                <a:pos x="T1" y="0"/>
              </a:cxn>
            </a:cxnLst>
            <a:rect l="0" t="0" r="r" b="b"/>
            <a:pathLst>
              <a:path w="749300">
                <a:moveTo>
                  <a:pt x="0" y="0"/>
                </a:moveTo>
                <a:lnTo>
                  <a:pt x="748715"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1" name="object 20"/>
          <p:cNvSpPr>
            <a:spLocks/>
          </p:cNvSpPr>
          <p:nvPr userDrawn="1"/>
        </p:nvSpPr>
        <p:spPr bwMode="auto">
          <a:xfrm>
            <a:off x="11285331" y="7107168"/>
            <a:ext cx="1131087" cy="0"/>
          </a:xfrm>
          <a:custGeom>
            <a:avLst/>
            <a:gdLst>
              <a:gd name="T0" fmla="*/ 0 w 774065"/>
              <a:gd name="T1" fmla="*/ 773988 w 774065"/>
            </a:gdLst>
            <a:ahLst/>
            <a:cxnLst>
              <a:cxn ang="0">
                <a:pos x="T0" y="0"/>
              </a:cxn>
              <a:cxn ang="0">
                <a:pos x="T1" y="0"/>
              </a:cxn>
            </a:cxnLst>
            <a:rect l="0" t="0" r="r" b="b"/>
            <a:pathLst>
              <a:path w="774065">
                <a:moveTo>
                  <a:pt x="0" y="0"/>
                </a:moveTo>
                <a:lnTo>
                  <a:pt x="77398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2" name="object 21"/>
          <p:cNvSpPr>
            <a:spLocks/>
          </p:cNvSpPr>
          <p:nvPr userDrawn="1"/>
        </p:nvSpPr>
        <p:spPr bwMode="auto">
          <a:xfrm>
            <a:off x="9708311" y="7107168"/>
            <a:ext cx="1114830" cy="0"/>
          </a:xfrm>
          <a:custGeom>
            <a:avLst/>
            <a:gdLst>
              <a:gd name="T0" fmla="*/ 0 w 761365"/>
              <a:gd name="T1" fmla="*/ 761085 w 761365"/>
            </a:gdLst>
            <a:ahLst/>
            <a:cxnLst>
              <a:cxn ang="0">
                <a:pos x="T0" y="0"/>
              </a:cxn>
              <a:cxn ang="0">
                <a:pos x="T1" y="0"/>
              </a:cxn>
            </a:cxnLst>
            <a:rect l="0" t="0" r="r" b="b"/>
            <a:pathLst>
              <a:path w="761365">
                <a:moveTo>
                  <a:pt x="0" y="0"/>
                </a:moveTo>
                <a:lnTo>
                  <a:pt x="761085"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3" name="object 22"/>
          <p:cNvSpPr>
            <a:spLocks/>
          </p:cNvSpPr>
          <p:nvPr userDrawn="1"/>
        </p:nvSpPr>
        <p:spPr bwMode="auto">
          <a:xfrm>
            <a:off x="8505224" y="7107168"/>
            <a:ext cx="740898" cy="0"/>
          </a:xfrm>
          <a:custGeom>
            <a:avLst/>
            <a:gdLst>
              <a:gd name="T0" fmla="*/ 0 w 506095"/>
              <a:gd name="T1" fmla="*/ 505792 w 506095"/>
            </a:gdLst>
            <a:ahLst/>
            <a:cxnLst>
              <a:cxn ang="0">
                <a:pos x="T0" y="0"/>
              </a:cxn>
              <a:cxn ang="0">
                <a:pos x="T1" y="0"/>
              </a:cxn>
            </a:cxnLst>
            <a:rect l="0" t="0" r="r" b="b"/>
            <a:pathLst>
              <a:path w="506095">
                <a:moveTo>
                  <a:pt x="0" y="0"/>
                </a:moveTo>
                <a:lnTo>
                  <a:pt x="505792"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4" name="object 23"/>
          <p:cNvSpPr>
            <a:spLocks/>
          </p:cNvSpPr>
          <p:nvPr userDrawn="1"/>
        </p:nvSpPr>
        <p:spPr bwMode="auto">
          <a:xfrm>
            <a:off x="19130948" y="7614171"/>
            <a:ext cx="262449" cy="0"/>
          </a:xfrm>
          <a:custGeom>
            <a:avLst/>
            <a:gdLst>
              <a:gd name="T0" fmla="*/ 0 w 179069"/>
              <a:gd name="T1" fmla="*/ 178953 w 179069"/>
            </a:gdLst>
            <a:ahLst/>
            <a:cxnLst>
              <a:cxn ang="0">
                <a:pos x="T0" y="0"/>
              </a:cxn>
              <a:cxn ang="0">
                <a:pos x="T1" y="0"/>
              </a:cxn>
            </a:cxnLst>
            <a:rect l="0" t="0" r="r" b="b"/>
            <a:pathLst>
              <a:path w="179069">
                <a:moveTo>
                  <a:pt x="0" y="0"/>
                </a:moveTo>
                <a:lnTo>
                  <a:pt x="178953"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5" name="object 24"/>
          <p:cNvSpPr>
            <a:spLocks/>
          </p:cNvSpPr>
          <p:nvPr userDrawn="1"/>
        </p:nvSpPr>
        <p:spPr bwMode="auto">
          <a:xfrm>
            <a:off x="17574830" y="7614171"/>
            <a:ext cx="629414" cy="0"/>
          </a:xfrm>
          <a:custGeom>
            <a:avLst/>
            <a:gdLst>
              <a:gd name="T0" fmla="*/ 0 w 430529"/>
              <a:gd name="T1" fmla="*/ 430161 w 430529"/>
            </a:gdLst>
            <a:ahLst/>
            <a:cxnLst>
              <a:cxn ang="0">
                <a:pos x="T0" y="0"/>
              </a:cxn>
              <a:cxn ang="0">
                <a:pos x="T1" y="0"/>
              </a:cxn>
            </a:cxnLst>
            <a:rect l="0" t="0" r="r" b="b"/>
            <a:pathLst>
              <a:path w="430529">
                <a:moveTo>
                  <a:pt x="0" y="0"/>
                </a:moveTo>
                <a:lnTo>
                  <a:pt x="43016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6" name="object 25"/>
          <p:cNvSpPr>
            <a:spLocks/>
          </p:cNvSpPr>
          <p:nvPr userDrawn="1"/>
        </p:nvSpPr>
        <p:spPr bwMode="auto">
          <a:xfrm>
            <a:off x="16002456" y="7614171"/>
            <a:ext cx="645672" cy="0"/>
          </a:xfrm>
          <a:custGeom>
            <a:avLst/>
            <a:gdLst>
              <a:gd name="T0" fmla="*/ 0 w 441325"/>
              <a:gd name="T1" fmla="*/ 440791 w 441325"/>
            </a:gdLst>
            <a:ahLst/>
            <a:cxnLst>
              <a:cxn ang="0">
                <a:pos x="T0" y="0"/>
              </a:cxn>
              <a:cxn ang="0">
                <a:pos x="T1" y="0"/>
              </a:cxn>
            </a:cxnLst>
            <a:rect l="0" t="0" r="r" b="b"/>
            <a:pathLst>
              <a:path w="441325">
                <a:moveTo>
                  <a:pt x="0" y="0"/>
                </a:moveTo>
                <a:lnTo>
                  <a:pt x="44079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7" name="object 26"/>
          <p:cNvSpPr>
            <a:spLocks/>
          </p:cNvSpPr>
          <p:nvPr userDrawn="1"/>
        </p:nvSpPr>
        <p:spPr bwMode="auto">
          <a:xfrm>
            <a:off x="14439371" y="7614171"/>
            <a:ext cx="638704" cy="0"/>
          </a:xfrm>
          <a:custGeom>
            <a:avLst/>
            <a:gdLst>
              <a:gd name="T0" fmla="*/ 0 w 436245"/>
              <a:gd name="T1" fmla="*/ 435724 w 436245"/>
            </a:gdLst>
            <a:ahLst/>
            <a:cxnLst>
              <a:cxn ang="0">
                <a:pos x="T0" y="0"/>
              </a:cxn>
              <a:cxn ang="0">
                <a:pos x="T1" y="0"/>
              </a:cxn>
            </a:cxnLst>
            <a:rect l="0" t="0" r="r" b="b"/>
            <a:pathLst>
              <a:path w="436245">
                <a:moveTo>
                  <a:pt x="0" y="0"/>
                </a:moveTo>
                <a:lnTo>
                  <a:pt x="4357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8" name="object 27"/>
          <p:cNvSpPr>
            <a:spLocks/>
          </p:cNvSpPr>
          <p:nvPr userDrawn="1"/>
        </p:nvSpPr>
        <p:spPr bwMode="auto">
          <a:xfrm>
            <a:off x="12880931" y="7614171"/>
            <a:ext cx="631737" cy="0"/>
          </a:xfrm>
          <a:custGeom>
            <a:avLst/>
            <a:gdLst>
              <a:gd name="T0" fmla="*/ 0 w 432434"/>
              <a:gd name="T1" fmla="*/ 432028 w 432434"/>
            </a:gdLst>
            <a:ahLst/>
            <a:cxnLst>
              <a:cxn ang="0">
                <a:pos x="T0" y="0"/>
              </a:cxn>
              <a:cxn ang="0">
                <a:pos x="T1" y="0"/>
              </a:cxn>
            </a:cxnLst>
            <a:rect l="0" t="0" r="r" b="b"/>
            <a:pathLst>
              <a:path w="432434">
                <a:moveTo>
                  <a:pt x="0" y="0"/>
                </a:moveTo>
                <a:lnTo>
                  <a:pt x="43202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9" name="object 28"/>
          <p:cNvSpPr>
            <a:spLocks/>
          </p:cNvSpPr>
          <p:nvPr userDrawn="1"/>
        </p:nvSpPr>
        <p:spPr bwMode="auto">
          <a:xfrm>
            <a:off x="11285331" y="7614171"/>
            <a:ext cx="668898" cy="0"/>
          </a:xfrm>
          <a:custGeom>
            <a:avLst/>
            <a:gdLst>
              <a:gd name="T0" fmla="*/ 0 w 457834"/>
              <a:gd name="T1" fmla="*/ 457301 w 457834"/>
            </a:gdLst>
            <a:ahLst/>
            <a:cxnLst>
              <a:cxn ang="0">
                <a:pos x="T0" y="0"/>
              </a:cxn>
              <a:cxn ang="0">
                <a:pos x="T1" y="0"/>
              </a:cxn>
            </a:cxnLst>
            <a:rect l="0" t="0" r="r" b="b"/>
            <a:pathLst>
              <a:path w="457834">
                <a:moveTo>
                  <a:pt x="0" y="0"/>
                </a:moveTo>
                <a:lnTo>
                  <a:pt x="45730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0" name="object 29"/>
          <p:cNvSpPr>
            <a:spLocks/>
          </p:cNvSpPr>
          <p:nvPr userDrawn="1"/>
        </p:nvSpPr>
        <p:spPr bwMode="auto">
          <a:xfrm>
            <a:off x="9708311" y="7614171"/>
            <a:ext cx="1114830" cy="0"/>
          </a:xfrm>
          <a:custGeom>
            <a:avLst/>
            <a:gdLst>
              <a:gd name="T0" fmla="*/ 0 w 761365"/>
              <a:gd name="T1" fmla="*/ 761085 w 761365"/>
            </a:gdLst>
            <a:ahLst/>
            <a:cxnLst>
              <a:cxn ang="0">
                <a:pos x="T0" y="0"/>
              </a:cxn>
              <a:cxn ang="0">
                <a:pos x="T1" y="0"/>
              </a:cxn>
            </a:cxnLst>
            <a:rect l="0" t="0" r="r" b="b"/>
            <a:pathLst>
              <a:path w="761365">
                <a:moveTo>
                  <a:pt x="0" y="0"/>
                </a:moveTo>
                <a:lnTo>
                  <a:pt x="761085"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1" name="object 30"/>
          <p:cNvSpPr>
            <a:spLocks/>
          </p:cNvSpPr>
          <p:nvPr userDrawn="1"/>
        </p:nvSpPr>
        <p:spPr bwMode="auto">
          <a:xfrm>
            <a:off x="8505224" y="7614171"/>
            <a:ext cx="276386" cy="0"/>
          </a:xfrm>
          <a:custGeom>
            <a:avLst/>
            <a:gdLst>
              <a:gd name="T0" fmla="*/ 0 w 189229"/>
              <a:gd name="T1" fmla="*/ 189118 w 189229"/>
            </a:gdLst>
            <a:ahLst/>
            <a:cxnLst>
              <a:cxn ang="0">
                <a:pos x="T0" y="0"/>
              </a:cxn>
              <a:cxn ang="0">
                <a:pos x="T1" y="0"/>
              </a:cxn>
            </a:cxnLst>
            <a:rect l="0" t="0" r="r" b="b"/>
            <a:pathLst>
              <a:path w="189229">
                <a:moveTo>
                  <a:pt x="0" y="0"/>
                </a:moveTo>
                <a:lnTo>
                  <a:pt x="18911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2" name="object 31"/>
          <p:cNvSpPr>
            <a:spLocks/>
          </p:cNvSpPr>
          <p:nvPr userDrawn="1"/>
        </p:nvSpPr>
        <p:spPr bwMode="auto">
          <a:xfrm>
            <a:off x="19130948" y="8121173"/>
            <a:ext cx="262449" cy="0"/>
          </a:xfrm>
          <a:custGeom>
            <a:avLst/>
            <a:gdLst>
              <a:gd name="T0" fmla="*/ 0 w 179069"/>
              <a:gd name="T1" fmla="*/ 178953 w 179069"/>
            </a:gdLst>
            <a:ahLst/>
            <a:cxnLst>
              <a:cxn ang="0">
                <a:pos x="T0" y="0"/>
              </a:cxn>
              <a:cxn ang="0">
                <a:pos x="T1" y="0"/>
              </a:cxn>
            </a:cxnLst>
            <a:rect l="0" t="0" r="r" b="b"/>
            <a:pathLst>
              <a:path w="179069">
                <a:moveTo>
                  <a:pt x="0" y="0"/>
                </a:moveTo>
                <a:lnTo>
                  <a:pt x="178953"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3" name="object 32"/>
          <p:cNvSpPr>
            <a:spLocks/>
          </p:cNvSpPr>
          <p:nvPr userDrawn="1"/>
        </p:nvSpPr>
        <p:spPr bwMode="auto">
          <a:xfrm>
            <a:off x="17574830" y="8121173"/>
            <a:ext cx="629414" cy="0"/>
          </a:xfrm>
          <a:custGeom>
            <a:avLst/>
            <a:gdLst>
              <a:gd name="T0" fmla="*/ 0 w 430529"/>
              <a:gd name="T1" fmla="*/ 430161 w 430529"/>
            </a:gdLst>
            <a:ahLst/>
            <a:cxnLst>
              <a:cxn ang="0">
                <a:pos x="T0" y="0"/>
              </a:cxn>
              <a:cxn ang="0">
                <a:pos x="T1" y="0"/>
              </a:cxn>
            </a:cxnLst>
            <a:rect l="0" t="0" r="r" b="b"/>
            <a:pathLst>
              <a:path w="430529">
                <a:moveTo>
                  <a:pt x="0" y="0"/>
                </a:moveTo>
                <a:lnTo>
                  <a:pt x="43016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4" name="object 33"/>
          <p:cNvSpPr>
            <a:spLocks/>
          </p:cNvSpPr>
          <p:nvPr userDrawn="1"/>
        </p:nvSpPr>
        <p:spPr bwMode="auto">
          <a:xfrm>
            <a:off x="16002456" y="8121173"/>
            <a:ext cx="645672" cy="0"/>
          </a:xfrm>
          <a:custGeom>
            <a:avLst/>
            <a:gdLst>
              <a:gd name="T0" fmla="*/ 0 w 441325"/>
              <a:gd name="T1" fmla="*/ 440791 w 441325"/>
            </a:gdLst>
            <a:ahLst/>
            <a:cxnLst>
              <a:cxn ang="0">
                <a:pos x="T0" y="0"/>
              </a:cxn>
              <a:cxn ang="0">
                <a:pos x="T1" y="0"/>
              </a:cxn>
            </a:cxnLst>
            <a:rect l="0" t="0" r="r" b="b"/>
            <a:pathLst>
              <a:path w="441325">
                <a:moveTo>
                  <a:pt x="0" y="0"/>
                </a:moveTo>
                <a:lnTo>
                  <a:pt x="44079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5" name="object 34"/>
          <p:cNvSpPr>
            <a:spLocks/>
          </p:cNvSpPr>
          <p:nvPr userDrawn="1"/>
        </p:nvSpPr>
        <p:spPr bwMode="auto">
          <a:xfrm>
            <a:off x="14439371" y="8121173"/>
            <a:ext cx="638704" cy="0"/>
          </a:xfrm>
          <a:custGeom>
            <a:avLst/>
            <a:gdLst>
              <a:gd name="T0" fmla="*/ 0 w 436245"/>
              <a:gd name="T1" fmla="*/ 435724 w 436245"/>
            </a:gdLst>
            <a:ahLst/>
            <a:cxnLst>
              <a:cxn ang="0">
                <a:pos x="T0" y="0"/>
              </a:cxn>
              <a:cxn ang="0">
                <a:pos x="T1" y="0"/>
              </a:cxn>
            </a:cxnLst>
            <a:rect l="0" t="0" r="r" b="b"/>
            <a:pathLst>
              <a:path w="436245">
                <a:moveTo>
                  <a:pt x="0" y="0"/>
                </a:moveTo>
                <a:lnTo>
                  <a:pt x="4357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6" name="object 35"/>
          <p:cNvSpPr>
            <a:spLocks/>
          </p:cNvSpPr>
          <p:nvPr userDrawn="1"/>
        </p:nvSpPr>
        <p:spPr bwMode="auto">
          <a:xfrm>
            <a:off x="12880931" y="8121173"/>
            <a:ext cx="631737" cy="0"/>
          </a:xfrm>
          <a:custGeom>
            <a:avLst/>
            <a:gdLst>
              <a:gd name="T0" fmla="*/ 0 w 432434"/>
              <a:gd name="T1" fmla="*/ 432028 w 432434"/>
            </a:gdLst>
            <a:ahLst/>
            <a:cxnLst>
              <a:cxn ang="0">
                <a:pos x="T0" y="0"/>
              </a:cxn>
              <a:cxn ang="0">
                <a:pos x="T1" y="0"/>
              </a:cxn>
            </a:cxnLst>
            <a:rect l="0" t="0" r="r" b="b"/>
            <a:pathLst>
              <a:path w="432434">
                <a:moveTo>
                  <a:pt x="0" y="0"/>
                </a:moveTo>
                <a:lnTo>
                  <a:pt x="43202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7" name="object 36"/>
          <p:cNvSpPr>
            <a:spLocks/>
          </p:cNvSpPr>
          <p:nvPr userDrawn="1"/>
        </p:nvSpPr>
        <p:spPr bwMode="auto">
          <a:xfrm>
            <a:off x="11285331" y="8121173"/>
            <a:ext cx="668898" cy="0"/>
          </a:xfrm>
          <a:custGeom>
            <a:avLst/>
            <a:gdLst>
              <a:gd name="T0" fmla="*/ 0 w 457834"/>
              <a:gd name="T1" fmla="*/ 457301 w 457834"/>
            </a:gdLst>
            <a:ahLst/>
            <a:cxnLst>
              <a:cxn ang="0">
                <a:pos x="T0" y="0"/>
              </a:cxn>
              <a:cxn ang="0">
                <a:pos x="T1" y="0"/>
              </a:cxn>
            </a:cxnLst>
            <a:rect l="0" t="0" r="r" b="b"/>
            <a:pathLst>
              <a:path w="457834">
                <a:moveTo>
                  <a:pt x="0" y="0"/>
                </a:moveTo>
                <a:lnTo>
                  <a:pt x="45730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8" name="object 37"/>
          <p:cNvSpPr>
            <a:spLocks/>
          </p:cNvSpPr>
          <p:nvPr userDrawn="1"/>
        </p:nvSpPr>
        <p:spPr bwMode="auto">
          <a:xfrm>
            <a:off x="9708311" y="8121173"/>
            <a:ext cx="650317" cy="0"/>
          </a:xfrm>
          <a:custGeom>
            <a:avLst/>
            <a:gdLst>
              <a:gd name="T0" fmla="*/ 0 w 444500"/>
              <a:gd name="T1" fmla="*/ 444398 w 444500"/>
            </a:gdLst>
            <a:ahLst/>
            <a:cxnLst>
              <a:cxn ang="0">
                <a:pos x="T0" y="0"/>
              </a:cxn>
              <a:cxn ang="0">
                <a:pos x="T1" y="0"/>
              </a:cxn>
            </a:cxnLst>
            <a:rect l="0" t="0" r="r" b="b"/>
            <a:pathLst>
              <a:path w="444500">
                <a:moveTo>
                  <a:pt x="0" y="0"/>
                </a:moveTo>
                <a:lnTo>
                  <a:pt x="44439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9" name="object 38"/>
          <p:cNvSpPr>
            <a:spLocks/>
          </p:cNvSpPr>
          <p:nvPr userDrawn="1"/>
        </p:nvSpPr>
        <p:spPr bwMode="auto">
          <a:xfrm>
            <a:off x="8505224" y="8121173"/>
            <a:ext cx="276386" cy="0"/>
          </a:xfrm>
          <a:custGeom>
            <a:avLst/>
            <a:gdLst>
              <a:gd name="T0" fmla="*/ 0 w 189229"/>
              <a:gd name="T1" fmla="*/ 189118 w 189229"/>
            </a:gdLst>
            <a:ahLst/>
            <a:cxnLst>
              <a:cxn ang="0">
                <a:pos x="T0" y="0"/>
              </a:cxn>
              <a:cxn ang="0">
                <a:pos x="T1" y="0"/>
              </a:cxn>
            </a:cxnLst>
            <a:rect l="0" t="0" r="r" b="b"/>
            <a:pathLst>
              <a:path w="189229">
                <a:moveTo>
                  <a:pt x="0" y="0"/>
                </a:moveTo>
                <a:lnTo>
                  <a:pt x="18911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40" name="object 39"/>
          <p:cNvSpPr>
            <a:spLocks/>
          </p:cNvSpPr>
          <p:nvPr userDrawn="1"/>
        </p:nvSpPr>
        <p:spPr bwMode="auto">
          <a:xfrm>
            <a:off x="8505224" y="8628175"/>
            <a:ext cx="10888172" cy="0"/>
          </a:xfrm>
          <a:custGeom>
            <a:avLst/>
            <a:gdLst>
              <a:gd name="T0" fmla="*/ 0 w 7442200"/>
              <a:gd name="T1" fmla="*/ 7442149 w 7442200"/>
            </a:gdLst>
            <a:ahLst/>
            <a:cxnLst>
              <a:cxn ang="0">
                <a:pos x="T0" y="0"/>
              </a:cxn>
              <a:cxn ang="0">
                <a:pos x="T1" y="0"/>
              </a:cxn>
            </a:cxnLst>
            <a:rect l="0" t="0" r="r" b="b"/>
            <a:pathLst>
              <a:path w="7442200">
                <a:moveTo>
                  <a:pt x="0" y="0"/>
                </a:moveTo>
                <a:lnTo>
                  <a:pt x="7442149"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41" name="object 40"/>
          <p:cNvSpPr>
            <a:spLocks/>
          </p:cNvSpPr>
          <p:nvPr userDrawn="1"/>
        </p:nvSpPr>
        <p:spPr bwMode="auto">
          <a:xfrm>
            <a:off x="8781609" y="7545657"/>
            <a:ext cx="464512" cy="1082519"/>
          </a:xfrm>
          <a:custGeom>
            <a:avLst/>
            <a:gdLst>
              <a:gd name="T0" fmla="*/ 316687 w 316864"/>
              <a:gd name="T1" fmla="*/ 752779 h 753110"/>
              <a:gd name="T2" fmla="*/ 0 w 316864"/>
              <a:gd name="T3" fmla="*/ 752779 h 753110"/>
              <a:gd name="T4" fmla="*/ 0 w 316864"/>
              <a:gd name="T5" fmla="*/ 0 h 753110"/>
              <a:gd name="T6" fmla="*/ 316687 w 316864"/>
              <a:gd name="T7" fmla="*/ 0 h 753110"/>
              <a:gd name="T8" fmla="*/ 316687 w 316864"/>
              <a:gd name="T9" fmla="*/ 752779 h 753110"/>
            </a:gdLst>
            <a:ahLst/>
            <a:cxnLst>
              <a:cxn ang="0">
                <a:pos x="T0" y="T1"/>
              </a:cxn>
              <a:cxn ang="0">
                <a:pos x="T2" y="T3"/>
              </a:cxn>
              <a:cxn ang="0">
                <a:pos x="T4" y="T5"/>
              </a:cxn>
              <a:cxn ang="0">
                <a:pos x="T6" y="T7"/>
              </a:cxn>
              <a:cxn ang="0">
                <a:pos x="T8" y="T9"/>
              </a:cxn>
            </a:cxnLst>
            <a:rect l="0" t="0" r="r" b="b"/>
            <a:pathLst>
              <a:path w="316864" h="753110">
                <a:moveTo>
                  <a:pt x="316687" y="752779"/>
                </a:moveTo>
                <a:lnTo>
                  <a:pt x="0" y="752779"/>
                </a:lnTo>
                <a:lnTo>
                  <a:pt x="0" y="0"/>
                </a:lnTo>
                <a:lnTo>
                  <a:pt x="316687" y="0"/>
                </a:lnTo>
                <a:lnTo>
                  <a:pt x="316687" y="752779"/>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42" name="object 41"/>
          <p:cNvSpPr>
            <a:spLocks/>
          </p:cNvSpPr>
          <p:nvPr userDrawn="1"/>
        </p:nvSpPr>
        <p:spPr bwMode="auto">
          <a:xfrm>
            <a:off x="9243799" y="6611585"/>
            <a:ext cx="464512" cy="2016590"/>
          </a:xfrm>
          <a:custGeom>
            <a:avLst/>
            <a:gdLst>
              <a:gd name="T0" fmla="*/ 316699 w 316865"/>
              <a:gd name="T1" fmla="*/ 1402118 h 1402714"/>
              <a:gd name="T2" fmla="*/ 0 w 316865"/>
              <a:gd name="T3" fmla="*/ 1402118 h 1402714"/>
              <a:gd name="T4" fmla="*/ 0 w 316865"/>
              <a:gd name="T5" fmla="*/ 0 h 1402714"/>
              <a:gd name="T6" fmla="*/ 316699 w 316865"/>
              <a:gd name="T7" fmla="*/ 0 h 1402714"/>
              <a:gd name="T8" fmla="*/ 316699 w 316865"/>
              <a:gd name="T9" fmla="*/ 1402118 h 1402714"/>
            </a:gdLst>
            <a:ahLst/>
            <a:cxnLst>
              <a:cxn ang="0">
                <a:pos x="T0" y="T1"/>
              </a:cxn>
              <a:cxn ang="0">
                <a:pos x="T2" y="T3"/>
              </a:cxn>
              <a:cxn ang="0">
                <a:pos x="T4" y="T5"/>
              </a:cxn>
              <a:cxn ang="0">
                <a:pos x="T6" y="T7"/>
              </a:cxn>
              <a:cxn ang="0">
                <a:pos x="T8" y="T9"/>
              </a:cxn>
            </a:cxnLst>
            <a:rect l="0" t="0" r="r" b="b"/>
            <a:pathLst>
              <a:path w="316865" h="1402714">
                <a:moveTo>
                  <a:pt x="316699" y="1402118"/>
                </a:moveTo>
                <a:lnTo>
                  <a:pt x="0" y="1402118"/>
                </a:lnTo>
                <a:lnTo>
                  <a:pt x="0" y="0"/>
                </a:lnTo>
                <a:lnTo>
                  <a:pt x="316699" y="0"/>
                </a:lnTo>
                <a:lnTo>
                  <a:pt x="316699" y="1402118"/>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43" name="object 42"/>
          <p:cNvSpPr>
            <a:spLocks/>
          </p:cNvSpPr>
          <p:nvPr userDrawn="1"/>
        </p:nvSpPr>
        <p:spPr bwMode="auto">
          <a:xfrm>
            <a:off x="10358629" y="7616455"/>
            <a:ext cx="462191" cy="1011720"/>
          </a:xfrm>
          <a:custGeom>
            <a:avLst/>
            <a:gdLst>
              <a:gd name="T0" fmla="*/ 316699 w 316865"/>
              <a:gd name="T1" fmla="*/ 702665 h 702945"/>
              <a:gd name="T2" fmla="*/ 0 w 316865"/>
              <a:gd name="T3" fmla="*/ 702665 h 702945"/>
              <a:gd name="T4" fmla="*/ 0 w 316865"/>
              <a:gd name="T5" fmla="*/ 0 h 702945"/>
              <a:gd name="T6" fmla="*/ 316699 w 316865"/>
              <a:gd name="T7" fmla="*/ 0 h 702945"/>
              <a:gd name="T8" fmla="*/ 316699 w 316865"/>
              <a:gd name="T9" fmla="*/ 702665 h 702945"/>
            </a:gdLst>
            <a:ahLst/>
            <a:cxnLst>
              <a:cxn ang="0">
                <a:pos x="T0" y="T1"/>
              </a:cxn>
              <a:cxn ang="0">
                <a:pos x="T2" y="T3"/>
              </a:cxn>
              <a:cxn ang="0">
                <a:pos x="T4" y="T5"/>
              </a:cxn>
              <a:cxn ang="0">
                <a:pos x="T6" y="T7"/>
              </a:cxn>
              <a:cxn ang="0">
                <a:pos x="T8" y="T9"/>
              </a:cxn>
            </a:cxnLst>
            <a:rect l="0" t="0" r="r" b="b"/>
            <a:pathLst>
              <a:path w="316865" h="702945">
                <a:moveTo>
                  <a:pt x="316699" y="702665"/>
                </a:moveTo>
                <a:lnTo>
                  <a:pt x="0" y="702665"/>
                </a:lnTo>
                <a:lnTo>
                  <a:pt x="0" y="0"/>
                </a:lnTo>
                <a:lnTo>
                  <a:pt x="316699" y="0"/>
                </a:lnTo>
                <a:lnTo>
                  <a:pt x="316699" y="70266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44" name="object 43"/>
          <p:cNvSpPr>
            <a:spLocks/>
          </p:cNvSpPr>
          <p:nvPr userDrawn="1"/>
        </p:nvSpPr>
        <p:spPr bwMode="auto">
          <a:xfrm>
            <a:off x="10820819" y="6746329"/>
            <a:ext cx="464512" cy="1881847"/>
          </a:xfrm>
          <a:custGeom>
            <a:avLst/>
            <a:gdLst>
              <a:gd name="T0" fmla="*/ 316687 w 316865"/>
              <a:gd name="T1" fmla="*/ 1308773 h 1309370"/>
              <a:gd name="T2" fmla="*/ 0 w 316865"/>
              <a:gd name="T3" fmla="*/ 1308773 h 1309370"/>
              <a:gd name="T4" fmla="*/ 0 w 316865"/>
              <a:gd name="T5" fmla="*/ 0 h 1309370"/>
              <a:gd name="T6" fmla="*/ 316687 w 316865"/>
              <a:gd name="T7" fmla="*/ 0 h 1309370"/>
              <a:gd name="T8" fmla="*/ 316687 w 316865"/>
              <a:gd name="T9" fmla="*/ 1308773 h 1309370"/>
            </a:gdLst>
            <a:ahLst/>
            <a:cxnLst>
              <a:cxn ang="0">
                <a:pos x="T0" y="T1"/>
              </a:cxn>
              <a:cxn ang="0">
                <a:pos x="T2" y="T3"/>
              </a:cxn>
              <a:cxn ang="0">
                <a:pos x="T4" y="T5"/>
              </a:cxn>
              <a:cxn ang="0">
                <a:pos x="T6" y="T7"/>
              </a:cxn>
              <a:cxn ang="0">
                <a:pos x="T8" y="T9"/>
              </a:cxn>
            </a:cxnLst>
            <a:rect l="0" t="0" r="r" b="b"/>
            <a:pathLst>
              <a:path w="316865" h="1309370">
                <a:moveTo>
                  <a:pt x="316687" y="1308773"/>
                </a:moveTo>
                <a:lnTo>
                  <a:pt x="0" y="1308773"/>
                </a:lnTo>
                <a:lnTo>
                  <a:pt x="0" y="0"/>
                </a:lnTo>
                <a:lnTo>
                  <a:pt x="316687" y="0"/>
                </a:lnTo>
                <a:lnTo>
                  <a:pt x="316687" y="1308773"/>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45" name="object 44"/>
          <p:cNvSpPr>
            <a:spLocks/>
          </p:cNvSpPr>
          <p:nvPr userDrawn="1"/>
        </p:nvSpPr>
        <p:spPr bwMode="auto">
          <a:xfrm>
            <a:off x="11954230" y="7442887"/>
            <a:ext cx="464512" cy="1185289"/>
          </a:xfrm>
          <a:custGeom>
            <a:avLst/>
            <a:gdLst>
              <a:gd name="T0" fmla="*/ 316699 w 316865"/>
              <a:gd name="T1" fmla="*/ 823925 h 824229"/>
              <a:gd name="T2" fmla="*/ 0 w 316865"/>
              <a:gd name="T3" fmla="*/ 823925 h 824229"/>
              <a:gd name="T4" fmla="*/ 0 w 316865"/>
              <a:gd name="T5" fmla="*/ 0 h 824229"/>
              <a:gd name="T6" fmla="*/ 316699 w 316865"/>
              <a:gd name="T7" fmla="*/ 0 h 824229"/>
              <a:gd name="T8" fmla="*/ 316699 w 316865"/>
              <a:gd name="T9" fmla="*/ 823925 h 824229"/>
            </a:gdLst>
            <a:ahLst/>
            <a:cxnLst>
              <a:cxn ang="0">
                <a:pos x="T0" y="T1"/>
              </a:cxn>
              <a:cxn ang="0">
                <a:pos x="T2" y="T3"/>
              </a:cxn>
              <a:cxn ang="0">
                <a:pos x="T4" y="T5"/>
              </a:cxn>
              <a:cxn ang="0">
                <a:pos x="T6" y="T7"/>
              </a:cxn>
              <a:cxn ang="0">
                <a:pos x="T8" y="T9"/>
              </a:cxn>
            </a:cxnLst>
            <a:rect l="0" t="0" r="r" b="b"/>
            <a:pathLst>
              <a:path w="316865" h="824229">
                <a:moveTo>
                  <a:pt x="316699" y="823925"/>
                </a:moveTo>
                <a:lnTo>
                  <a:pt x="0" y="823925"/>
                </a:lnTo>
                <a:lnTo>
                  <a:pt x="0" y="0"/>
                </a:lnTo>
                <a:lnTo>
                  <a:pt x="316699" y="0"/>
                </a:lnTo>
                <a:lnTo>
                  <a:pt x="316699" y="82392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46" name="object 45"/>
          <p:cNvSpPr>
            <a:spLocks/>
          </p:cNvSpPr>
          <p:nvPr userDrawn="1"/>
        </p:nvSpPr>
        <p:spPr bwMode="auto">
          <a:xfrm>
            <a:off x="12416419" y="6419747"/>
            <a:ext cx="464512" cy="2208428"/>
          </a:xfrm>
          <a:custGeom>
            <a:avLst/>
            <a:gdLst>
              <a:gd name="T0" fmla="*/ 316687 w 316865"/>
              <a:gd name="T1" fmla="*/ 1534629 h 1534795"/>
              <a:gd name="T2" fmla="*/ 0 w 316865"/>
              <a:gd name="T3" fmla="*/ 1534629 h 1534795"/>
              <a:gd name="T4" fmla="*/ 0 w 316865"/>
              <a:gd name="T5" fmla="*/ 0 h 1534795"/>
              <a:gd name="T6" fmla="*/ 316687 w 316865"/>
              <a:gd name="T7" fmla="*/ 0 h 1534795"/>
              <a:gd name="T8" fmla="*/ 316687 w 316865"/>
              <a:gd name="T9" fmla="*/ 1534629 h 1534795"/>
            </a:gdLst>
            <a:ahLst/>
            <a:cxnLst>
              <a:cxn ang="0">
                <a:pos x="T0" y="T1"/>
              </a:cxn>
              <a:cxn ang="0">
                <a:pos x="T2" y="T3"/>
              </a:cxn>
              <a:cxn ang="0">
                <a:pos x="T4" y="T5"/>
              </a:cxn>
              <a:cxn ang="0">
                <a:pos x="T6" y="T7"/>
              </a:cxn>
              <a:cxn ang="0">
                <a:pos x="T8" y="T9"/>
              </a:cxn>
            </a:cxnLst>
            <a:rect l="0" t="0" r="r" b="b"/>
            <a:pathLst>
              <a:path w="316865" h="1534795">
                <a:moveTo>
                  <a:pt x="316687" y="1534629"/>
                </a:moveTo>
                <a:lnTo>
                  <a:pt x="0" y="1534629"/>
                </a:lnTo>
                <a:lnTo>
                  <a:pt x="0" y="0"/>
                </a:lnTo>
                <a:lnTo>
                  <a:pt x="316687" y="0"/>
                </a:lnTo>
                <a:lnTo>
                  <a:pt x="316687" y="1534629"/>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47" name="object 46"/>
          <p:cNvSpPr>
            <a:spLocks/>
          </p:cNvSpPr>
          <p:nvPr userDrawn="1"/>
        </p:nvSpPr>
        <p:spPr bwMode="auto">
          <a:xfrm>
            <a:off x="13512668" y="7182535"/>
            <a:ext cx="464512" cy="1445641"/>
          </a:xfrm>
          <a:custGeom>
            <a:avLst/>
            <a:gdLst>
              <a:gd name="T0" fmla="*/ 316687 w 316865"/>
              <a:gd name="T1" fmla="*/ 1004544 h 1004570"/>
              <a:gd name="T2" fmla="*/ 0 w 316865"/>
              <a:gd name="T3" fmla="*/ 1004544 h 1004570"/>
              <a:gd name="T4" fmla="*/ 0 w 316865"/>
              <a:gd name="T5" fmla="*/ 0 h 1004570"/>
              <a:gd name="T6" fmla="*/ 316687 w 316865"/>
              <a:gd name="T7" fmla="*/ 0 h 1004570"/>
              <a:gd name="T8" fmla="*/ 316687 w 316865"/>
              <a:gd name="T9" fmla="*/ 1004544 h 1004570"/>
            </a:gdLst>
            <a:ahLst/>
            <a:cxnLst>
              <a:cxn ang="0">
                <a:pos x="T0" y="T1"/>
              </a:cxn>
              <a:cxn ang="0">
                <a:pos x="T2" y="T3"/>
              </a:cxn>
              <a:cxn ang="0">
                <a:pos x="T4" y="T5"/>
              </a:cxn>
              <a:cxn ang="0">
                <a:pos x="T6" y="T7"/>
              </a:cxn>
              <a:cxn ang="0">
                <a:pos x="T8" y="T9"/>
              </a:cxn>
            </a:cxnLst>
            <a:rect l="0" t="0" r="r" b="b"/>
            <a:pathLst>
              <a:path w="316865" h="1004570">
                <a:moveTo>
                  <a:pt x="316687" y="1004544"/>
                </a:moveTo>
                <a:lnTo>
                  <a:pt x="0" y="1004544"/>
                </a:lnTo>
                <a:lnTo>
                  <a:pt x="0" y="0"/>
                </a:lnTo>
                <a:lnTo>
                  <a:pt x="316687" y="0"/>
                </a:lnTo>
                <a:lnTo>
                  <a:pt x="316687" y="1004544"/>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48" name="object 47"/>
          <p:cNvSpPr>
            <a:spLocks/>
          </p:cNvSpPr>
          <p:nvPr userDrawn="1"/>
        </p:nvSpPr>
        <p:spPr bwMode="auto">
          <a:xfrm>
            <a:off x="13977181" y="5935582"/>
            <a:ext cx="462191" cy="2692593"/>
          </a:xfrm>
          <a:custGeom>
            <a:avLst/>
            <a:gdLst>
              <a:gd name="T0" fmla="*/ 316699 w 316865"/>
              <a:gd name="T1" fmla="*/ 1871027 h 1871345"/>
              <a:gd name="T2" fmla="*/ 0 w 316865"/>
              <a:gd name="T3" fmla="*/ 1871027 h 1871345"/>
              <a:gd name="T4" fmla="*/ 0 w 316865"/>
              <a:gd name="T5" fmla="*/ 0 h 1871345"/>
              <a:gd name="T6" fmla="*/ 316699 w 316865"/>
              <a:gd name="T7" fmla="*/ 0 h 1871345"/>
              <a:gd name="T8" fmla="*/ 316699 w 316865"/>
              <a:gd name="T9" fmla="*/ 1871027 h 1871345"/>
            </a:gdLst>
            <a:ahLst/>
            <a:cxnLst>
              <a:cxn ang="0">
                <a:pos x="T0" y="T1"/>
              </a:cxn>
              <a:cxn ang="0">
                <a:pos x="T2" y="T3"/>
              </a:cxn>
              <a:cxn ang="0">
                <a:pos x="T4" y="T5"/>
              </a:cxn>
              <a:cxn ang="0">
                <a:pos x="T6" y="T7"/>
              </a:cxn>
              <a:cxn ang="0">
                <a:pos x="T8" y="T9"/>
              </a:cxn>
            </a:cxnLst>
            <a:rect l="0" t="0" r="r" b="b"/>
            <a:pathLst>
              <a:path w="316865" h="1871345">
                <a:moveTo>
                  <a:pt x="316699" y="1871027"/>
                </a:moveTo>
                <a:lnTo>
                  <a:pt x="0" y="1871027"/>
                </a:lnTo>
                <a:lnTo>
                  <a:pt x="0" y="0"/>
                </a:lnTo>
                <a:lnTo>
                  <a:pt x="316699" y="0"/>
                </a:lnTo>
                <a:lnTo>
                  <a:pt x="316699" y="1871027"/>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49" name="object 48"/>
          <p:cNvSpPr>
            <a:spLocks/>
          </p:cNvSpPr>
          <p:nvPr userDrawn="1"/>
        </p:nvSpPr>
        <p:spPr bwMode="auto">
          <a:xfrm>
            <a:off x="15075753" y="7109453"/>
            <a:ext cx="464512" cy="1518723"/>
          </a:xfrm>
          <a:custGeom>
            <a:avLst/>
            <a:gdLst>
              <a:gd name="T0" fmla="*/ 316699 w 316865"/>
              <a:gd name="T1" fmla="*/ 1055827 h 1056004"/>
              <a:gd name="T2" fmla="*/ 0 w 316865"/>
              <a:gd name="T3" fmla="*/ 1055827 h 1056004"/>
              <a:gd name="T4" fmla="*/ 0 w 316865"/>
              <a:gd name="T5" fmla="*/ 0 h 1056004"/>
              <a:gd name="T6" fmla="*/ 316699 w 316865"/>
              <a:gd name="T7" fmla="*/ 0 h 1056004"/>
              <a:gd name="T8" fmla="*/ 316699 w 316865"/>
              <a:gd name="T9" fmla="*/ 1055827 h 1056004"/>
            </a:gdLst>
            <a:ahLst/>
            <a:cxnLst>
              <a:cxn ang="0">
                <a:pos x="T0" y="T1"/>
              </a:cxn>
              <a:cxn ang="0">
                <a:pos x="T2" y="T3"/>
              </a:cxn>
              <a:cxn ang="0">
                <a:pos x="T4" y="T5"/>
              </a:cxn>
              <a:cxn ang="0">
                <a:pos x="T6" y="T7"/>
              </a:cxn>
              <a:cxn ang="0">
                <a:pos x="T8" y="T9"/>
              </a:cxn>
            </a:cxnLst>
            <a:rect l="0" t="0" r="r" b="b"/>
            <a:pathLst>
              <a:path w="316865" h="1056004">
                <a:moveTo>
                  <a:pt x="316699" y="1055827"/>
                </a:moveTo>
                <a:lnTo>
                  <a:pt x="0" y="1055827"/>
                </a:lnTo>
                <a:lnTo>
                  <a:pt x="0" y="0"/>
                </a:lnTo>
                <a:lnTo>
                  <a:pt x="316699" y="0"/>
                </a:lnTo>
                <a:lnTo>
                  <a:pt x="316699" y="1055827"/>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50" name="object 49"/>
          <p:cNvSpPr>
            <a:spLocks/>
          </p:cNvSpPr>
          <p:nvPr userDrawn="1"/>
        </p:nvSpPr>
        <p:spPr bwMode="auto">
          <a:xfrm>
            <a:off x="15540266" y="5798555"/>
            <a:ext cx="464512" cy="2829621"/>
          </a:xfrm>
          <a:custGeom>
            <a:avLst/>
            <a:gdLst>
              <a:gd name="T0" fmla="*/ 316687 w 316865"/>
              <a:gd name="T1" fmla="*/ 1966556 h 1966595"/>
              <a:gd name="T2" fmla="*/ 0 w 316865"/>
              <a:gd name="T3" fmla="*/ 1966556 h 1966595"/>
              <a:gd name="T4" fmla="*/ 0 w 316865"/>
              <a:gd name="T5" fmla="*/ 0 h 1966595"/>
              <a:gd name="T6" fmla="*/ 316687 w 316865"/>
              <a:gd name="T7" fmla="*/ 0 h 1966595"/>
              <a:gd name="T8" fmla="*/ 316687 w 316865"/>
              <a:gd name="T9" fmla="*/ 1966556 h 1966595"/>
            </a:gdLst>
            <a:ahLst/>
            <a:cxnLst>
              <a:cxn ang="0">
                <a:pos x="T0" y="T1"/>
              </a:cxn>
              <a:cxn ang="0">
                <a:pos x="T2" y="T3"/>
              </a:cxn>
              <a:cxn ang="0">
                <a:pos x="T4" y="T5"/>
              </a:cxn>
              <a:cxn ang="0">
                <a:pos x="T6" y="T7"/>
              </a:cxn>
              <a:cxn ang="0">
                <a:pos x="T8" y="T9"/>
              </a:cxn>
            </a:cxnLst>
            <a:rect l="0" t="0" r="r" b="b"/>
            <a:pathLst>
              <a:path w="316865" h="1966595">
                <a:moveTo>
                  <a:pt x="316687" y="1966556"/>
                </a:moveTo>
                <a:lnTo>
                  <a:pt x="0" y="1966556"/>
                </a:lnTo>
                <a:lnTo>
                  <a:pt x="0" y="0"/>
                </a:lnTo>
                <a:lnTo>
                  <a:pt x="316687" y="0"/>
                </a:lnTo>
                <a:lnTo>
                  <a:pt x="316687" y="1966556"/>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51" name="object 50"/>
          <p:cNvSpPr>
            <a:spLocks/>
          </p:cNvSpPr>
          <p:nvPr userDrawn="1"/>
        </p:nvSpPr>
        <p:spPr bwMode="auto">
          <a:xfrm>
            <a:off x="16648127" y="7406346"/>
            <a:ext cx="464512" cy="1221829"/>
          </a:xfrm>
          <a:custGeom>
            <a:avLst/>
            <a:gdLst>
              <a:gd name="T0" fmla="*/ 316699 w 316865"/>
              <a:gd name="T1" fmla="*/ 849083 h 849629"/>
              <a:gd name="T2" fmla="*/ 0 w 316865"/>
              <a:gd name="T3" fmla="*/ 849083 h 849629"/>
              <a:gd name="T4" fmla="*/ 0 w 316865"/>
              <a:gd name="T5" fmla="*/ 0 h 849629"/>
              <a:gd name="T6" fmla="*/ 316699 w 316865"/>
              <a:gd name="T7" fmla="*/ 0 h 849629"/>
              <a:gd name="T8" fmla="*/ 316699 w 316865"/>
              <a:gd name="T9" fmla="*/ 849083 h 849629"/>
            </a:gdLst>
            <a:ahLst/>
            <a:cxnLst>
              <a:cxn ang="0">
                <a:pos x="T0" y="T1"/>
              </a:cxn>
              <a:cxn ang="0">
                <a:pos x="T2" y="T3"/>
              </a:cxn>
              <a:cxn ang="0">
                <a:pos x="T4" y="T5"/>
              </a:cxn>
              <a:cxn ang="0">
                <a:pos x="T6" y="T7"/>
              </a:cxn>
              <a:cxn ang="0">
                <a:pos x="T8" y="T9"/>
              </a:cxn>
            </a:cxnLst>
            <a:rect l="0" t="0" r="r" b="b"/>
            <a:pathLst>
              <a:path w="316865" h="849629">
                <a:moveTo>
                  <a:pt x="316699" y="849083"/>
                </a:moveTo>
                <a:lnTo>
                  <a:pt x="0" y="849083"/>
                </a:lnTo>
                <a:lnTo>
                  <a:pt x="0" y="0"/>
                </a:lnTo>
                <a:lnTo>
                  <a:pt x="316699" y="0"/>
                </a:lnTo>
                <a:lnTo>
                  <a:pt x="316699" y="849083"/>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52" name="object 51"/>
          <p:cNvSpPr>
            <a:spLocks/>
          </p:cNvSpPr>
          <p:nvPr userDrawn="1"/>
        </p:nvSpPr>
        <p:spPr bwMode="auto">
          <a:xfrm>
            <a:off x="17112640" y="6353516"/>
            <a:ext cx="462191" cy="2274659"/>
          </a:xfrm>
          <a:custGeom>
            <a:avLst/>
            <a:gdLst>
              <a:gd name="T0" fmla="*/ 316687 w 316865"/>
              <a:gd name="T1" fmla="*/ 1581492 h 1581785"/>
              <a:gd name="T2" fmla="*/ 0 w 316865"/>
              <a:gd name="T3" fmla="*/ 1581492 h 1581785"/>
              <a:gd name="T4" fmla="*/ 0 w 316865"/>
              <a:gd name="T5" fmla="*/ 0 h 1581785"/>
              <a:gd name="T6" fmla="*/ 316687 w 316865"/>
              <a:gd name="T7" fmla="*/ 0 h 1581785"/>
              <a:gd name="T8" fmla="*/ 316687 w 316865"/>
              <a:gd name="T9" fmla="*/ 1581492 h 1581785"/>
            </a:gdLst>
            <a:ahLst/>
            <a:cxnLst>
              <a:cxn ang="0">
                <a:pos x="T0" y="T1"/>
              </a:cxn>
              <a:cxn ang="0">
                <a:pos x="T2" y="T3"/>
              </a:cxn>
              <a:cxn ang="0">
                <a:pos x="T4" y="T5"/>
              </a:cxn>
              <a:cxn ang="0">
                <a:pos x="T6" y="T7"/>
              </a:cxn>
              <a:cxn ang="0">
                <a:pos x="T8" y="T9"/>
              </a:cxn>
            </a:cxnLst>
            <a:rect l="0" t="0" r="r" b="b"/>
            <a:pathLst>
              <a:path w="316865" h="1581785">
                <a:moveTo>
                  <a:pt x="316687" y="1581492"/>
                </a:moveTo>
                <a:lnTo>
                  <a:pt x="0" y="1581492"/>
                </a:lnTo>
                <a:lnTo>
                  <a:pt x="0" y="0"/>
                </a:lnTo>
                <a:lnTo>
                  <a:pt x="316687" y="0"/>
                </a:lnTo>
                <a:lnTo>
                  <a:pt x="316687" y="1581492"/>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53" name="object 52"/>
          <p:cNvSpPr>
            <a:spLocks/>
          </p:cNvSpPr>
          <p:nvPr userDrawn="1"/>
        </p:nvSpPr>
        <p:spPr bwMode="auto">
          <a:xfrm>
            <a:off x="18204244" y="7324129"/>
            <a:ext cx="464512" cy="1304046"/>
          </a:xfrm>
          <a:custGeom>
            <a:avLst/>
            <a:gdLst>
              <a:gd name="T0" fmla="*/ 316687 w 316865"/>
              <a:gd name="T1" fmla="*/ 905738 h 906145"/>
              <a:gd name="T2" fmla="*/ 0 w 316865"/>
              <a:gd name="T3" fmla="*/ 905738 h 906145"/>
              <a:gd name="T4" fmla="*/ 0 w 316865"/>
              <a:gd name="T5" fmla="*/ 0 h 906145"/>
              <a:gd name="T6" fmla="*/ 316687 w 316865"/>
              <a:gd name="T7" fmla="*/ 0 h 906145"/>
              <a:gd name="T8" fmla="*/ 316687 w 316865"/>
              <a:gd name="T9" fmla="*/ 905738 h 906145"/>
            </a:gdLst>
            <a:ahLst/>
            <a:cxnLst>
              <a:cxn ang="0">
                <a:pos x="T0" y="T1"/>
              </a:cxn>
              <a:cxn ang="0">
                <a:pos x="T2" y="T3"/>
              </a:cxn>
              <a:cxn ang="0">
                <a:pos x="T4" y="T5"/>
              </a:cxn>
              <a:cxn ang="0">
                <a:pos x="T6" y="T7"/>
              </a:cxn>
              <a:cxn ang="0">
                <a:pos x="T8" y="T9"/>
              </a:cxn>
            </a:cxnLst>
            <a:rect l="0" t="0" r="r" b="b"/>
            <a:pathLst>
              <a:path w="316865" h="906145">
                <a:moveTo>
                  <a:pt x="316687" y="905738"/>
                </a:moveTo>
                <a:lnTo>
                  <a:pt x="0" y="905738"/>
                </a:lnTo>
                <a:lnTo>
                  <a:pt x="0" y="0"/>
                </a:lnTo>
                <a:lnTo>
                  <a:pt x="316687" y="0"/>
                </a:lnTo>
                <a:lnTo>
                  <a:pt x="316687" y="905738"/>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54" name="object 53"/>
          <p:cNvSpPr>
            <a:spLocks/>
          </p:cNvSpPr>
          <p:nvPr userDrawn="1"/>
        </p:nvSpPr>
        <p:spPr bwMode="auto">
          <a:xfrm>
            <a:off x="18668757" y="6200502"/>
            <a:ext cx="462191" cy="2427673"/>
          </a:xfrm>
          <a:custGeom>
            <a:avLst/>
            <a:gdLst>
              <a:gd name="T0" fmla="*/ 316699 w 316865"/>
              <a:gd name="T1" fmla="*/ 1687029 h 1687195"/>
              <a:gd name="T2" fmla="*/ 0 w 316865"/>
              <a:gd name="T3" fmla="*/ 1687029 h 1687195"/>
              <a:gd name="T4" fmla="*/ 0 w 316865"/>
              <a:gd name="T5" fmla="*/ 0 h 1687195"/>
              <a:gd name="T6" fmla="*/ 316699 w 316865"/>
              <a:gd name="T7" fmla="*/ 0 h 1687195"/>
              <a:gd name="T8" fmla="*/ 316699 w 316865"/>
              <a:gd name="T9" fmla="*/ 1687029 h 1687195"/>
            </a:gdLst>
            <a:ahLst/>
            <a:cxnLst>
              <a:cxn ang="0">
                <a:pos x="T0" y="T1"/>
              </a:cxn>
              <a:cxn ang="0">
                <a:pos x="T2" y="T3"/>
              </a:cxn>
              <a:cxn ang="0">
                <a:pos x="T4" y="T5"/>
              </a:cxn>
              <a:cxn ang="0">
                <a:pos x="T6" y="T7"/>
              </a:cxn>
              <a:cxn ang="0">
                <a:pos x="T8" y="T9"/>
              </a:cxn>
            </a:cxnLst>
            <a:rect l="0" t="0" r="r" b="b"/>
            <a:pathLst>
              <a:path w="316865" h="1687195">
                <a:moveTo>
                  <a:pt x="316699" y="1687029"/>
                </a:moveTo>
                <a:lnTo>
                  <a:pt x="0" y="1687029"/>
                </a:lnTo>
                <a:lnTo>
                  <a:pt x="0" y="0"/>
                </a:lnTo>
                <a:lnTo>
                  <a:pt x="316699" y="0"/>
                </a:lnTo>
                <a:lnTo>
                  <a:pt x="316699" y="1687029"/>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55" name="object 54"/>
          <p:cNvSpPr txBox="1">
            <a:spLocks noChangeArrowheads="1"/>
          </p:cNvSpPr>
          <p:nvPr userDrawn="1"/>
        </p:nvSpPr>
        <p:spPr bwMode="auto">
          <a:xfrm>
            <a:off x="7371813" y="5622703"/>
            <a:ext cx="706059" cy="310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96406"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546"/>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a:p>
            <a:pPr>
              <a:spcBef>
                <a:spcPts val="1403"/>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a:p>
            <a:pPr>
              <a:spcBef>
                <a:spcPts val="1403"/>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a:p>
            <a:pPr>
              <a:spcBef>
                <a:spcPts val="1421"/>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a:p>
            <a:pPr>
              <a:spcBef>
                <a:spcPts val="1403"/>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a:p>
            <a:pPr>
              <a:spcBef>
                <a:spcPts val="1546"/>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p:txBody>
      </p:sp>
      <p:sp>
        <p:nvSpPr>
          <p:cNvPr id="56" name="object 55"/>
          <p:cNvSpPr txBox="1">
            <a:spLocks noChangeArrowheads="1"/>
          </p:cNvSpPr>
          <p:nvPr userDrawn="1"/>
        </p:nvSpPr>
        <p:spPr bwMode="auto">
          <a:xfrm>
            <a:off x="12063389"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44"/>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p:txBody>
      </p:sp>
      <p:sp>
        <p:nvSpPr>
          <p:cNvPr id="57" name="object 56"/>
          <p:cNvSpPr txBox="1">
            <a:spLocks noChangeArrowheads="1"/>
          </p:cNvSpPr>
          <p:nvPr userDrawn="1"/>
        </p:nvSpPr>
        <p:spPr bwMode="auto">
          <a:xfrm>
            <a:off x="13596280"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44"/>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p:txBody>
      </p:sp>
      <p:sp>
        <p:nvSpPr>
          <p:cNvPr id="58" name="object 57"/>
          <p:cNvSpPr txBox="1">
            <a:spLocks noChangeArrowheads="1"/>
          </p:cNvSpPr>
          <p:nvPr userDrawn="1"/>
        </p:nvSpPr>
        <p:spPr bwMode="auto">
          <a:xfrm>
            <a:off x="15187236"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44"/>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p:txBody>
      </p:sp>
      <p:sp>
        <p:nvSpPr>
          <p:cNvPr id="59" name="object 58"/>
          <p:cNvSpPr txBox="1">
            <a:spLocks noChangeArrowheads="1"/>
          </p:cNvSpPr>
          <p:nvPr userDrawn="1"/>
        </p:nvSpPr>
        <p:spPr bwMode="auto">
          <a:xfrm>
            <a:off x="16759610"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44"/>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p:txBody>
      </p:sp>
      <p:sp>
        <p:nvSpPr>
          <p:cNvPr id="60" name="object 59"/>
          <p:cNvSpPr txBox="1">
            <a:spLocks noChangeArrowheads="1"/>
          </p:cNvSpPr>
          <p:nvPr userDrawn="1"/>
        </p:nvSpPr>
        <p:spPr bwMode="auto">
          <a:xfrm>
            <a:off x="18315727"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44"/>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p:txBody>
      </p:sp>
      <p:sp>
        <p:nvSpPr>
          <p:cNvPr id="61" name="object 60"/>
          <p:cNvSpPr>
            <a:spLocks/>
          </p:cNvSpPr>
          <p:nvPr userDrawn="1"/>
        </p:nvSpPr>
        <p:spPr bwMode="auto">
          <a:xfrm>
            <a:off x="7392717" y="9779208"/>
            <a:ext cx="204385" cy="200974"/>
          </a:xfrm>
          <a:custGeom>
            <a:avLst/>
            <a:gdLst>
              <a:gd name="T0" fmla="*/ 139191 w 139700"/>
              <a:gd name="T1" fmla="*/ 0 h 139700"/>
              <a:gd name="T2" fmla="*/ 0 w 139700"/>
              <a:gd name="T3" fmla="*/ 0 h 139700"/>
              <a:gd name="T4" fmla="*/ 0 w 139700"/>
              <a:gd name="T5" fmla="*/ 139192 h 139700"/>
              <a:gd name="T6" fmla="*/ 139191 w 139700"/>
              <a:gd name="T7" fmla="*/ 139192 h 139700"/>
              <a:gd name="T8" fmla="*/ 139191 w 139700"/>
              <a:gd name="T9" fmla="*/ 0 h 139700"/>
            </a:gdLst>
            <a:ahLst/>
            <a:cxnLst>
              <a:cxn ang="0">
                <a:pos x="T0" y="T1"/>
              </a:cxn>
              <a:cxn ang="0">
                <a:pos x="T2" y="T3"/>
              </a:cxn>
              <a:cxn ang="0">
                <a:pos x="T4" y="T5"/>
              </a:cxn>
              <a:cxn ang="0">
                <a:pos x="T6" y="T7"/>
              </a:cxn>
              <a:cxn ang="0">
                <a:pos x="T8" y="T9"/>
              </a:cxn>
            </a:cxnLst>
            <a:rect l="0" t="0" r="r" b="b"/>
            <a:pathLst>
              <a:path w="139700" h="139700">
                <a:moveTo>
                  <a:pt x="139191" y="0"/>
                </a:moveTo>
                <a:lnTo>
                  <a:pt x="0" y="0"/>
                </a:lnTo>
                <a:lnTo>
                  <a:pt x="0" y="139192"/>
                </a:lnTo>
                <a:lnTo>
                  <a:pt x="139191" y="139192"/>
                </a:lnTo>
                <a:lnTo>
                  <a:pt x="139191" y="0"/>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62" name="object 61"/>
          <p:cNvSpPr>
            <a:spLocks/>
          </p:cNvSpPr>
          <p:nvPr userDrawn="1"/>
        </p:nvSpPr>
        <p:spPr bwMode="auto">
          <a:xfrm>
            <a:off x="7392717" y="9379544"/>
            <a:ext cx="204385" cy="200974"/>
          </a:xfrm>
          <a:custGeom>
            <a:avLst/>
            <a:gdLst>
              <a:gd name="T0" fmla="*/ 139191 w 139700"/>
              <a:gd name="T1" fmla="*/ 0 h 139700"/>
              <a:gd name="T2" fmla="*/ 0 w 139700"/>
              <a:gd name="T3" fmla="*/ 0 h 139700"/>
              <a:gd name="T4" fmla="*/ 0 w 139700"/>
              <a:gd name="T5" fmla="*/ 139191 h 139700"/>
              <a:gd name="T6" fmla="*/ 139191 w 139700"/>
              <a:gd name="T7" fmla="*/ 139191 h 139700"/>
              <a:gd name="T8" fmla="*/ 139191 w 139700"/>
              <a:gd name="T9" fmla="*/ 0 h 139700"/>
            </a:gdLst>
            <a:ahLst/>
            <a:cxnLst>
              <a:cxn ang="0">
                <a:pos x="T0" y="T1"/>
              </a:cxn>
              <a:cxn ang="0">
                <a:pos x="T2" y="T3"/>
              </a:cxn>
              <a:cxn ang="0">
                <a:pos x="T4" y="T5"/>
              </a:cxn>
              <a:cxn ang="0">
                <a:pos x="T6" y="T7"/>
              </a:cxn>
              <a:cxn ang="0">
                <a:pos x="T8" y="T9"/>
              </a:cxn>
            </a:cxnLst>
            <a:rect l="0" t="0" r="r" b="b"/>
            <a:pathLst>
              <a:path w="139700" h="139700">
                <a:moveTo>
                  <a:pt x="139191" y="0"/>
                </a:moveTo>
                <a:lnTo>
                  <a:pt x="0" y="0"/>
                </a:lnTo>
                <a:lnTo>
                  <a:pt x="0" y="139191"/>
                </a:lnTo>
                <a:lnTo>
                  <a:pt x="139191" y="139191"/>
                </a:lnTo>
                <a:lnTo>
                  <a:pt x="139191" y="0"/>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63" name="object 62"/>
          <p:cNvSpPr txBox="1"/>
          <p:nvPr userDrawn="1"/>
        </p:nvSpPr>
        <p:spPr>
          <a:xfrm>
            <a:off x="7782906" y="8808597"/>
            <a:ext cx="11348040" cy="1267701"/>
          </a:xfrm>
          <a:prstGeom prst="rect">
            <a:avLst/>
          </a:prstGeom>
        </p:spPr>
        <p:txBody>
          <a:bodyPr wrap="square" lIns="0" tIns="18270" rIns="0" bIns="0">
            <a:spAutoFit/>
          </a:bodyPr>
          <a:lstStyle>
            <a:lvl1pPr marL="769938">
              <a:tabLst>
                <a:tab pos="1847850" algn="l"/>
              </a:tabLst>
              <a:defRPr>
                <a:solidFill>
                  <a:schemeClr val="tx1"/>
                </a:solidFill>
                <a:latin typeface="Calibri" pitchFamily="34" charset="0"/>
              </a:defRPr>
            </a:lvl1pPr>
            <a:lvl2pPr marL="742950" indent="-285750">
              <a:tabLst>
                <a:tab pos="1847850" algn="l"/>
              </a:tabLst>
              <a:defRPr>
                <a:solidFill>
                  <a:schemeClr val="tx1"/>
                </a:solidFill>
                <a:latin typeface="Calibri" pitchFamily="34" charset="0"/>
              </a:defRPr>
            </a:lvl2pPr>
            <a:lvl3pPr marL="1143000" indent="-228600">
              <a:tabLst>
                <a:tab pos="1847850" algn="l"/>
              </a:tabLst>
              <a:defRPr>
                <a:solidFill>
                  <a:schemeClr val="tx1"/>
                </a:solidFill>
                <a:latin typeface="Calibri" pitchFamily="34" charset="0"/>
              </a:defRPr>
            </a:lvl3pPr>
            <a:lvl4pPr marL="1600200" indent="-228600">
              <a:tabLst>
                <a:tab pos="1847850" algn="l"/>
              </a:tabLst>
              <a:defRPr>
                <a:solidFill>
                  <a:schemeClr val="tx1"/>
                </a:solidFill>
                <a:latin typeface="Calibri" pitchFamily="34" charset="0"/>
              </a:defRPr>
            </a:lvl4pPr>
            <a:lvl5pPr marL="2057400" indent="-228600">
              <a:tabLst>
                <a:tab pos="1847850" algn="l"/>
              </a:tabLst>
              <a:defRPr>
                <a:solidFill>
                  <a:schemeClr val="tx1"/>
                </a:solidFill>
                <a:latin typeface="Calibri" pitchFamily="34" charset="0"/>
              </a:defRPr>
            </a:lvl5pPr>
            <a:lvl6pPr marL="2514600" indent="-228600" fontAlgn="base">
              <a:spcBef>
                <a:spcPct val="0"/>
              </a:spcBef>
              <a:spcAft>
                <a:spcPct val="0"/>
              </a:spcAft>
              <a:tabLst>
                <a:tab pos="1847850" algn="l"/>
              </a:tabLst>
              <a:defRPr>
                <a:solidFill>
                  <a:schemeClr val="tx1"/>
                </a:solidFill>
                <a:latin typeface="Calibri" pitchFamily="34" charset="0"/>
              </a:defRPr>
            </a:lvl6pPr>
            <a:lvl7pPr marL="2971800" indent="-228600" fontAlgn="base">
              <a:spcBef>
                <a:spcPct val="0"/>
              </a:spcBef>
              <a:spcAft>
                <a:spcPct val="0"/>
              </a:spcAft>
              <a:tabLst>
                <a:tab pos="1847850" algn="l"/>
              </a:tabLst>
              <a:defRPr>
                <a:solidFill>
                  <a:schemeClr val="tx1"/>
                </a:solidFill>
                <a:latin typeface="Calibri" pitchFamily="34" charset="0"/>
              </a:defRPr>
            </a:lvl7pPr>
            <a:lvl8pPr marL="3429000" indent="-228600" fontAlgn="base">
              <a:spcBef>
                <a:spcPct val="0"/>
              </a:spcBef>
              <a:spcAft>
                <a:spcPct val="0"/>
              </a:spcAft>
              <a:tabLst>
                <a:tab pos="1847850" algn="l"/>
              </a:tabLst>
              <a:defRPr>
                <a:solidFill>
                  <a:schemeClr val="tx1"/>
                </a:solidFill>
                <a:latin typeface="Calibri" pitchFamily="34" charset="0"/>
              </a:defRPr>
            </a:lvl8pPr>
            <a:lvl9pPr marL="3886200" indent="-228600" fontAlgn="base">
              <a:spcBef>
                <a:spcPct val="0"/>
              </a:spcBef>
              <a:spcAft>
                <a:spcPct val="0"/>
              </a:spcAft>
              <a:tabLst>
                <a:tab pos="1847850" algn="l"/>
              </a:tabLst>
              <a:defRPr>
                <a:solidFill>
                  <a:schemeClr val="tx1"/>
                </a:solidFill>
                <a:latin typeface="Calibri" pitchFamily="34" charset="0"/>
              </a:defRPr>
            </a:lvl9pPr>
          </a:lstStyle>
          <a:p>
            <a:pPr>
              <a:spcBef>
                <a:spcPts val="144"/>
              </a:spcBef>
            </a:pPr>
            <a:r>
              <a:rPr lang="en-US" sz="2158" b="1" spc="0" baseline="0">
                <a:solidFill>
                  <a:srgbClr val="50C0AF"/>
                </a:solidFill>
                <a:latin typeface="Century Gothic" pitchFamily="34" charset="0"/>
                <a:ea typeface="Mark" pitchFamily="50" charset="0"/>
                <a:cs typeface="Mark" pitchFamily="50" charset="0"/>
              </a:rPr>
              <a:t>0000	0000</a:t>
            </a:r>
            <a:endParaRPr lang="en-US" sz="2158" spc="0" baseline="0">
              <a:latin typeface="Century Gothic" pitchFamily="34" charset="0"/>
              <a:ea typeface="Mark" pitchFamily="50" charset="0"/>
              <a:cs typeface="Mark" pitchFamily="50" charset="0"/>
            </a:endParaRPr>
          </a:p>
          <a:p>
            <a:pPr>
              <a:lnSpc>
                <a:spcPct val="141000"/>
              </a:lnSpc>
              <a:spcBef>
                <a:spcPts val="558"/>
              </a:spcBef>
            </a:pPr>
            <a:r>
              <a:rPr lang="en-US" sz="1870" spc="0" baseline="0" err="1">
                <a:solidFill>
                  <a:srgbClr val="00AAC6"/>
                </a:solidFill>
                <a:latin typeface="Century Gothic" pitchFamily="34" charset="0"/>
                <a:ea typeface="Mark" pitchFamily="50" charset="0"/>
                <a:cs typeface="Mark" pitchFamily="50" charset="0"/>
              </a:rPr>
              <a:t>Aenean</a:t>
            </a:r>
            <a:r>
              <a:rPr lang="en-US" sz="1870" spc="0" baseline="0">
                <a:solidFill>
                  <a:srgbClr val="00AAC6"/>
                </a:solidFill>
                <a:latin typeface="Century Gothic" pitchFamily="34" charset="0"/>
                <a:ea typeface="Mark" pitchFamily="50" charset="0"/>
                <a:cs typeface="Mark" pitchFamily="50" charset="0"/>
              </a:rPr>
              <a:t> </a:t>
            </a:r>
            <a:r>
              <a:rPr lang="en-US" sz="1870" spc="0" baseline="0" err="1">
                <a:solidFill>
                  <a:srgbClr val="00AAC6"/>
                </a:solidFill>
                <a:latin typeface="Century Gothic" pitchFamily="34" charset="0"/>
                <a:ea typeface="Mark" pitchFamily="50" charset="0"/>
                <a:cs typeface="Mark" pitchFamily="50" charset="0"/>
              </a:rPr>
              <a:t>venenatis</a:t>
            </a:r>
            <a:r>
              <a:rPr lang="en-US" sz="1870" spc="0" baseline="0">
                <a:solidFill>
                  <a:srgbClr val="00AAC6"/>
                </a:solidFill>
                <a:latin typeface="Century Gothic" pitchFamily="34" charset="0"/>
                <a:ea typeface="Mark" pitchFamily="50" charset="0"/>
                <a:cs typeface="Mark" pitchFamily="50" charset="0"/>
              </a:rPr>
              <a:t> </a:t>
            </a:r>
            <a:r>
              <a:rPr lang="en-US" sz="1870" spc="0" baseline="0" err="1">
                <a:solidFill>
                  <a:srgbClr val="00AAC6"/>
                </a:solidFill>
                <a:latin typeface="Century Gothic" pitchFamily="34" charset="0"/>
                <a:ea typeface="Mark" pitchFamily="50" charset="0"/>
                <a:cs typeface="Mark" pitchFamily="50" charset="0"/>
              </a:rPr>
              <a:t>felis</a:t>
            </a:r>
            <a:r>
              <a:rPr lang="en-US" sz="1870" spc="0" baseline="0">
                <a:solidFill>
                  <a:srgbClr val="00AAC6"/>
                </a:solidFill>
                <a:latin typeface="Century Gothic" pitchFamily="34" charset="0"/>
                <a:ea typeface="Mark" pitchFamily="50" charset="0"/>
                <a:cs typeface="Mark" pitchFamily="50" charset="0"/>
              </a:rPr>
              <a:t> </a:t>
            </a:r>
            <a:r>
              <a:rPr lang="en-US" sz="1870" spc="0" baseline="0" err="1">
                <a:solidFill>
                  <a:srgbClr val="00AAC6"/>
                </a:solidFill>
                <a:latin typeface="Century Gothic" pitchFamily="34" charset="0"/>
                <a:ea typeface="Mark" pitchFamily="50" charset="0"/>
                <a:cs typeface="Mark" pitchFamily="50" charset="0"/>
              </a:rPr>
              <a:t>arcu</a:t>
            </a:r>
            <a:r>
              <a:rPr lang="en-US" sz="1870" spc="0" baseline="0">
                <a:solidFill>
                  <a:srgbClr val="00AAC6"/>
                </a:solidFill>
                <a:latin typeface="Century Gothic" pitchFamily="34" charset="0"/>
                <a:ea typeface="Mark" pitchFamily="50" charset="0"/>
                <a:cs typeface="Mark" pitchFamily="50" charset="0"/>
              </a:rPr>
              <a:t>.  </a:t>
            </a:r>
            <a:endParaRPr lang="lv-LV" sz="1870" spc="0" baseline="0">
              <a:solidFill>
                <a:srgbClr val="00AAC6"/>
              </a:solidFill>
              <a:latin typeface="Century Gothic" pitchFamily="34" charset="0"/>
              <a:ea typeface="Mark" pitchFamily="50" charset="0"/>
              <a:cs typeface="Mark" pitchFamily="50" charset="0"/>
            </a:endParaRPr>
          </a:p>
          <a:p>
            <a:pPr>
              <a:lnSpc>
                <a:spcPct val="141000"/>
              </a:lnSpc>
              <a:spcBef>
                <a:spcPts val="558"/>
              </a:spcBef>
            </a:pPr>
            <a:r>
              <a:rPr lang="en-US" sz="1870" spc="0" baseline="0" err="1">
                <a:solidFill>
                  <a:srgbClr val="0F416A"/>
                </a:solidFill>
                <a:latin typeface="Century Gothic" pitchFamily="34" charset="0"/>
                <a:ea typeface="Mark" pitchFamily="50" charset="0"/>
                <a:cs typeface="Mark" pitchFamily="50" charset="0"/>
              </a:rPr>
              <a:t>Aenean</a:t>
            </a:r>
            <a:r>
              <a:rPr lang="en-US" sz="1870" spc="0" baseline="0">
                <a:solidFill>
                  <a:srgbClr val="0F416A"/>
                </a:solidFill>
                <a:latin typeface="Century Gothic" pitchFamily="34" charset="0"/>
                <a:ea typeface="Mark" pitchFamily="50" charset="0"/>
                <a:cs typeface="Mark" pitchFamily="50" charset="0"/>
              </a:rPr>
              <a:t> </a:t>
            </a:r>
            <a:r>
              <a:rPr lang="en-US" sz="1870" spc="0" baseline="0" err="1">
                <a:solidFill>
                  <a:srgbClr val="0F416A"/>
                </a:solidFill>
                <a:latin typeface="Century Gothic" pitchFamily="34" charset="0"/>
                <a:ea typeface="Mark" pitchFamily="50" charset="0"/>
                <a:cs typeface="Mark" pitchFamily="50" charset="0"/>
              </a:rPr>
              <a:t>venenatis</a:t>
            </a:r>
            <a:r>
              <a:rPr lang="en-US" sz="1870" spc="0" baseline="0">
                <a:solidFill>
                  <a:srgbClr val="0F416A"/>
                </a:solidFill>
                <a:latin typeface="Century Gothic" pitchFamily="34" charset="0"/>
                <a:ea typeface="Mark" pitchFamily="50" charset="0"/>
                <a:cs typeface="Mark" pitchFamily="50" charset="0"/>
              </a:rPr>
              <a:t> </a:t>
            </a:r>
            <a:r>
              <a:rPr lang="en-US" sz="1870" spc="0" baseline="0" err="1">
                <a:solidFill>
                  <a:srgbClr val="0F416A"/>
                </a:solidFill>
                <a:latin typeface="Century Gothic" pitchFamily="34" charset="0"/>
                <a:ea typeface="Mark" pitchFamily="50" charset="0"/>
                <a:cs typeface="Mark" pitchFamily="50" charset="0"/>
              </a:rPr>
              <a:t>felis</a:t>
            </a:r>
            <a:r>
              <a:rPr lang="en-US" sz="1870" spc="0" baseline="0">
                <a:solidFill>
                  <a:srgbClr val="0F416A"/>
                </a:solidFill>
                <a:latin typeface="Century Gothic" pitchFamily="34" charset="0"/>
                <a:ea typeface="Mark" pitchFamily="50" charset="0"/>
                <a:cs typeface="Mark" pitchFamily="50" charset="0"/>
              </a:rPr>
              <a:t> </a:t>
            </a:r>
            <a:r>
              <a:rPr lang="en-US" sz="1870" spc="0" baseline="0" err="1">
                <a:solidFill>
                  <a:srgbClr val="0F416A"/>
                </a:solidFill>
                <a:latin typeface="Century Gothic" pitchFamily="34" charset="0"/>
                <a:ea typeface="Mark" pitchFamily="50" charset="0"/>
                <a:cs typeface="Mark" pitchFamily="50" charset="0"/>
              </a:rPr>
              <a:t>arcu</a:t>
            </a:r>
            <a:r>
              <a:rPr lang="en-US" sz="1870" spc="0" baseline="0">
                <a:solidFill>
                  <a:srgbClr val="0F416A"/>
                </a:solidFill>
                <a:latin typeface="Century Gothic" pitchFamily="34" charset="0"/>
                <a:ea typeface="Mark" pitchFamily="50" charset="0"/>
                <a:cs typeface="Mark" pitchFamily="50" charset="0"/>
              </a:rPr>
              <a:t>.</a:t>
            </a:r>
            <a:endParaRPr lang="en-US" sz="1870" spc="0" baseline="0">
              <a:latin typeface="Century Gothic" pitchFamily="34" charset="0"/>
              <a:ea typeface="Mark" pitchFamily="50" charset="0"/>
              <a:cs typeface="Mark" pitchFamily="50" charset="0"/>
            </a:endParaRPr>
          </a:p>
        </p:txBody>
      </p:sp>
      <p:sp>
        <p:nvSpPr>
          <p:cNvPr id="64" name="object 3"/>
          <p:cNvSpPr txBox="1"/>
          <p:nvPr userDrawn="1"/>
        </p:nvSpPr>
        <p:spPr>
          <a:xfrm>
            <a:off x="7362523" y="2181024"/>
            <a:ext cx="12030873" cy="571998"/>
          </a:xfrm>
          <a:prstGeom prst="rect">
            <a:avLst/>
          </a:prstGeom>
        </p:spPr>
        <p:txBody>
          <a:bodyPr lIns="0" tIns="18270" rIns="0" bIns="0">
            <a:spAutoFit/>
          </a:bodyPr>
          <a:lstStyle/>
          <a:p>
            <a:pPr marL="18270" algn="ctr" fontAlgn="auto">
              <a:spcBef>
                <a:spcPts val="144"/>
              </a:spcBef>
              <a:spcAft>
                <a:spcPts val="0"/>
              </a:spcAft>
              <a:defRPr/>
            </a:pPr>
            <a:r>
              <a:rPr sz="3597" b="1" spc="0" baseline="0">
                <a:solidFill>
                  <a:srgbClr val="00AAC6"/>
                </a:solidFill>
                <a:latin typeface="Century Gothic" pitchFamily="34" charset="0"/>
                <a:cs typeface="Mark"/>
              </a:rPr>
              <a:t>Mazais virsraksts</a:t>
            </a:r>
            <a:endParaRPr sz="3597" spc="0" baseline="0">
              <a:solidFill>
                <a:srgbClr val="00AAC6"/>
              </a:solidFill>
              <a:latin typeface="Century Gothic" pitchFamily="34" charset="0"/>
              <a:cs typeface="Mark"/>
            </a:endParaRPr>
          </a:p>
        </p:txBody>
      </p:sp>
      <p:sp>
        <p:nvSpPr>
          <p:cNvPr id="65" name="TextBox 44"/>
          <p:cNvSpPr txBox="1">
            <a:spLocks noChangeArrowheads="1"/>
          </p:cNvSpPr>
          <p:nvPr userDrawn="1"/>
        </p:nvSpPr>
        <p:spPr bwMode="auto">
          <a:xfrm>
            <a:off x="7367169" y="940923"/>
            <a:ext cx="12026228" cy="11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7193" b="1" spc="0" baseline="0">
                <a:solidFill>
                  <a:srgbClr val="00AAC6"/>
                </a:solidFill>
                <a:latin typeface="Century Gothic" pitchFamily="34" charset="0"/>
                <a:ea typeface="Mark" pitchFamily="50" charset="0"/>
                <a:cs typeface="Mark" pitchFamily="50" charset="0"/>
              </a:rPr>
              <a:t>LIELAIS VIRSRAKSTS</a:t>
            </a:r>
            <a:endParaRPr lang="en-US" sz="7193" b="1" spc="0" baseline="0">
              <a:solidFill>
                <a:srgbClr val="00AAC6"/>
              </a:solidFill>
              <a:latin typeface="Century Gothic" pitchFamily="34" charset="0"/>
              <a:ea typeface="Mark" pitchFamily="50" charset="0"/>
              <a:cs typeface="Mark" pitchFamily="50" charset="0"/>
            </a:endParaRPr>
          </a:p>
        </p:txBody>
      </p:sp>
      <p:sp>
        <p:nvSpPr>
          <p:cNvPr id="66" name="object 3"/>
          <p:cNvSpPr txBox="1"/>
          <p:nvPr userDrawn="1"/>
        </p:nvSpPr>
        <p:spPr>
          <a:xfrm>
            <a:off x="7362523" y="3121949"/>
            <a:ext cx="12030873" cy="306220"/>
          </a:xfrm>
          <a:prstGeom prst="rect">
            <a:avLst/>
          </a:prstGeom>
        </p:spPr>
        <p:txBody>
          <a:bodyPr lIns="0" tIns="18270" rIns="0" bIns="0">
            <a:spAutoFit/>
          </a:bodyPr>
          <a:lstStyle/>
          <a:p>
            <a:pPr marL="18270" fontAlgn="auto">
              <a:spcBef>
                <a:spcPts val="144"/>
              </a:spcBef>
              <a:spcAft>
                <a:spcPts val="0"/>
              </a:spcAft>
              <a:defRPr/>
            </a:pPr>
            <a:r>
              <a:rPr lang="lv-LV" sz="1870" spc="0" baseline="0">
                <a:solidFill>
                  <a:srgbClr val="00AAC6"/>
                </a:solidFill>
                <a:latin typeface="Century Gothic" pitchFamily="34" charset="0"/>
                <a:cs typeface="Mark"/>
              </a:rPr>
              <a:t>Teksts</a:t>
            </a:r>
            <a:endParaRPr sz="1870" spc="0" baseline="0">
              <a:solidFill>
                <a:srgbClr val="00AAC6"/>
              </a:solidFill>
              <a:latin typeface="Century Gothic" pitchFamily="34" charset="0"/>
              <a:cs typeface="Mark"/>
            </a:endParaRPr>
          </a:p>
        </p:txBody>
      </p:sp>
      <p:sp>
        <p:nvSpPr>
          <p:cNvPr id="67" name="object 3"/>
          <p:cNvSpPr txBox="1"/>
          <p:nvPr userDrawn="1"/>
        </p:nvSpPr>
        <p:spPr>
          <a:xfrm rot="20355368">
            <a:off x="1113664" y="4767032"/>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224238266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altais lielais virsraksts 2/2 pa kreisi bilde pa labi chart">
    <p:spTree>
      <p:nvGrpSpPr>
        <p:cNvPr id="1" name=""/>
        <p:cNvGrpSpPr/>
        <p:nvPr/>
      </p:nvGrpSpPr>
      <p:grpSpPr>
        <a:xfrm>
          <a:off x="0" y="0"/>
          <a:ext cx="0" cy="0"/>
          <a:chOff x="0" y="0"/>
          <a:chExt cx="0" cy="0"/>
        </a:xfrm>
      </p:grpSpPr>
      <p:sp>
        <p:nvSpPr>
          <p:cNvPr id="46" name="Text Placeholder 76"/>
          <p:cNvSpPr>
            <a:spLocks noGrp="1"/>
          </p:cNvSpPr>
          <p:nvPr>
            <p:ph type="body" sz="quarter" idx="15" hasCustomPrompt="1"/>
          </p:nvPr>
        </p:nvSpPr>
        <p:spPr>
          <a:xfrm>
            <a:off x="10578799" y="4252425"/>
            <a:ext cx="8954749" cy="357308"/>
          </a:xfrm>
          <a:prstGeom prst="rect">
            <a:avLst/>
          </a:prstGeom>
        </p:spPr>
        <p:txBody>
          <a:bodyPr anchor="ctr"/>
          <a:lstStyle>
            <a:lvl1pPr marL="0" indent="0">
              <a:buNone/>
              <a:defRPr lang="en-US" sz="2014"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49" name="Text Placeholder 84"/>
          <p:cNvSpPr>
            <a:spLocks noGrp="1"/>
          </p:cNvSpPr>
          <p:nvPr>
            <p:ph type="body" sz="quarter" idx="17" hasCustomPrompt="1"/>
          </p:nvPr>
        </p:nvSpPr>
        <p:spPr>
          <a:xfrm>
            <a:off x="10578800" y="3309718"/>
            <a:ext cx="8954747" cy="584651"/>
          </a:xfrm>
          <a:prstGeom prst="rect">
            <a:avLst/>
          </a:prstGeom>
        </p:spPr>
        <p:txBody>
          <a:bodyPr anchor="ctr"/>
          <a:lstStyle>
            <a:lvl1pPr marL="0" indent="0" algn="ctr">
              <a:spcBef>
                <a:spcPts val="0"/>
              </a:spcBef>
              <a:buNone/>
              <a:defRPr lang="lv-LV" sz="3597"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50" name="Text Placeholder 81"/>
          <p:cNvSpPr>
            <a:spLocks noGrp="1"/>
          </p:cNvSpPr>
          <p:nvPr>
            <p:ph type="body" sz="quarter" idx="16" hasCustomPrompt="1"/>
          </p:nvPr>
        </p:nvSpPr>
        <p:spPr>
          <a:xfrm>
            <a:off x="10578800" y="993058"/>
            <a:ext cx="8954747" cy="1139613"/>
          </a:xfrm>
          <a:prstGeom prst="rect">
            <a:avLst/>
          </a:prstGeom>
        </p:spPr>
        <p:txBody>
          <a:bodyPr anchor="ctr"/>
          <a:lstStyle>
            <a:lvl1pPr marL="0" indent="0" algn="ctr">
              <a:buNone/>
              <a:defRPr lang="lv-LV" sz="7193" b="1" kern="1200" spc="0" baseline="0" dirty="0" smtClean="0">
                <a:solidFill>
                  <a:srgbClr val="00AAC6"/>
                </a:solidFill>
                <a:latin typeface="Century Gothic" pitchFamily="34" charset="0"/>
                <a:ea typeface="Mark" pitchFamily="50" charset="0"/>
                <a:cs typeface="Arial" pitchFamily="34" charset="0"/>
              </a:defRPr>
            </a:lvl1pPr>
          </a:lstStyle>
          <a:p>
            <a:pPr lvl="0"/>
            <a:r>
              <a:rPr lang="lv-LV"/>
              <a:t>LIELAIS VIRSRAKSTS</a:t>
            </a:r>
            <a:endParaRPr lang="en-US"/>
          </a:p>
        </p:txBody>
      </p:sp>
      <p:sp>
        <p:nvSpPr>
          <p:cNvPr id="51" name="Chart Placeholder 2"/>
          <p:cNvSpPr>
            <a:spLocks noGrp="1"/>
          </p:cNvSpPr>
          <p:nvPr>
            <p:ph type="chart" sz="quarter" idx="13" hasCustomPrompt="1"/>
          </p:nvPr>
        </p:nvSpPr>
        <p:spPr>
          <a:xfrm>
            <a:off x="10368101" y="4972871"/>
            <a:ext cx="9414863" cy="5861379"/>
          </a:xfrm>
          <a:prstGeom prst="rect">
            <a:avLst/>
          </a:prstGeom>
        </p:spPr>
        <p:txBody>
          <a:bodyPr/>
          <a:lstStyle>
            <a:lvl1pPr marL="0" indent="0">
              <a:buNone/>
              <a:defRPr spc="0" baseline="0">
                <a:solidFill>
                  <a:schemeClr val="tx1"/>
                </a:solidFill>
              </a:defRPr>
            </a:lvl1pPr>
          </a:lstStyle>
          <a:p>
            <a:r>
              <a:rPr lang="lv-LV"/>
              <a:t>Grafika attēls</a:t>
            </a:r>
            <a:endParaRPr lang="en-US"/>
          </a:p>
        </p:txBody>
      </p:sp>
      <p:sp>
        <p:nvSpPr>
          <p:cNvPr id="9" name="Picture Placeholder 3"/>
          <p:cNvSpPr>
            <a:spLocks noGrp="1"/>
          </p:cNvSpPr>
          <p:nvPr>
            <p:ph type="pic" sz="quarter" idx="18" hasCustomPrompt="1"/>
          </p:nvPr>
        </p:nvSpPr>
        <p:spPr>
          <a:xfrm>
            <a:off x="1" y="0"/>
            <a:ext cx="10047405" cy="11302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p:txBody>
      </p:sp>
    </p:spTree>
    <p:extLst>
      <p:ext uri="{BB962C8B-B14F-4D97-AF65-F5344CB8AC3E}">
        <p14:creationId xmlns:p14="http://schemas.microsoft.com/office/powerpoint/2010/main" val="263347297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Baltais lielais virsraksts 2/2 pa kreisi bilde pa labi chart">
    <p:spTree>
      <p:nvGrpSpPr>
        <p:cNvPr id="1" name=""/>
        <p:cNvGrpSpPr/>
        <p:nvPr/>
      </p:nvGrpSpPr>
      <p:grpSpPr>
        <a:xfrm>
          <a:off x="0" y="0"/>
          <a:ext cx="0" cy="0"/>
          <a:chOff x="0" y="0"/>
          <a:chExt cx="0" cy="0"/>
        </a:xfrm>
      </p:grpSpPr>
      <p:sp>
        <p:nvSpPr>
          <p:cNvPr id="46" name="Text Placeholder 76"/>
          <p:cNvSpPr>
            <a:spLocks noGrp="1"/>
          </p:cNvSpPr>
          <p:nvPr>
            <p:ph type="body" sz="quarter" idx="15" hasCustomPrompt="1"/>
          </p:nvPr>
        </p:nvSpPr>
        <p:spPr>
          <a:xfrm>
            <a:off x="10578799" y="4252425"/>
            <a:ext cx="8954749" cy="357308"/>
          </a:xfrm>
          <a:prstGeom prst="rect">
            <a:avLst/>
          </a:prstGeom>
        </p:spPr>
        <p:txBody>
          <a:bodyPr anchor="ctr"/>
          <a:lstStyle>
            <a:lvl1pPr marL="0" indent="0">
              <a:buNone/>
              <a:defRPr lang="en-US" sz="2014"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49" name="Text Placeholder 84"/>
          <p:cNvSpPr>
            <a:spLocks noGrp="1"/>
          </p:cNvSpPr>
          <p:nvPr>
            <p:ph type="body" sz="quarter" idx="17" hasCustomPrompt="1"/>
          </p:nvPr>
        </p:nvSpPr>
        <p:spPr>
          <a:xfrm>
            <a:off x="10578800" y="3309718"/>
            <a:ext cx="8954747" cy="584651"/>
          </a:xfrm>
          <a:prstGeom prst="rect">
            <a:avLst/>
          </a:prstGeom>
        </p:spPr>
        <p:txBody>
          <a:bodyPr anchor="ctr"/>
          <a:lstStyle>
            <a:lvl1pPr marL="0" indent="0" algn="ctr">
              <a:spcBef>
                <a:spcPts val="0"/>
              </a:spcBef>
              <a:buNone/>
              <a:defRPr lang="lv-LV" sz="3597"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50" name="Text Placeholder 81"/>
          <p:cNvSpPr>
            <a:spLocks noGrp="1"/>
          </p:cNvSpPr>
          <p:nvPr>
            <p:ph type="body" sz="quarter" idx="16" hasCustomPrompt="1"/>
          </p:nvPr>
        </p:nvSpPr>
        <p:spPr>
          <a:xfrm>
            <a:off x="10578800" y="993058"/>
            <a:ext cx="8954747" cy="1139613"/>
          </a:xfrm>
          <a:prstGeom prst="rect">
            <a:avLst/>
          </a:prstGeom>
        </p:spPr>
        <p:txBody>
          <a:bodyPr anchor="ctr"/>
          <a:lstStyle>
            <a:lvl1pPr marL="0" indent="0" algn="ctr">
              <a:buNone/>
              <a:defRPr lang="lv-LV" sz="7193" b="1" kern="1200" spc="0" baseline="0" dirty="0" smtClean="0">
                <a:solidFill>
                  <a:schemeClr val="tx1"/>
                </a:solidFill>
                <a:latin typeface="Century Gothic" pitchFamily="34" charset="0"/>
                <a:ea typeface="Mark" pitchFamily="50" charset="0"/>
                <a:cs typeface="Arial" pitchFamily="34" charset="0"/>
              </a:defRPr>
            </a:lvl1pPr>
          </a:lstStyle>
          <a:p>
            <a:pPr lvl="0"/>
            <a:r>
              <a:rPr lang="lv-LV"/>
              <a:t>LIELAIS VIRSRAKSTS</a:t>
            </a:r>
            <a:endParaRPr lang="en-US"/>
          </a:p>
        </p:txBody>
      </p:sp>
      <p:sp>
        <p:nvSpPr>
          <p:cNvPr id="51" name="Chart Placeholder 2"/>
          <p:cNvSpPr>
            <a:spLocks noGrp="1"/>
          </p:cNvSpPr>
          <p:nvPr>
            <p:ph type="chart" sz="quarter" idx="13" hasCustomPrompt="1"/>
          </p:nvPr>
        </p:nvSpPr>
        <p:spPr>
          <a:xfrm>
            <a:off x="10368101" y="4972871"/>
            <a:ext cx="9414863" cy="5861379"/>
          </a:xfrm>
          <a:prstGeom prst="rect">
            <a:avLst/>
          </a:prstGeom>
        </p:spPr>
        <p:txBody>
          <a:bodyPr/>
          <a:lstStyle>
            <a:lvl1pPr marL="0" indent="0">
              <a:buNone/>
              <a:defRPr spc="0" baseline="0">
                <a:solidFill>
                  <a:schemeClr val="tx1"/>
                </a:solidFill>
              </a:defRPr>
            </a:lvl1pPr>
          </a:lstStyle>
          <a:p>
            <a:r>
              <a:rPr lang="lv-LV"/>
              <a:t>Grafika attēls</a:t>
            </a:r>
            <a:endParaRPr lang="en-US"/>
          </a:p>
        </p:txBody>
      </p:sp>
      <p:sp>
        <p:nvSpPr>
          <p:cNvPr id="9" name="Picture Placeholder 3"/>
          <p:cNvSpPr>
            <a:spLocks noGrp="1"/>
          </p:cNvSpPr>
          <p:nvPr>
            <p:ph type="pic" sz="quarter" idx="18" hasCustomPrompt="1"/>
          </p:nvPr>
        </p:nvSpPr>
        <p:spPr>
          <a:xfrm>
            <a:off x="1" y="0"/>
            <a:ext cx="10047405" cy="11302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p:txBody>
      </p:sp>
    </p:spTree>
    <p:extLst>
      <p:ext uri="{BB962C8B-B14F-4D97-AF65-F5344CB8AC3E}">
        <p14:creationId xmlns:p14="http://schemas.microsoft.com/office/powerpoint/2010/main" val="190765649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Baltais lielais virsraksts 2/2 pa kreisi bilde pa labi chart">
    <p:spTree>
      <p:nvGrpSpPr>
        <p:cNvPr id="1" name=""/>
        <p:cNvGrpSpPr/>
        <p:nvPr/>
      </p:nvGrpSpPr>
      <p:grpSpPr>
        <a:xfrm>
          <a:off x="0" y="0"/>
          <a:ext cx="0" cy="0"/>
          <a:chOff x="0" y="0"/>
          <a:chExt cx="0" cy="0"/>
        </a:xfrm>
      </p:grpSpPr>
      <p:sp>
        <p:nvSpPr>
          <p:cNvPr id="2" name="object 2"/>
          <p:cNvSpPr>
            <a:spLocks noChangeArrowheads="1"/>
          </p:cNvSpPr>
          <p:nvPr userDrawn="1"/>
        </p:nvSpPr>
        <p:spPr bwMode="auto">
          <a:xfrm>
            <a:off x="1" y="0"/>
            <a:ext cx="10047405"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p>
        </p:txBody>
      </p:sp>
      <p:sp>
        <p:nvSpPr>
          <p:cNvPr id="7" name="object 6"/>
          <p:cNvSpPr>
            <a:spLocks/>
          </p:cNvSpPr>
          <p:nvPr userDrawn="1"/>
        </p:nvSpPr>
        <p:spPr bwMode="auto">
          <a:xfrm>
            <a:off x="17814054" y="6093164"/>
            <a:ext cx="1100895" cy="0"/>
          </a:xfrm>
          <a:custGeom>
            <a:avLst/>
            <a:gdLst>
              <a:gd name="T0" fmla="*/ 0 w 752475"/>
              <a:gd name="T1" fmla="*/ 752424 w 752475"/>
              <a:gd name="T2" fmla="*/ 0 60000 65536"/>
              <a:gd name="T3" fmla="*/ 0 60000 65536"/>
            </a:gdLst>
            <a:ahLst/>
            <a:cxnLst>
              <a:cxn ang="T2">
                <a:pos x="T0" y="0"/>
              </a:cxn>
              <a:cxn ang="T3">
                <a:pos x="T1" y="0"/>
              </a:cxn>
            </a:cxnLst>
            <a:rect l="0" t="0" r="r" b="b"/>
            <a:pathLst>
              <a:path w="752475">
                <a:moveTo>
                  <a:pt x="0" y="0"/>
                </a:moveTo>
                <a:lnTo>
                  <a:pt x="752424"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8" name="object 7"/>
          <p:cNvSpPr>
            <a:spLocks/>
          </p:cNvSpPr>
          <p:nvPr userDrawn="1"/>
        </p:nvSpPr>
        <p:spPr bwMode="auto">
          <a:xfrm>
            <a:off x="11879907" y="6093164"/>
            <a:ext cx="5471957" cy="0"/>
          </a:xfrm>
          <a:custGeom>
            <a:avLst/>
            <a:gdLst>
              <a:gd name="T0" fmla="*/ 0 w 3740150"/>
              <a:gd name="T1" fmla="*/ 3739649 w 3740150"/>
              <a:gd name="T2" fmla="*/ 0 60000 65536"/>
              <a:gd name="T3" fmla="*/ 0 60000 65536"/>
            </a:gdLst>
            <a:ahLst/>
            <a:cxnLst>
              <a:cxn ang="T2">
                <a:pos x="T0" y="0"/>
              </a:cxn>
              <a:cxn ang="T3">
                <a:pos x="T1" y="0"/>
              </a:cxn>
            </a:cxnLst>
            <a:rect l="0" t="0" r="r" b="b"/>
            <a:pathLst>
              <a:path w="3740150">
                <a:moveTo>
                  <a:pt x="0" y="0"/>
                </a:moveTo>
                <a:lnTo>
                  <a:pt x="3739649"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9" name="object 8"/>
          <p:cNvSpPr>
            <a:spLocks/>
          </p:cNvSpPr>
          <p:nvPr userDrawn="1"/>
        </p:nvSpPr>
        <p:spPr bwMode="auto">
          <a:xfrm>
            <a:off x="17814054" y="6600166"/>
            <a:ext cx="1100895" cy="0"/>
          </a:xfrm>
          <a:custGeom>
            <a:avLst/>
            <a:gdLst>
              <a:gd name="T0" fmla="*/ 0 w 752475"/>
              <a:gd name="T1" fmla="*/ 752424 w 752475"/>
              <a:gd name="T2" fmla="*/ 0 60000 65536"/>
              <a:gd name="T3" fmla="*/ 0 60000 65536"/>
            </a:gdLst>
            <a:ahLst/>
            <a:cxnLst>
              <a:cxn ang="T2">
                <a:pos x="T0" y="0"/>
              </a:cxn>
              <a:cxn ang="T3">
                <a:pos x="T1" y="0"/>
              </a:cxn>
            </a:cxnLst>
            <a:rect l="0" t="0" r="r" b="b"/>
            <a:pathLst>
              <a:path w="752475">
                <a:moveTo>
                  <a:pt x="0" y="0"/>
                </a:moveTo>
                <a:lnTo>
                  <a:pt x="752424"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0" name="object 9"/>
          <p:cNvSpPr>
            <a:spLocks/>
          </p:cNvSpPr>
          <p:nvPr userDrawn="1"/>
        </p:nvSpPr>
        <p:spPr bwMode="auto">
          <a:xfrm>
            <a:off x="16255615" y="6600166"/>
            <a:ext cx="1096249" cy="0"/>
          </a:xfrm>
          <a:custGeom>
            <a:avLst/>
            <a:gdLst>
              <a:gd name="T0" fmla="*/ 0 w 749300"/>
              <a:gd name="T1" fmla="*/ 748715 w 749300"/>
              <a:gd name="T2" fmla="*/ 0 60000 65536"/>
              <a:gd name="T3" fmla="*/ 0 60000 65536"/>
            </a:gdLst>
            <a:ahLst/>
            <a:cxnLst>
              <a:cxn ang="T2">
                <a:pos x="T0" y="0"/>
              </a:cxn>
              <a:cxn ang="T3">
                <a:pos x="T1" y="0"/>
              </a:cxn>
            </a:cxnLst>
            <a:rect l="0" t="0" r="r" b="b"/>
            <a:pathLst>
              <a:path w="749300">
                <a:moveTo>
                  <a:pt x="0" y="0"/>
                </a:moveTo>
                <a:lnTo>
                  <a:pt x="748715"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1" name="object 10"/>
          <p:cNvSpPr>
            <a:spLocks/>
          </p:cNvSpPr>
          <p:nvPr userDrawn="1"/>
        </p:nvSpPr>
        <p:spPr bwMode="auto">
          <a:xfrm>
            <a:off x="11879908" y="6600166"/>
            <a:ext cx="3913517" cy="0"/>
          </a:xfrm>
          <a:custGeom>
            <a:avLst/>
            <a:gdLst>
              <a:gd name="T0" fmla="*/ 0 w 2674620"/>
              <a:gd name="T1" fmla="*/ 2674550 w 2674620"/>
              <a:gd name="T2" fmla="*/ 0 60000 65536"/>
              <a:gd name="T3" fmla="*/ 0 60000 65536"/>
            </a:gdLst>
            <a:ahLst/>
            <a:cxnLst>
              <a:cxn ang="T2">
                <a:pos x="T0" y="0"/>
              </a:cxn>
              <a:cxn ang="T3">
                <a:pos x="T1" y="0"/>
              </a:cxn>
            </a:cxnLst>
            <a:rect l="0" t="0" r="r" b="b"/>
            <a:pathLst>
              <a:path w="2674620">
                <a:moveTo>
                  <a:pt x="0" y="0"/>
                </a:moveTo>
                <a:lnTo>
                  <a:pt x="2674233"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2" name="object 11"/>
          <p:cNvSpPr>
            <a:spLocks/>
          </p:cNvSpPr>
          <p:nvPr userDrawn="1"/>
        </p:nvSpPr>
        <p:spPr bwMode="auto">
          <a:xfrm>
            <a:off x="17814054" y="7107168"/>
            <a:ext cx="1100895" cy="0"/>
          </a:xfrm>
          <a:custGeom>
            <a:avLst/>
            <a:gdLst>
              <a:gd name="T0" fmla="*/ 0 w 752475"/>
              <a:gd name="T1" fmla="*/ 752424 w 752475"/>
              <a:gd name="T2" fmla="*/ 0 60000 65536"/>
              <a:gd name="T3" fmla="*/ 0 60000 65536"/>
            </a:gdLst>
            <a:ahLst/>
            <a:cxnLst>
              <a:cxn ang="T2">
                <a:pos x="T0" y="0"/>
              </a:cxn>
              <a:cxn ang="T3">
                <a:pos x="T1" y="0"/>
              </a:cxn>
            </a:cxnLst>
            <a:rect l="0" t="0" r="r" b="b"/>
            <a:pathLst>
              <a:path w="752475">
                <a:moveTo>
                  <a:pt x="0" y="0"/>
                </a:moveTo>
                <a:lnTo>
                  <a:pt x="752424"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3" name="object 12"/>
          <p:cNvSpPr>
            <a:spLocks/>
          </p:cNvSpPr>
          <p:nvPr userDrawn="1"/>
        </p:nvSpPr>
        <p:spPr bwMode="auto">
          <a:xfrm>
            <a:off x="16255615" y="7107168"/>
            <a:ext cx="1096249" cy="0"/>
          </a:xfrm>
          <a:custGeom>
            <a:avLst/>
            <a:gdLst>
              <a:gd name="T0" fmla="*/ 0 w 749300"/>
              <a:gd name="T1" fmla="*/ 748715 w 749300"/>
              <a:gd name="T2" fmla="*/ 0 60000 65536"/>
              <a:gd name="T3" fmla="*/ 0 60000 65536"/>
            </a:gdLst>
            <a:ahLst/>
            <a:cxnLst>
              <a:cxn ang="T2">
                <a:pos x="T0" y="0"/>
              </a:cxn>
              <a:cxn ang="T3">
                <a:pos x="T1" y="0"/>
              </a:cxn>
            </a:cxnLst>
            <a:rect l="0" t="0" r="r" b="b"/>
            <a:pathLst>
              <a:path w="749300">
                <a:moveTo>
                  <a:pt x="0" y="0"/>
                </a:moveTo>
                <a:lnTo>
                  <a:pt x="748715"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4" name="object 13"/>
          <p:cNvSpPr>
            <a:spLocks/>
          </p:cNvSpPr>
          <p:nvPr userDrawn="1"/>
        </p:nvSpPr>
        <p:spPr bwMode="auto">
          <a:xfrm>
            <a:off x="14660014" y="7107168"/>
            <a:ext cx="1133410" cy="0"/>
          </a:xfrm>
          <a:custGeom>
            <a:avLst/>
            <a:gdLst>
              <a:gd name="T0" fmla="*/ 0 w 774065"/>
              <a:gd name="T1" fmla="*/ 774611 w 774065"/>
              <a:gd name="T2" fmla="*/ 0 60000 65536"/>
              <a:gd name="T3" fmla="*/ 0 60000 65536"/>
            </a:gdLst>
            <a:ahLst/>
            <a:cxnLst>
              <a:cxn ang="T2">
                <a:pos x="T0" y="0"/>
              </a:cxn>
              <a:cxn ang="T3">
                <a:pos x="T1" y="0"/>
              </a:cxn>
            </a:cxnLst>
            <a:rect l="0" t="0" r="r" b="b"/>
            <a:pathLst>
              <a:path w="774065">
                <a:moveTo>
                  <a:pt x="0" y="0"/>
                </a:moveTo>
                <a:lnTo>
                  <a:pt x="773976"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5" name="object 14"/>
          <p:cNvSpPr>
            <a:spLocks/>
          </p:cNvSpPr>
          <p:nvPr userDrawn="1"/>
        </p:nvSpPr>
        <p:spPr bwMode="auto">
          <a:xfrm>
            <a:off x="13082995" y="7107168"/>
            <a:ext cx="1114830" cy="0"/>
          </a:xfrm>
          <a:custGeom>
            <a:avLst/>
            <a:gdLst>
              <a:gd name="T0" fmla="*/ 0 w 761365"/>
              <a:gd name="T1" fmla="*/ 761707 w 761365"/>
              <a:gd name="T2" fmla="*/ 0 60000 65536"/>
              <a:gd name="T3" fmla="*/ 0 60000 65536"/>
            </a:gdLst>
            <a:ahLst/>
            <a:cxnLst>
              <a:cxn ang="T2">
                <a:pos x="T0" y="0"/>
              </a:cxn>
              <a:cxn ang="T3">
                <a:pos x="T1" y="0"/>
              </a:cxn>
            </a:cxnLst>
            <a:rect l="0" t="0" r="r" b="b"/>
            <a:pathLst>
              <a:path w="761365">
                <a:moveTo>
                  <a:pt x="0" y="0"/>
                </a:moveTo>
                <a:lnTo>
                  <a:pt x="761072"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6" name="object 15"/>
          <p:cNvSpPr>
            <a:spLocks/>
          </p:cNvSpPr>
          <p:nvPr userDrawn="1"/>
        </p:nvSpPr>
        <p:spPr bwMode="auto">
          <a:xfrm>
            <a:off x="11879907" y="7107168"/>
            <a:ext cx="740897" cy="0"/>
          </a:xfrm>
          <a:custGeom>
            <a:avLst/>
            <a:gdLst>
              <a:gd name="T0" fmla="*/ 0 w 506095"/>
              <a:gd name="T1" fmla="*/ 506102 w 506095"/>
              <a:gd name="T2" fmla="*/ 0 60000 65536"/>
              <a:gd name="T3" fmla="*/ 0 60000 65536"/>
            </a:gdLst>
            <a:ahLst/>
            <a:cxnLst>
              <a:cxn ang="T2">
                <a:pos x="T0" y="0"/>
              </a:cxn>
              <a:cxn ang="T3">
                <a:pos x="T1" y="0"/>
              </a:cxn>
            </a:cxnLst>
            <a:rect l="0" t="0" r="r" b="b"/>
            <a:pathLst>
              <a:path w="506095">
                <a:moveTo>
                  <a:pt x="0" y="0"/>
                </a:moveTo>
                <a:lnTo>
                  <a:pt x="505785"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7" name="object 16"/>
          <p:cNvSpPr>
            <a:spLocks/>
          </p:cNvSpPr>
          <p:nvPr userDrawn="1"/>
        </p:nvSpPr>
        <p:spPr bwMode="auto">
          <a:xfrm>
            <a:off x="17814054" y="7614171"/>
            <a:ext cx="638705" cy="0"/>
          </a:xfrm>
          <a:custGeom>
            <a:avLst/>
            <a:gdLst>
              <a:gd name="T0" fmla="*/ 0 w 436245"/>
              <a:gd name="T1" fmla="*/ 436042 w 436245"/>
              <a:gd name="T2" fmla="*/ 0 60000 65536"/>
              <a:gd name="T3" fmla="*/ 0 60000 65536"/>
            </a:gdLst>
            <a:ahLst/>
            <a:cxnLst>
              <a:cxn ang="T2">
                <a:pos x="T0" y="0"/>
              </a:cxn>
              <a:cxn ang="T3">
                <a:pos x="T1" y="0"/>
              </a:cxn>
            </a:cxnLst>
            <a:rect l="0" t="0" r="r" b="b"/>
            <a:pathLst>
              <a:path w="436245">
                <a:moveTo>
                  <a:pt x="0" y="0"/>
                </a:moveTo>
                <a:lnTo>
                  <a:pt x="435724"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8" name="object 17"/>
          <p:cNvSpPr>
            <a:spLocks/>
          </p:cNvSpPr>
          <p:nvPr userDrawn="1"/>
        </p:nvSpPr>
        <p:spPr bwMode="auto">
          <a:xfrm>
            <a:off x="16255615" y="7614171"/>
            <a:ext cx="634059" cy="0"/>
          </a:xfrm>
          <a:custGeom>
            <a:avLst/>
            <a:gdLst>
              <a:gd name="T0" fmla="*/ 0 w 432434"/>
              <a:gd name="T1" fmla="*/ 432967 w 432434"/>
              <a:gd name="T2" fmla="*/ 0 60000 65536"/>
              <a:gd name="T3" fmla="*/ 0 60000 65536"/>
            </a:gdLst>
            <a:ahLst/>
            <a:cxnLst>
              <a:cxn ang="T2">
                <a:pos x="T0" y="0"/>
              </a:cxn>
              <a:cxn ang="T3">
                <a:pos x="T1" y="0"/>
              </a:cxn>
            </a:cxnLst>
            <a:rect l="0" t="0" r="r" b="b"/>
            <a:pathLst>
              <a:path w="432434">
                <a:moveTo>
                  <a:pt x="0" y="0"/>
                </a:moveTo>
                <a:lnTo>
                  <a:pt x="432015"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9" name="object 18"/>
          <p:cNvSpPr>
            <a:spLocks/>
          </p:cNvSpPr>
          <p:nvPr userDrawn="1"/>
        </p:nvSpPr>
        <p:spPr bwMode="auto">
          <a:xfrm>
            <a:off x="14660014" y="7614171"/>
            <a:ext cx="671221" cy="0"/>
          </a:xfrm>
          <a:custGeom>
            <a:avLst/>
            <a:gdLst>
              <a:gd name="T0" fmla="*/ 0 w 457834"/>
              <a:gd name="T1" fmla="*/ 458254 w 457834"/>
              <a:gd name="T2" fmla="*/ 0 60000 65536"/>
              <a:gd name="T3" fmla="*/ 0 60000 65536"/>
            </a:gdLst>
            <a:ahLst/>
            <a:cxnLst>
              <a:cxn ang="T2">
                <a:pos x="T0" y="0"/>
              </a:cxn>
              <a:cxn ang="T3">
                <a:pos x="T1" y="0"/>
              </a:cxn>
            </a:cxnLst>
            <a:rect l="0" t="0" r="r" b="b"/>
            <a:pathLst>
              <a:path w="457834">
                <a:moveTo>
                  <a:pt x="0" y="0"/>
                </a:moveTo>
                <a:lnTo>
                  <a:pt x="457301"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0" name="object 19"/>
          <p:cNvSpPr>
            <a:spLocks/>
          </p:cNvSpPr>
          <p:nvPr userDrawn="1"/>
        </p:nvSpPr>
        <p:spPr bwMode="auto">
          <a:xfrm>
            <a:off x="13082995" y="7614171"/>
            <a:ext cx="1114830" cy="0"/>
          </a:xfrm>
          <a:custGeom>
            <a:avLst/>
            <a:gdLst>
              <a:gd name="T0" fmla="*/ 0 w 761365"/>
              <a:gd name="T1" fmla="*/ 761707 w 761365"/>
              <a:gd name="T2" fmla="*/ 0 60000 65536"/>
              <a:gd name="T3" fmla="*/ 0 60000 65536"/>
            </a:gdLst>
            <a:ahLst/>
            <a:cxnLst>
              <a:cxn ang="T2">
                <a:pos x="T0" y="0"/>
              </a:cxn>
              <a:cxn ang="T3">
                <a:pos x="T1" y="0"/>
              </a:cxn>
            </a:cxnLst>
            <a:rect l="0" t="0" r="r" b="b"/>
            <a:pathLst>
              <a:path w="761365">
                <a:moveTo>
                  <a:pt x="0" y="0"/>
                </a:moveTo>
                <a:lnTo>
                  <a:pt x="761072"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1" name="object 20"/>
          <p:cNvSpPr>
            <a:spLocks/>
          </p:cNvSpPr>
          <p:nvPr userDrawn="1"/>
        </p:nvSpPr>
        <p:spPr bwMode="auto">
          <a:xfrm>
            <a:off x="11879907" y="7614171"/>
            <a:ext cx="276384" cy="0"/>
          </a:xfrm>
          <a:custGeom>
            <a:avLst/>
            <a:gdLst>
              <a:gd name="T0" fmla="*/ 0 w 189229"/>
              <a:gd name="T1" fmla="*/ 188793 w 189229"/>
              <a:gd name="T2" fmla="*/ 0 60000 65536"/>
              <a:gd name="T3" fmla="*/ 0 60000 65536"/>
            </a:gdLst>
            <a:ahLst/>
            <a:cxnLst>
              <a:cxn ang="T2">
                <a:pos x="T0" y="0"/>
              </a:cxn>
              <a:cxn ang="T3">
                <a:pos x="T1" y="0"/>
              </a:cxn>
            </a:cxnLst>
            <a:rect l="0" t="0" r="r" b="b"/>
            <a:pathLst>
              <a:path w="189229">
                <a:moveTo>
                  <a:pt x="0" y="0"/>
                </a:moveTo>
                <a:lnTo>
                  <a:pt x="189110"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2" name="object 21"/>
          <p:cNvSpPr>
            <a:spLocks/>
          </p:cNvSpPr>
          <p:nvPr userDrawn="1"/>
        </p:nvSpPr>
        <p:spPr bwMode="auto">
          <a:xfrm>
            <a:off x="17814054" y="8121173"/>
            <a:ext cx="638705" cy="0"/>
          </a:xfrm>
          <a:custGeom>
            <a:avLst/>
            <a:gdLst>
              <a:gd name="T0" fmla="*/ 0 w 436245"/>
              <a:gd name="T1" fmla="*/ 436042 w 436245"/>
              <a:gd name="T2" fmla="*/ 0 60000 65536"/>
              <a:gd name="T3" fmla="*/ 0 60000 65536"/>
            </a:gdLst>
            <a:ahLst/>
            <a:cxnLst>
              <a:cxn ang="T2">
                <a:pos x="T0" y="0"/>
              </a:cxn>
              <a:cxn ang="T3">
                <a:pos x="T1" y="0"/>
              </a:cxn>
            </a:cxnLst>
            <a:rect l="0" t="0" r="r" b="b"/>
            <a:pathLst>
              <a:path w="436245">
                <a:moveTo>
                  <a:pt x="0" y="0"/>
                </a:moveTo>
                <a:lnTo>
                  <a:pt x="435724"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3" name="object 22"/>
          <p:cNvSpPr>
            <a:spLocks/>
          </p:cNvSpPr>
          <p:nvPr userDrawn="1"/>
        </p:nvSpPr>
        <p:spPr bwMode="auto">
          <a:xfrm>
            <a:off x="16255615" y="8121173"/>
            <a:ext cx="634059" cy="0"/>
          </a:xfrm>
          <a:custGeom>
            <a:avLst/>
            <a:gdLst>
              <a:gd name="T0" fmla="*/ 0 w 432434"/>
              <a:gd name="T1" fmla="*/ 432967 w 432434"/>
              <a:gd name="T2" fmla="*/ 0 60000 65536"/>
              <a:gd name="T3" fmla="*/ 0 60000 65536"/>
            </a:gdLst>
            <a:ahLst/>
            <a:cxnLst>
              <a:cxn ang="T2">
                <a:pos x="T0" y="0"/>
              </a:cxn>
              <a:cxn ang="T3">
                <a:pos x="T1" y="0"/>
              </a:cxn>
            </a:cxnLst>
            <a:rect l="0" t="0" r="r" b="b"/>
            <a:pathLst>
              <a:path w="432434">
                <a:moveTo>
                  <a:pt x="0" y="0"/>
                </a:moveTo>
                <a:lnTo>
                  <a:pt x="432015"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4" name="object 23"/>
          <p:cNvSpPr>
            <a:spLocks/>
          </p:cNvSpPr>
          <p:nvPr userDrawn="1"/>
        </p:nvSpPr>
        <p:spPr bwMode="auto">
          <a:xfrm>
            <a:off x="14660014" y="8121173"/>
            <a:ext cx="671221" cy="0"/>
          </a:xfrm>
          <a:custGeom>
            <a:avLst/>
            <a:gdLst>
              <a:gd name="T0" fmla="*/ 0 w 457834"/>
              <a:gd name="T1" fmla="*/ 458254 w 457834"/>
              <a:gd name="T2" fmla="*/ 0 60000 65536"/>
              <a:gd name="T3" fmla="*/ 0 60000 65536"/>
            </a:gdLst>
            <a:ahLst/>
            <a:cxnLst>
              <a:cxn ang="T2">
                <a:pos x="T0" y="0"/>
              </a:cxn>
              <a:cxn ang="T3">
                <a:pos x="T1" y="0"/>
              </a:cxn>
            </a:cxnLst>
            <a:rect l="0" t="0" r="r" b="b"/>
            <a:pathLst>
              <a:path w="457834">
                <a:moveTo>
                  <a:pt x="0" y="0"/>
                </a:moveTo>
                <a:lnTo>
                  <a:pt x="457301"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5" name="object 24"/>
          <p:cNvSpPr>
            <a:spLocks/>
          </p:cNvSpPr>
          <p:nvPr userDrawn="1"/>
        </p:nvSpPr>
        <p:spPr bwMode="auto">
          <a:xfrm>
            <a:off x="13082995" y="8121173"/>
            <a:ext cx="650317" cy="0"/>
          </a:xfrm>
          <a:custGeom>
            <a:avLst/>
            <a:gdLst>
              <a:gd name="T0" fmla="*/ 0 w 444500"/>
              <a:gd name="T1" fmla="*/ 444398 w 444500"/>
              <a:gd name="T2" fmla="*/ 0 60000 65536"/>
              <a:gd name="T3" fmla="*/ 0 60000 65536"/>
            </a:gdLst>
            <a:ahLst/>
            <a:cxnLst>
              <a:cxn ang="T2">
                <a:pos x="T0" y="0"/>
              </a:cxn>
              <a:cxn ang="T3">
                <a:pos x="T1" y="0"/>
              </a:cxn>
            </a:cxnLst>
            <a:rect l="0" t="0" r="r" b="b"/>
            <a:pathLst>
              <a:path w="444500">
                <a:moveTo>
                  <a:pt x="0" y="0"/>
                </a:moveTo>
                <a:lnTo>
                  <a:pt x="444398"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6" name="object 25"/>
          <p:cNvSpPr>
            <a:spLocks/>
          </p:cNvSpPr>
          <p:nvPr userDrawn="1"/>
        </p:nvSpPr>
        <p:spPr bwMode="auto">
          <a:xfrm>
            <a:off x="11879907" y="8121173"/>
            <a:ext cx="276384" cy="0"/>
          </a:xfrm>
          <a:custGeom>
            <a:avLst/>
            <a:gdLst>
              <a:gd name="T0" fmla="*/ 0 w 189229"/>
              <a:gd name="T1" fmla="*/ 188793 w 189229"/>
              <a:gd name="T2" fmla="*/ 0 60000 65536"/>
              <a:gd name="T3" fmla="*/ 0 60000 65536"/>
            </a:gdLst>
            <a:ahLst/>
            <a:cxnLst>
              <a:cxn ang="T2">
                <a:pos x="T0" y="0"/>
              </a:cxn>
              <a:cxn ang="T3">
                <a:pos x="T1" y="0"/>
              </a:cxn>
            </a:cxnLst>
            <a:rect l="0" t="0" r="r" b="b"/>
            <a:pathLst>
              <a:path w="189229">
                <a:moveTo>
                  <a:pt x="0" y="0"/>
                </a:moveTo>
                <a:lnTo>
                  <a:pt x="189110"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7" name="object 26"/>
          <p:cNvSpPr>
            <a:spLocks/>
          </p:cNvSpPr>
          <p:nvPr userDrawn="1"/>
        </p:nvSpPr>
        <p:spPr bwMode="auto">
          <a:xfrm>
            <a:off x="11879908" y="8628175"/>
            <a:ext cx="7499553" cy="0"/>
          </a:xfrm>
          <a:custGeom>
            <a:avLst/>
            <a:gdLst>
              <a:gd name="T0" fmla="*/ 0 w 5125719"/>
              <a:gd name="T1" fmla="*/ 5125784 w 5125719"/>
              <a:gd name="T2" fmla="*/ 0 60000 65536"/>
              <a:gd name="T3" fmla="*/ 0 60000 65536"/>
            </a:gdLst>
            <a:ahLst/>
            <a:cxnLst>
              <a:cxn ang="T2">
                <a:pos x="T0" y="0"/>
              </a:cxn>
              <a:cxn ang="T3">
                <a:pos x="T1" y="0"/>
              </a:cxn>
            </a:cxnLst>
            <a:rect l="0" t="0" r="r" b="b"/>
            <a:pathLst>
              <a:path w="5125719">
                <a:moveTo>
                  <a:pt x="0" y="0"/>
                </a:moveTo>
                <a:lnTo>
                  <a:pt x="5125466"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8" name="object 27"/>
          <p:cNvSpPr>
            <a:spLocks/>
          </p:cNvSpPr>
          <p:nvPr userDrawn="1"/>
        </p:nvSpPr>
        <p:spPr bwMode="auto">
          <a:xfrm>
            <a:off x="12156292" y="7545657"/>
            <a:ext cx="464512" cy="1082519"/>
          </a:xfrm>
          <a:custGeom>
            <a:avLst/>
            <a:gdLst>
              <a:gd name="T0" fmla="*/ 317334 w 316865"/>
              <a:gd name="T1" fmla="*/ 752144 h 753110"/>
              <a:gd name="T2" fmla="*/ 0 w 316865"/>
              <a:gd name="T3" fmla="*/ 752144 h 753110"/>
              <a:gd name="T4" fmla="*/ 0 w 316865"/>
              <a:gd name="T5" fmla="*/ 0 h 753110"/>
              <a:gd name="T6" fmla="*/ 317334 w 316865"/>
              <a:gd name="T7" fmla="*/ 0 h 753110"/>
              <a:gd name="T8" fmla="*/ 317334 w 316865"/>
              <a:gd name="T9" fmla="*/ 752144 h 753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753110">
                <a:moveTo>
                  <a:pt x="316699" y="752779"/>
                </a:moveTo>
                <a:lnTo>
                  <a:pt x="0" y="752779"/>
                </a:lnTo>
                <a:lnTo>
                  <a:pt x="0" y="0"/>
                </a:lnTo>
                <a:lnTo>
                  <a:pt x="316699" y="0"/>
                </a:lnTo>
                <a:lnTo>
                  <a:pt x="316699" y="752779"/>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29" name="object 28"/>
          <p:cNvSpPr>
            <a:spLocks/>
          </p:cNvSpPr>
          <p:nvPr userDrawn="1"/>
        </p:nvSpPr>
        <p:spPr bwMode="auto">
          <a:xfrm>
            <a:off x="12620805" y="6611585"/>
            <a:ext cx="462191" cy="2016590"/>
          </a:xfrm>
          <a:custGeom>
            <a:avLst/>
            <a:gdLst>
              <a:gd name="T0" fmla="*/ 315747 w 316865"/>
              <a:gd name="T1" fmla="*/ 1401166 h 1402714"/>
              <a:gd name="T2" fmla="*/ 0 w 316865"/>
              <a:gd name="T3" fmla="*/ 1401166 h 1402714"/>
              <a:gd name="T4" fmla="*/ 0 w 316865"/>
              <a:gd name="T5" fmla="*/ 0 h 1402714"/>
              <a:gd name="T6" fmla="*/ 315747 w 316865"/>
              <a:gd name="T7" fmla="*/ 0 h 1402714"/>
              <a:gd name="T8" fmla="*/ 315747 w 316865"/>
              <a:gd name="T9" fmla="*/ 1401166 h 14027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402714">
                <a:moveTo>
                  <a:pt x="316699" y="1402118"/>
                </a:moveTo>
                <a:lnTo>
                  <a:pt x="0" y="1402118"/>
                </a:lnTo>
                <a:lnTo>
                  <a:pt x="0" y="0"/>
                </a:lnTo>
                <a:lnTo>
                  <a:pt x="316699" y="0"/>
                </a:lnTo>
                <a:lnTo>
                  <a:pt x="316699" y="1402118"/>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30" name="object 29"/>
          <p:cNvSpPr>
            <a:spLocks/>
          </p:cNvSpPr>
          <p:nvPr userDrawn="1"/>
        </p:nvSpPr>
        <p:spPr bwMode="auto">
          <a:xfrm>
            <a:off x="13733312" y="7616455"/>
            <a:ext cx="464512" cy="1011720"/>
          </a:xfrm>
          <a:custGeom>
            <a:avLst/>
            <a:gdLst>
              <a:gd name="T0" fmla="*/ 317334 w 316865"/>
              <a:gd name="T1" fmla="*/ 702982 h 702945"/>
              <a:gd name="T2" fmla="*/ 0 w 316865"/>
              <a:gd name="T3" fmla="*/ 702982 h 702945"/>
              <a:gd name="T4" fmla="*/ 0 w 316865"/>
              <a:gd name="T5" fmla="*/ 0 h 702945"/>
              <a:gd name="T6" fmla="*/ 317334 w 316865"/>
              <a:gd name="T7" fmla="*/ 0 h 702945"/>
              <a:gd name="T8" fmla="*/ 317334 w 316865"/>
              <a:gd name="T9" fmla="*/ 702982 h 702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702945">
                <a:moveTo>
                  <a:pt x="316699" y="702665"/>
                </a:moveTo>
                <a:lnTo>
                  <a:pt x="0" y="702665"/>
                </a:lnTo>
                <a:lnTo>
                  <a:pt x="0" y="0"/>
                </a:lnTo>
                <a:lnTo>
                  <a:pt x="316699" y="0"/>
                </a:lnTo>
                <a:lnTo>
                  <a:pt x="316699" y="70266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31" name="object 30"/>
          <p:cNvSpPr>
            <a:spLocks/>
          </p:cNvSpPr>
          <p:nvPr userDrawn="1"/>
        </p:nvSpPr>
        <p:spPr bwMode="auto">
          <a:xfrm>
            <a:off x="14197825" y="6746329"/>
            <a:ext cx="462189" cy="1881847"/>
          </a:xfrm>
          <a:custGeom>
            <a:avLst/>
            <a:gdLst>
              <a:gd name="T0" fmla="*/ 315746 w 316865"/>
              <a:gd name="T1" fmla="*/ 1307504 h 1309370"/>
              <a:gd name="T2" fmla="*/ 0 w 316865"/>
              <a:gd name="T3" fmla="*/ 1307504 h 1309370"/>
              <a:gd name="T4" fmla="*/ 0 w 316865"/>
              <a:gd name="T5" fmla="*/ 0 h 1309370"/>
              <a:gd name="T6" fmla="*/ 315746 w 316865"/>
              <a:gd name="T7" fmla="*/ 0 h 1309370"/>
              <a:gd name="T8" fmla="*/ 315746 w 316865"/>
              <a:gd name="T9" fmla="*/ 1307504 h 130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309370">
                <a:moveTo>
                  <a:pt x="316699" y="1308773"/>
                </a:moveTo>
                <a:lnTo>
                  <a:pt x="0" y="1308773"/>
                </a:lnTo>
                <a:lnTo>
                  <a:pt x="0" y="0"/>
                </a:lnTo>
                <a:lnTo>
                  <a:pt x="316699" y="0"/>
                </a:lnTo>
                <a:lnTo>
                  <a:pt x="316699" y="1308773"/>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32" name="object 31"/>
          <p:cNvSpPr>
            <a:spLocks/>
          </p:cNvSpPr>
          <p:nvPr userDrawn="1"/>
        </p:nvSpPr>
        <p:spPr bwMode="auto">
          <a:xfrm>
            <a:off x="15328912" y="7442887"/>
            <a:ext cx="464512" cy="1185289"/>
          </a:xfrm>
          <a:custGeom>
            <a:avLst/>
            <a:gdLst>
              <a:gd name="T0" fmla="*/ 317334 w 316865"/>
              <a:gd name="T1" fmla="*/ 823608 h 824229"/>
              <a:gd name="T2" fmla="*/ 0 w 316865"/>
              <a:gd name="T3" fmla="*/ 823608 h 824229"/>
              <a:gd name="T4" fmla="*/ 0 w 316865"/>
              <a:gd name="T5" fmla="*/ 0 h 824229"/>
              <a:gd name="T6" fmla="*/ 317334 w 316865"/>
              <a:gd name="T7" fmla="*/ 0 h 824229"/>
              <a:gd name="T8" fmla="*/ 317334 w 316865"/>
              <a:gd name="T9" fmla="*/ 823608 h 8242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824229">
                <a:moveTo>
                  <a:pt x="316699" y="823925"/>
                </a:moveTo>
                <a:lnTo>
                  <a:pt x="0" y="823925"/>
                </a:lnTo>
                <a:lnTo>
                  <a:pt x="0" y="0"/>
                </a:lnTo>
                <a:lnTo>
                  <a:pt x="316699" y="0"/>
                </a:lnTo>
                <a:lnTo>
                  <a:pt x="316699" y="82392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33" name="object 32"/>
          <p:cNvSpPr>
            <a:spLocks/>
          </p:cNvSpPr>
          <p:nvPr userDrawn="1"/>
        </p:nvSpPr>
        <p:spPr bwMode="auto">
          <a:xfrm>
            <a:off x="15793425" y="6419747"/>
            <a:ext cx="462191" cy="2208428"/>
          </a:xfrm>
          <a:custGeom>
            <a:avLst/>
            <a:gdLst>
              <a:gd name="T0" fmla="*/ 315747 w 316865"/>
              <a:gd name="T1" fmla="*/ 1534946 h 1534795"/>
              <a:gd name="T2" fmla="*/ 0 w 316865"/>
              <a:gd name="T3" fmla="*/ 1534946 h 1534795"/>
              <a:gd name="T4" fmla="*/ 0 w 316865"/>
              <a:gd name="T5" fmla="*/ 0 h 1534795"/>
              <a:gd name="T6" fmla="*/ 315747 w 316865"/>
              <a:gd name="T7" fmla="*/ 0 h 1534795"/>
              <a:gd name="T8" fmla="*/ 315747 w 316865"/>
              <a:gd name="T9" fmla="*/ 1534946 h 15347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534795">
                <a:moveTo>
                  <a:pt x="316699" y="1534629"/>
                </a:moveTo>
                <a:lnTo>
                  <a:pt x="0" y="1534629"/>
                </a:lnTo>
                <a:lnTo>
                  <a:pt x="0" y="0"/>
                </a:lnTo>
                <a:lnTo>
                  <a:pt x="316699" y="0"/>
                </a:lnTo>
                <a:lnTo>
                  <a:pt x="316699" y="1534629"/>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34" name="object 33"/>
          <p:cNvSpPr>
            <a:spLocks/>
          </p:cNvSpPr>
          <p:nvPr userDrawn="1"/>
        </p:nvSpPr>
        <p:spPr bwMode="auto">
          <a:xfrm>
            <a:off x="16887352" y="7182535"/>
            <a:ext cx="464512" cy="1445641"/>
          </a:xfrm>
          <a:custGeom>
            <a:avLst/>
            <a:gdLst>
              <a:gd name="T0" fmla="*/ 317334 w 316865"/>
              <a:gd name="T1" fmla="*/ 1004861 h 1004570"/>
              <a:gd name="T2" fmla="*/ 0 w 316865"/>
              <a:gd name="T3" fmla="*/ 1004861 h 1004570"/>
              <a:gd name="T4" fmla="*/ 0 w 316865"/>
              <a:gd name="T5" fmla="*/ 0 h 1004570"/>
              <a:gd name="T6" fmla="*/ 317334 w 316865"/>
              <a:gd name="T7" fmla="*/ 0 h 1004570"/>
              <a:gd name="T8" fmla="*/ 317334 w 316865"/>
              <a:gd name="T9" fmla="*/ 1004861 h 10045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004570">
                <a:moveTo>
                  <a:pt x="316699" y="1004544"/>
                </a:moveTo>
                <a:lnTo>
                  <a:pt x="0" y="1004544"/>
                </a:lnTo>
                <a:lnTo>
                  <a:pt x="0" y="0"/>
                </a:lnTo>
                <a:lnTo>
                  <a:pt x="316699" y="0"/>
                </a:lnTo>
                <a:lnTo>
                  <a:pt x="316699" y="1004544"/>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35" name="object 34"/>
          <p:cNvSpPr>
            <a:spLocks/>
          </p:cNvSpPr>
          <p:nvPr userDrawn="1"/>
        </p:nvSpPr>
        <p:spPr bwMode="auto">
          <a:xfrm>
            <a:off x="17351865" y="5935582"/>
            <a:ext cx="464512" cy="2692593"/>
          </a:xfrm>
          <a:custGeom>
            <a:avLst/>
            <a:gdLst>
              <a:gd name="T0" fmla="*/ 317334 w 316865"/>
              <a:gd name="T1" fmla="*/ 1871344 h 1871345"/>
              <a:gd name="T2" fmla="*/ 0 w 316865"/>
              <a:gd name="T3" fmla="*/ 1871344 h 1871345"/>
              <a:gd name="T4" fmla="*/ 0 w 316865"/>
              <a:gd name="T5" fmla="*/ 0 h 1871345"/>
              <a:gd name="T6" fmla="*/ 317334 w 316865"/>
              <a:gd name="T7" fmla="*/ 0 h 1871345"/>
              <a:gd name="T8" fmla="*/ 317334 w 316865"/>
              <a:gd name="T9" fmla="*/ 1871344 h 18713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871345">
                <a:moveTo>
                  <a:pt x="316699" y="1871027"/>
                </a:moveTo>
                <a:lnTo>
                  <a:pt x="0" y="1871027"/>
                </a:lnTo>
                <a:lnTo>
                  <a:pt x="0" y="0"/>
                </a:lnTo>
                <a:lnTo>
                  <a:pt x="316699" y="0"/>
                </a:lnTo>
                <a:lnTo>
                  <a:pt x="316699" y="1871027"/>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36" name="object 35"/>
          <p:cNvSpPr>
            <a:spLocks/>
          </p:cNvSpPr>
          <p:nvPr userDrawn="1"/>
        </p:nvSpPr>
        <p:spPr bwMode="auto">
          <a:xfrm>
            <a:off x="18452759" y="7109453"/>
            <a:ext cx="464512" cy="1518723"/>
          </a:xfrm>
          <a:custGeom>
            <a:avLst/>
            <a:gdLst>
              <a:gd name="T0" fmla="*/ 317334 w 316865"/>
              <a:gd name="T1" fmla="*/ 1055510 h 1056004"/>
              <a:gd name="T2" fmla="*/ 0 w 316865"/>
              <a:gd name="T3" fmla="*/ 1055510 h 1056004"/>
              <a:gd name="T4" fmla="*/ 0 w 316865"/>
              <a:gd name="T5" fmla="*/ 0 h 1056004"/>
              <a:gd name="T6" fmla="*/ 317334 w 316865"/>
              <a:gd name="T7" fmla="*/ 0 h 1056004"/>
              <a:gd name="T8" fmla="*/ 317334 w 316865"/>
              <a:gd name="T9" fmla="*/ 1055510 h 10560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056004">
                <a:moveTo>
                  <a:pt x="316699" y="1055827"/>
                </a:moveTo>
                <a:lnTo>
                  <a:pt x="0" y="1055827"/>
                </a:lnTo>
                <a:lnTo>
                  <a:pt x="0" y="0"/>
                </a:lnTo>
                <a:lnTo>
                  <a:pt x="316699" y="0"/>
                </a:lnTo>
                <a:lnTo>
                  <a:pt x="316699" y="1055827"/>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37" name="object 36"/>
          <p:cNvSpPr>
            <a:spLocks/>
          </p:cNvSpPr>
          <p:nvPr userDrawn="1"/>
        </p:nvSpPr>
        <p:spPr bwMode="auto">
          <a:xfrm>
            <a:off x="18914948" y="5798555"/>
            <a:ext cx="464512" cy="2829621"/>
          </a:xfrm>
          <a:custGeom>
            <a:avLst/>
            <a:gdLst>
              <a:gd name="T0" fmla="*/ 317334 w 316865"/>
              <a:gd name="T1" fmla="*/ 1966873 h 1966595"/>
              <a:gd name="T2" fmla="*/ 0 w 316865"/>
              <a:gd name="T3" fmla="*/ 1966873 h 1966595"/>
              <a:gd name="T4" fmla="*/ 0 w 316865"/>
              <a:gd name="T5" fmla="*/ 0 h 1966595"/>
              <a:gd name="T6" fmla="*/ 317334 w 316865"/>
              <a:gd name="T7" fmla="*/ 0 h 1966595"/>
              <a:gd name="T8" fmla="*/ 317334 w 316865"/>
              <a:gd name="T9" fmla="*/ 1966873 h 1966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966595">
                <a:moveTo>
                  <a:pt x="316699" y="1966556"/>
                </a:moveTo>
                <a:lnTo>
                  <a:pt x="0" y="1966556"/>
                </a:lnTo>
                <a:lnTo>
                  <a:pt x="0" y="0"/>
                </a:lnTo>
                <a:lnTo>
                  <a:pt x="316699" y="0"/>
                </a:lnTo>
                <a:lnTo>
                  <a:pt x="316699" y="1966556"/>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38" name="object 37"/>
          <p:cNvSpPr txBox="1">
            <a:spLocks noChangeArrowheads="1"/>
          </p:cNvSpPr>
          <p:nvPr userDrawn="1"/>
        </p:nvSpPr>
        <p:spPr bwMode="auto">
          <a:xfrm>
            <a:off x="10746497" y="5622703"/>
            <a:ext cx="706059" cy="310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96406"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1546"/>
              </a:spcBef>
            </a:pPr>
            <a:r>
              <a:rPr lang="en-US" sz="2158" b="1" spc="0" baseline="0">
                <a:solidFill>
                  <a:srgbClr val="50C0AF"/>
                </a:solidFill>
                <a:latin typeface="Century Gothic" pitchFamily="34" charset="0"/>
              </a:rPr>
              <a:t>0000</a:t>
            </a:r>
            <a:endParaRPr lang="en-US" sz="2158" spc="0" baseline="0">
              <a:latin typeface="Century Gothic" pitchFamily="34" charset="0"/>
            </a:endParaRPr>
          </a:p>
          <a:p>
            <a:pPr eaLnBrk="1" hangingPunct="1">
              <a:spcBef>
                <a:spcPts val="1403"/>
              </a:spcBef>
            </a:pPr>
            <a:r>
              <a:rPr lang="en-US" sz="2158" b="1" spc="0" baseline="0">
                <a:solidFill>
                  <a:srgbClr val="50C0AF"/>
                </a:solidFill>
                <a:latin typeface="Century Gothic" pitchFamily="34" charset="0"/>
              </a:rPr>
              <a:t>0000</a:t>
            </a:r>
            <a:endParaRPr lang="en-US" sz="2158" spc="0" baseline="0">
              <a:latin typeface="Century Gothic" pitchFamily="34" charset="0"/>
            </a:endParaRPr>
          </a:p>
          <a:p>
            <a:pPr eaLnBrk="1" hangingPunct="1">
              <a:spcBef>
                <a:spcPts val="1403"/>
              </a:spcBef>
            </a:pPr>
            <a:r>
              <a:rPr lang="en-US" sz="2158" b="1" spc="0" baseline="0">
                <a:solidFill>
                  <a:srgbClr val="50C0AF"/>
                </a:solidFill>
                <a:latin typeface="Century Gothic" pitchFamily="34" charset="0"/>
              </a:rPr>
              <a:t>0000</a:t>
            </a:r>
            <a:endParaRPr lang="en-US" sz="2158" spc="0" baseline="0">
              <a:latin typeface="Century Gothic" pitchFamily="34" charset="0"/>
            </a:endParaRPr>
          </a:p>
          <a:p>
            <a:pPr eaLnBrk="1" hangingPunct="1">
              <a:spcBef>
                <a:spcPts val="1421"/>
              </a:spcBef>
            </a:pPr>
            <a:r>
              <a:rPr lang="en-US" sz="2158" b="1" spc="0" baseline="0">
                <a:solidFill>
                  <a:srgbClr val="50C0AF"/>
                </a:solidFill>
                <a:latin typeface="Century Gothic" pitchFamily="34" charset="0"/>
              </a:rPr>
              <a:t>0000</a:t>
            </a:r>
            <a:endParaRPr lang="en-US" sz="2158" spc="0" baseline="0">
              <a:latin typeface="Century Gothic" pitchFamily="34" charset="0"/>
            </a:endParaRPr>
          </a:p>
          <a:p>
            <a:pPr eaLnBrk="1" hangingPunct="1">
              <a:spcBef>
                <a:spcPts val="1403"/>
              </a:spcBef>
            </a:pPr>
            <a:r>
              <a:rPr lang="en-US" sz="2158" b="1" spc="0" baseline="0">
                <a:solidFill>
                  <a:srgbClr val="50C0AF"/>
                </a:solidFill>
                <a:latin typeface="Century Gothic" pitchFamily="34" charset="0"/>
              </a:rPr>
              <a:t>0000</a:t>
            </a:r>
            <a:endParaRPr lang="en-US" sz="2158" spc="0" baseline="0">
              <a:latin typeface="Century Gothic" pitchFamily="34" charset="0"/>
            </a:endParaRPr>
          </a:p>
          <a:p>
            <a:pPr eaLnBrk="1" hangingPunct="1">
              <a:spcBef>
                <a:spcPts val="1546"/>
              </a:spcBef>
            </a:pPr>
            <a:r>
              <a:rPr lang="en-US" sz="2158" b="1" spc="0" baseline="0">
                <a:solidFill>
                  <a:srgbClr val="50C0AF"/>
                </a:solidFill>
                <a:latin typeface="Century Gothic" pitchFamily="34" charset="0"/>
              </a:rPr>
              <a:t>0000</a:t>
            </a:r>
            <a:endParaRPr lang="en-US" sz="2158" spc="0" baseline="0">
              <a:latin typeface="Century Gothic" pitchFamily="34" charset="0"/>
            </a:endParaRPr>
          </a:p>
        </p:txBody>
      </p:sp>
      <p:sp>
        <p:nvSpPr>
          <p:cNvPr id="39" name="object 38"/>
          <p:cNvSpPr txBox="1">
            <a:spLocks noChangeArrowheads="1"/>
          </p:cNvSpPr>
          <p:nvPr userDrawn="1"/>
        </p:nvSpPr>
        <p:spPr bwMode="auto">
          <a:xfrm>
            <a:off x="15440395"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144"/>
              </a:spcBef>
            </a:pPr>
            <a:r>
              <a:rPr lang="en-US" sz="2158" b="1" spc="0" baseline="0">
                <a:solidFill>
                  <a:srgbClr val="50C0AF"/>
                </a:solidFill>
                <a:latin typeface="Century Gothic" pitchFamily="34" charset="0"/>
              </a:rPr>
              <a:t>0000</a:t>
            </a:r>
            <a:endParaRPr lang="en-US" sz="2158" spc="0" baseline="0">
              <a:latin typeface="Century Gothic" pitchFamily="34" charset="0"/>
            </a:endParaRPr>
          </a:p>
        </p:txBody>
      </p:sp>
      <p:sp>
        <p:nvSpPr>
          <p:cNvPr id="40" name="object 39"/>
          <p:cNvSpPr txBox="1">
            <a:spLocks noChangeArrowheads="1"/>
          </p:cNvSpPr>
          <p:nvPr userDrawn="1"/>
        </p:nvSpPr>
        <p:spPr bwMode="auto">
          <a:xfrm>
            <a:off x="16970964"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144"/>
              </a:spcBef>
            </a:pPr>
            <a:r>
              <a:rPr lang="en-US" sz="2158" b="1" spc="0" baseline="0">
                <a:solidFill>
                  <a:srgbClr val="50C0AF"/>
                </a:solidFill>
                <a:latin typeface="Century Gothic" pitchFamily="34" charset="0"/>
              </a:rPr>
              <a:t>0000</a:t>
            </a:r>
            <a:endParaRPr lang="en-US" sz="2158" spc="0" baseline="0">
              <a:latin typeface="Century Gothic" pitchFamily="34" charset="0"/>
            </a:endParaRPr>
          </a:p>
        </p:txBody>
      </p:sp>
      <p:sp>
        <p:nvSpPr>
          <p:cNvPr id="41" name="object 40"/>
          <p:cNvSpPr txBox="1">
            <a:spLocks noChangeArrowheads="1"/>
          </p:cNvSpPr>
          <p:nvPr userDrawn="1"/>
        </p:nvSpPr>
        <p:spPr bwMode="auto">
          <a:xfrm>
            <a:off x="18561919"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144"/>
              </a:spcBef>
            </a:pPr>
            <a:r>
              <a:rPr lang="en-US" sz="2158" b="1" spc="0" baseline="0">
                <a:solidFill>
                  <a:srgbClr val="50C0AF"/>
                </a:solidFill>
                <a:latin typeface="Century Gothic" pitchFamily="34" charset="0"/>
              </a:rPr>
              <a:t>0000</a:t>
            </a:r>
            <a:endParaRPr lang="en-US" sz="2158" spc="0" baseline="0">
              <a:latin typeface="Century Gothic" pitchFamily="34" charset="0"/>
            </a:endParaRPr>
          </a:p>
        </p:txBody>
      </p:sp>
      <p:sp>
        <p:nvSpPr>
          <p:cNvPr id="42" name="object 43"/>
          <p:cNvSpPr txBox="1">
            <a:spLocks noChangeArrowheads="1"/>
          </p:cNvSpPr>
          <p:nvPr userDrawn="1"/>
        </p:nvSpPr>
        <p:spPr bwMode="auto">
          <a:xfrm>
            <a:off x="11219138" y="9379545"/>
            <a:ext cx="8224194" cy="74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8270" rIns="0" bIns="0">
            <a:spAutoFit/>
          </a:bodyPr>
          <a:lstStyle>
            <a:lvl1pPr marL="769938" eaLnBrk="0" hangingPunct="0">
              <a:tabLst>
                <a:tab pos="1847850" algn="l"/>
              </a:tabLst>
              <a:defRPr>
                <a:solidFill>
                  <a:schemeClr val="tx1"/>
                </a:solidFill>
                <a:latin typeface="Calibri" pitchFamily="34" charset="0"/>
                <a:cs typeface="Arial" pitchFamily="34" charset="0"/>
              </a:defRPr>
            </a:lvl1pPr>
            <a:lvl2pPr marL="742950" indent="-285750" eaLnBrk="0" hangingPunct="0">
              <a:tabLst>
                <a:tab pos="1847850" algn="l"/>
              </a:tabLst>
              <a:defRPr>
                <a:solidFill>
                  <a:schemeClr val="tx1"/>
                </a:solidFill>
                <a:latin typeface="Calibri" pitchFamily="34" charset="0"/>
                <a:cs typeface="Arial" pitchFamily="34" charset="0"/>
              </a:defRPr>
            </a:lvl2pPr>
            <a:lvl3pPr marL="1143000" indent="-228600" eaLnBrk="0" hangingPunct="0">
              <a:tabLst>
                <a:tab pos="1847850" algn="l"/>
              </a:tabLst>
              <a:defRPr>
                <a:solidFill>
                  <a:schemeClr val="tx1"/>
                </a:solidFill>
                <a:latin typeface="Calibri" pitchFamily="34" charset="0"/>
                <a:cs typeface="Arial" pitchFamily="34" charset="0"/>
              </a:defRPr>
            </a:lvl3pPr>
            <a:lvl4pPr marL="1600200" indent="-228600" eaLnBrk="0" hangingPunct="0">
              <a:tabLst>
                <a:tab pos="1847850" algn="l"/>
              </a:tabLst>
              <a:defRPr>
                <a:solidFill>
                  <a:schemeClr val="tx1"/>
                </a:solidFill>
                <a:latin typeface="Calibri" pitchFamily="34" charset="0"/>
                <a:cs typeface="Arial" pitchFamily="34" charset="0"/>
              </a:defRPr>
            </a:lvl4pPr>
            <a:lvl5pPr marL="2057400" indent="-228600" eaLnBrk="0" hangingPunct="0">
              <a:tabLst>
                <a:tab pos="1847850" algn="l"/>
              </a:tabLst>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tabLst>
                <a:tab pos="1847850" algn="l"/>
              </a:tabLs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tabLst>
                <a:tab pos="1847850" algn="l"/>
              </a:tabLs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tabLst>
                <a:tab pos="1847850" algn="l"/>
              </a:tabLs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tabLst>
                <a:tab pos="1847850" algn="l"/>
              </a:tabLst>
              <a:defRPr>
                <a:solidFill>
                  <a:schemeClr val="tx1"/>
                </a:solidFill>
                <a:latin typeface="Calibri" pitchFamily="34" charset="0"/>
                <a:cs typeface="Arial" pitchFamily="34" charset="0"/>
              </a:defRPr>
            </a:lvl9pPr>
          </a:lstStyle>
          <a:p>
            <a:pPr lvl="1" eaLnBrk="1" hangingPunct="1">
              <a:spcBef>
                <a:spcPts val="144"/>
              </a:spcBef>
            </a:pPr>
            <a:r>
              <a:rPr lang="en-US" sz="1870" spc="0" baseline="0" err="1">
                <a:solidFill>
                  <a:srgbClr val="00AAC6"/>
                </a:solidFill>
                <a:latin typeface="Century Gothic" pitchFamily="34" charset="0"/>
              </a:rPr>
              <a:t>Aenean</a:t>
            </a:r>
            <a:r>
              <a:rPr lang="en-US" sz="1870" spc="0" baseline="0">
                <a:solidFill>
                  <a:srgbClr val="00AAC6"/>
                </a:solidFill>
                <a:latin typeface="Century Gothic" pitchFamily="34" charset="0"/>
              </a:rPr>
              <a:t> </a:t>
            </a:r>
            <a:r>
              <a:rPr lang="en-US" sz="1870" spc="0" baseline="0" err="1">
                <a:solidFill>
                  <a:srgbClr val="00AAC6"/>
                </a:solidFill>
                <a:latin typeface="Century Gothic" pitchFamily="34" charset="0"/>
              </a:rPr>
              <a:t>venenatis</a:t>
            </a:r>
            <a:r>
              <a:rPr lang="en-US" sz="1870" spc="0" baseline="0">
                <a:solidFill>
                  <a:srgbClr val="00AAC6"/>
                </a:solidFill>
                <a:latin typeface="Century Gothic" pitchFamily="34" charset="0"/>
              </a:rPr>
              <a:t> </a:t>
            </a:r>
            <a:r>
              <a:rPr lang="en-US" sz="1870" spc="0" baseline="0" err="1">
                <a:solidFill>
                  <a:srgbClr val="00AAC6"/>
                </a:solidFill>
                <a:latin typeface="Century Gothic" pitchFamily="34" charset="0"/>
              </a:rPr>
              <a:t>felis</a:t>
            </a:r>
            <a:r>
              <a:rPr lang="en-US" sz="1870" spc="0" baseline="0">
                <a:solidFill>
                  <a:srgbClr val="00AAC6"/>
                </a:solidFill>
                <a:latin typeface="Century Gothic" pitchFamily="34" charset="0"/>
              </a:rPr>
              <a:t> </a:t>
            </a:r>
            <a:r>
              <a:rPr lang="en-US" sz="1870" spc="0" baseline="0" err="1">
                <a:solidFill>
                  <a:srgbClr val="00AAC6"/>
                </a:solidFill>
                <a:latin typeface="Century Gothic" pitchFamily="34" charset="0"/>
              </a:rPr>
              <a:t>arcu</a:t>
            </a:r>
            <a:r>
              <a:rPr lang="en-US" sz="1870" spc="0" baseline="0">
                <a:solidFill>
                  <a:srgbClr val="00AAC6"/>
                </a:solidFill>
                <a:latin typeface="Century Gothic" pitchFamily="34" charset="0"/>
              </a:rPr>
              <a:t>.  </a:t>
            </a:r>
            <a:endParaRPr lang="lv-LV" sz="1870" spc="0" baseline="0">
              <a:solidFill>
                <a:srgbClr val="00AAC6"/>
              </a:solidFill>
              <a:latin typeface="Century Gothic" pitchFamily="34" charset="0"/>
            </a:endParaRPr>
          </a:p>
          <a:p>
            <a:pPr lvl="1" eaLnBrk="1" hangingPunct="1">
              <a:lnSpc>
                <a:spcPct val="141000"/>
              </a:lnSpc>
              <a:spcBef>
                <a:spcPts val="558"/>
              </a:spcBef>
            </a:pPr>
            <a:r>
              <a:rPr lang="en-US" sz="1870" spc="0" baseline="0" err="1">
                <a:solidFill>
                  <a:srgbClr val="0F416A"/>
                </a:solidFill>
                <a:latin typeface="Century Gothic" pitchFamily="34" charset="0"/>
              </a:rPr>
              <a:t>Aenean</a:t>
            </a:r>
            <a:r>
              <a:rPr lang="en-US" sz="1870" spc="0" baseline="0">
                <a:solidFill>
                  <a:srgbClr val="0F416A"/>
                </a:solidFill>
                <a:latin typeface="Century Gothic" pitchFamily="34" charset="0"/>
              </a:rPr>
              <a:t> </a:t>
            </a:r>
            <a:r>
              <a:rPr lang="en-US" sz="1870" spc="0" baseline="0" err="1">
                <a:solidFill>
                  <a:srgbClr val="0F416A"/>
                </a:solidFill>
                <a:latin typeface="Century Gothic" pitchFamily="34" charset="0"/>
              </a:rPr>
              <a:t>venenatis</a:t>
            </a:r>
            <a:r>
              <a:rPr lang="en-US" sz="1870" spc="0" baseline="0">
                <a:solidFill>
                  <a:srgbClr val="0F416A"/>
                </a:solidFill>
                <a:latin typeface="Century Gothic" pitchFamily="34" charset="0"/>
              </a:rPr>
              <a:t> </a:t>
            </a:r>
            <a:r>
              <a:rPr lang="en-US" sz="1870" spc="0" baseline="0" err="1">
                <a:solidFill>
                  <a:srgbClr val="0F416A"/>
                </a:solidFill>
                <a:latin typeface="Century Gothic" pitchFamily="34" charset="0"/>
              </a:rPr>
              <a:t>felis</a:t>
            </a:r>
            <a:r>
              <a:rPr lang="en-US" sz="1870" spc="0" baseline="0">
                <a:solidFill>
                  <a:srgbClr val="0F416A"/>
                </a:solidFill>
                <a:latin typeface="Century Gothic" pitchFamily="34" charset="0"/>
              </a:rPr>
              <a:t> </a:t>
            </a:r>
            <a:r>
              <a:rPr lang="en-US" sz="1870" spc="0" baseline="0" err="1">
                <a:solidFill>
                  <a:srgbClr val="0F416A"/>
                </a:solidFill>
                <a:latin typeface="Century Gothic" pitchFamily="34" charset="0"/>
              </a:rPr>
              <a:t>arcu</a:t>
            </a:r>
            <a:r>
              <a:rPr lang="en-US" sz="1870" spc="0" baseline="0">
                <a:solidFill>
                  <a:srgbClr val="0F416A"/>
                </a:solidFill>
                <a:latin typeface="Century Gothic" pitchFamily="34" charset="0"/>
              </a:rPr>
              <a:t>.</a:t>
            </a:r>
            <a:endParaRPr lang="en-US" sz="1870" spc="0" baseline="0">
              <a:latin typeface="Century Gothic" pitchFamily="34" charset="0"/>
            </a:endParaRPr>
          </a:p>
        </p:txBody>
      </p:sp>
      <p:sp>
        <p:nvSpPr>
          <p:cNvPr id="43" name="object 3"/>
          <p:cNvSpPr txBox="1"/>
          <p:nvPr userDrawn="1"/>
        </p:nvSpPr>
        <p:spPr>
          <a:xfrm>
            <a:off x="10741852" y="3311502"/>
            <a:ext cx="8637609" cy="571998"/>
          </a:xfrm>
          <a:prstGeom prst="rect">
            <a:avLst/>
          </a:prstGeom>
        </p:spPr>
        <p:txBody>
          <a:bodyPr lIns="0" tIns="18270" rIns="0" bIns="0">
            <a:spAutoFit/>
          </a:bodyPr>
          <a:lstStyle/>
          <a:p>
            <a:pPr marL="18270" algn="ctr" fontAlgn="auto">
              <a:spcBef>
                <a:spcPts val="144"/>
              </a:spcBef>
              <a:spcAft>
                <a:spcPts val="0"/>
              </a:spcAft>
              <a:defRPr/>
            </a:pPr>
            <a:r>
              <a:rPr sz="3597" b="1" spc="0" baseline="0">
                <a:solidFill>
                  <a:srgbClr val="00AAC6"/>
                </a:solidFill>
                <a:latin typeface="Century Gothic" pitchFamily="34" charset="0"/>
                <a:cs typeface="Mark"/>
              </a:rPr>
              <a:t>Mazais virsraksts</a:t>
            </a:r>
            <a:endParaRPr sz="3597" spc="0" baseline="0">
              <a:solidFill>
                <a:srgbClr val="00AAC6"/>
              </a:solidFill>
              <a:latin typeface="Century Gothic" pitchFamily="34" charset="0"/>
              <a:cs typeface="Mark"/>
            </a:endParaRPr>
          </a:p>
        </p:txBody>
      </p:sp>
      <p:sp>
        <p:nvSpPr>
          <p:cNvPr id="44" name="TextBox 44"/>
          <p:cNvSpPr txBox="1">
            <a:spLocks noChangeArrowheads="1"/>
          </p:cNvSpPr>
          <p:nvPr userDrawn="1"/>
        </p:nvSpPr>
        <p:spPr bwMode="auto">
          <a:xfrm>
            <a:off x="10746498" y="940923"/>
            <a:ext cx="8635287" cy="11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lv-LV" sz="7193" b="1" spc="0" baseline="0">
                <a:solidFill>
                  <a:srgbClr val="00AAC6"/>
                </a:solidFill>
                <a:latin typeface="Century Gothic" pitchFamily="34" charset="0"/>
              </a:rPr>
              <a:t>LIELAIS VIRSRAKSTS</a:t>
            </a:r>
            <a:endParaRPr lang="en-US" sz="7193" b="1" spc="0" baseline="0">
              <a:solidFill>
                <a:srgbClr val="00AAC6"/>
              </a:solidFill>
              <a:latin typeface="Century Gothic" pitchFamily="34" charset="0"/>
            </a:endParaRPr>
          </a:p>
        </p:txBody>
      </p:sp>
      <p:sp>
        <p:nvSpPr>
          <p:cNvPr id="45" name="object 3"/>
          <p:cNvSpPr txBox="1"/>
          <p:nvPr userDrawn="1"/>
        </p:nvSpPr>
        <p:spPr>
          <a:xfrm>
            <a:off x="10741852" y="4252426"/>
            <a:ext cx="8637609" cy="306220"/>
          </a:xfrm>
          <a:prstGeom prst="rect">
            <a:avLst/>
          </a:prstGeom>
        </p:spPr>
        <p:txBody>
          <a:bodyPr lIns="0" tIns="18270" rIns="0" bIns="0">
            <a:spAutoFit/>
          </a:bodyPr>
          <a:lstStyle/>
          <a:p>
            <a:pPr marL="18270" fontAlgn="auto">
              <a:spcBef>
                <a:spcPts val="144"/>
              </a:spcBef>
              <a:spcAft>
                <a:spcPts val="0"/>
              </a:spcAft>
              <a:defRPr/>
            </a:pPr>
            <a:r>
              <a:rPr lang="lv-LV" sz="1870" spc="0" baseline="0">
                <a:solidFill>
                  <a:srgbClr val="00AAC6"/>
                </a:solidFill>
                <a:latin typeface="Century Gothic" pitchFamily="34" charset="0"/>
                <a:cs typeface="Mark"/>
              </a:rPr>
              <a:t>Teksts</a:t>
            </a:r>
            <a:endParaRPr sz="1870" spc="0" baseline="0">
              <a:solidFill>
                <a:srgbClr val="00AAC6"/>
              </a:solidFill>
              <a:latin typeface="Century Gothic" pitchFamily="34" charset="0"/>
              <a:cs typeface="Mark"/>
            </a:endParaRPr>
          </a:p>
        </p:txBody>
      </p:sp>
      <p:sp>
        <p:nvSpPr>
          <p:cNvPr id="47" name="object 38"/>
          <p:cNvSpPr txBox="1">
            <a:spLocks noChangeArrowheads="1"/>
          </p:cNvSpPr>
          <p:nvPr userDrawn="1"/>
        </p:nvSpPr>
        <p:spPr bwMode="auto">
          <a:xfrm>
            <a:off x="12250356"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144"/>
              </a:spcBef>
            </a:pPr>
            <a:r>
              <a:rPr lang="en-US" sz="2158" b="1" spc="0" baseline="0">
                <a:solidFill>
                  <a:srgbClr val="50C0AF"/>
                </a:solidFill>
                <a:latin typeface="Century Gothic" pitchFamily="34" charset="0"/>
              </a:rPr>
              <a:t>0000</a:t>
            </a:r>
            <a:endParaRPr lang="en-US" sz="2158" spc="0" baseline="0">
              <a:latin typeface="Century Gothic" pitchFamily="34" charset="0"/>
            </a:endParaRPr>
          </a:p>
        </p:txBody>
      </p:sp>
      <p:sp>
        <p:nvSpPr>
          <p:cNvPr id="48" name="object 38"/>
          <p:cNvSpPr txBox="1">
            <a:spLocks noChangeArrowheads="1"/>
          </p:cNvSpPr>
          <p:nvPr userDrawn="1"/>
        </p:nvSpPr>
        <p:spPr bwMode="auto">
          <a:xfrm>
            <a:off x="13895590"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144"/>
              </a:spcBef>
            </a:pPr>
            <a:r>
              <a:rPr lang="en-US" sz="2158" b="1" spc="0" baseline="0">
                <a:solidFill>
                  <a:srgbClr val="50C0AF"/>
                </a:solidFill>
                <a:latin typeface="Century Gothic" pitchFamily="34" charset="0"/>
              </a:rPr>
              <a:t>0000</a:t>
            </a:r>
            <a:endParaRPr lang="en-US" sz="2158" spc="0" baseline="0">
              <a:latin typeface="Century Gothic" pitchFamily="34" charset="0"/>
            </a:endParaRPr>
          </a:p>
        </p:txBody>
      </p:sp>
      <p:sp>
        <p:nvSpPr>
          <p:cNvPr id="52" name="object 60"/>
          <p:cNvSpPr>
            <a:spLocks/>
          </p:cNvSpPr>
          <p:nvPr userDrawn="1"/>
        </p:nvSpPr>
        <p:spPr bwMode="auto">
          <a:xfrm>
            <a:off x="10741852" y="9868276"/>
            <a:ext cx="204385" cy="200974"/>
          </a:xfrm>
          <a:custGeom>
            <a:avLst/>
            <a:gdLst>
              <a:gd name="T0" fmla="*/ 139191 w 139700"/>
              <a:gd name="T1" fmla="*/ 0 h 139700"/>
              <a:gd name="T2" fmla="*/ 0 w 139700"/>
              <a:gd name="T3" fmla="*/ 0 h 139700"/>
              <a:gd name="T4" fmla="*/ 0 w 139700"/>
              <a:gd name="T5" fmla="*/ 139192 h 139700"/>
              <a:gd name="T6" fmla="*/ 139191 w 139700"/>
              <a:gd name="T7" fmla="*/ 139192 h 139700"/>
              <a:gd name="T8" fmla="*/ 139191 w 139700"/>
              <a:gd name="T9" fmla="*/ 0 h 139700"/>
            </a:gdLst>
            <a:ahLst/>
            <a:cxnLst>
              <a:cxn ang="0">
                <a:pos x="T0" y="T1"/>
              </a:cxn>
              <a:cxn ang="0">
                <a:pos x="T2" y="T3"/>
              </a:cxn>
              <a:cxn ang="0">
                <a:pos x="T4" y="T5"/>
              </a:cxn>
              <a:cxn ang="0">
                <a:pos x="T6" y="T7"/>
              </a:cxn>
              <a:cxn ang="0">
                <a:pos x="T8" y="T9"/>
              </a:cxn>
            </a:cxnLst>
            <a:rect l="0" t="0" r="r" b="b"/>
            <a:pathLst>
              <a:path w="139700" h="139700">
                <a:moveTo>
                  <a:pt x="139191" y="0"/>
                </a:moveTo>
                <a:lnTo>
                  <a:pt x="0" y="0"/>
                </a:lnTo>
                <a:lnTo>
                  <a:pt x="0" y="139192"/>
                </a:lnTo>
                <a:lnTo>
                  <a:pt x="139191" y="139192"/>
                </a:lnTo>
                <a:lnTo>
                  <a:pt x="139191" y="0"/>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53" name="object 61"/>
          <p:cNvSpPr>
            <a:spLocks/>
          </p:cNvSpPr>
          <p:nvPr userDrawn="1"/>
        </p:nvSpPr>
        <p:spPr bwMode="auto">
          <a:xfrm>
            <a:off x="10741852" y="9468613"/>
            <a:ext cx="204385" cy="200974"/>
          </a:xfrm>
          <a:custGeom>
            <a:avLst/>
            <a:gdLst>
              <a:gd name="T0" fmla="*/ 139191 w 139700"/>
              <a:gd name="T1" fmla="*/ 0 h 139700"/>
              <a:gd name="T2" fmla="*/ 0 w 139700"/>
              <a:gd name="T3" fmla="*/ 0 h 139700"/>
              <a:gd name="T4" fmla="*/ 0 w 139700"/>
              <a:gd name="T5" fmla="*/ 139191 h 139700"/>
              <a:gd name="T6" fmla="*/ 139191 w 139700"/>
              <a:gd name="T7" fmla="*/ 139191 h 139700"/>
              <a:gd name="T8" fmla="*/ 139191 w 139700"/>
              <a:gd name="T9" fmla="*/ 0 h 139700"/>
            </a:gdLst>
            <a:ahLst/>
            <a:cxnLst>
              <a:cxn ang="0">
                <a:pos x="T0" y="T1"/>
              </a:cxn>
              <a:cxn ang="0">
                <a:pos x="T2" y="T3"/>
              </a:cxn>
              <a:cxn ang="0">
                <a:pos x="T4" y="T5"/>
              </a:cxn>
              <a:cxn ang="0">
                <a:pos x="T6" y="T7"/>
              </a:cxn>
              <a:cxn ang="0">
                <a:pos x="T8" y="T9"/>
              </a:cxn>
            </a:cxnLst>
            <a:rect l="0" t="0" r="r" b="b"/>
            <a:pathLst>
              <a:path w="139700" h="139700">
                <a:moveTo>
                  <a:pt x="139191" y="0"/>
                </a:moveTo>
                <a:lnTo>
                  <a:pt x="0" y="0"/>
                </a:lnTo>
                <a:lnTo>
                  <a:pt x="0" y="139191"/>
                </a:lnTo>
                <a:lnTo>
                  <a:pt x="139191" y="139191"/>
                </a:lnTo>
                <a:lnTo>
                  <a:pt x="139191" y="0"/>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54" name="object 3"/>
          <p:cNvSpPr txBox="1"/>
          <p:nvPr userDrawn="1"/>
        </p:nvSpPr>
        <p:spPr>
          <a:xfrm rot="20355368">
            <a:off x="1113664" y="4767032"/>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11921382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Baltais lielais virsraksts 2/3 pa kreisi donut">
    <p:spTree>
      <p:nvGrpSpPr>
        <p:cNvPr id="1" name=""/>
        <p:cNvGrpSpPr/>
        <p:nvPr/>
      </p:nvGrpSpPr>
      <p:grpSpPr>
        <a:xfrm>
          <a:off x="0" y="0"/>
          <a:ext cx="0" cy="0"/>
          <a:chOff x="0" y="0"/>
          <a:chExt cx="0" cy="0"/>
        </a:xfrm>
      </p:grpSpPr>
      <p:sp>
        <p:nvSpPr>
          <p:cNvPr id="4" name="Text Placeholder 2"/>
          <p:cNvSpPr>
            <a:spLocks noGrp="1"/>
          </p:cNvSpPr>
          <p:nvPr>
            <p:ph type="body" sz="quarter" idx="12" hasCustomPrompt="1"/>
          </p:nvPr>
        </p:nvSpPr>
        <p:spPr>
          <a:xfrm>
            <a:off x="353029" y="1391130"/>
            <a:ext cx="6043307" cy="2191716"/>
          </a:xfrm>
          <a:prstGeom prst="rect">
            <a:avLst/>
          </a:prstGeom>
        </p:spPr>
        <p:txBody>
          <a:bodyPr/>
          <a:lstStyle>
            <a:lvl1pPr marL="0" indent="0" algn="ctr">
              <a:spcBef>
                <a:spcPts val="0"/>
              </a:spcBef>
              <a:buNone/>
              <a:defRPr lang="lv-LV" sz="6905"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5" name="Text Placeholder 10"/>
          <p:cNvSpPr>
            <a:spLocks noGrp="1"/>
          </p:cNvSpPr>
          <p:nvPr>
            <p:ph type="body" sz="quarter" idx="14" hasCustomPrompt="1"/>
          </p:nvPr>
        </p:nvSpPr>
        <p:spPr>
          <a:xfrm>
            <a:off x="359854" y="3866465"/>
            <a:ext cx="6043307" cy="584651"/>
          </a:xfrm>
          <a:prstGeom prst="rect">
            <a:avLst/>
          </a:prstGeom>
        </p:spPr>
        <p:txBody>
          <a:bodyPr anchor="ctr"/>
          <a:lstStyle>
            <a:lvl1pPr marL="0" indent="0" algn="ctr">
              <a:buNone/>
              <a:defRPr lang="lv-LV" sz="3597"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6" name="Text Placeholder 2"/>
          <p:cNvSpPr>
            <a:spLocks noGrp="1"/>
          </p:cNvSpPr>
          <p:nvPr>
            <p:ph type="body" sz="quarter" idx="15" hasCustomPrompt="1"/>
          </p:nvPr>
        </p:nvSpPr>
        <p:spPr>
          <a:xfrm>
            <a:off x="330240" y="4697623"/>
            <a:ext cx="6055791" cy="306028"/>
          </a:xfrm>
          <a:prstGeom prst="rect">
            <a:avLst/>
          </a:prstGeom>
        </p:spPr>
        <p:txBody>
          <a:bodyPr anchor="ctr"/>
          <a:lstStyle>
            <a:lvl1pPr marL="0" indent="0" algn="ctr">
              <a:buNone/>
              <a:defRPr lang="en-US" sz="2014"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8" name="Picture Placeholder 6"/>
          <p:cNvSpPr>
            <a:spLocks noGrp="1"/>
          </p:cNvSpPr>
          <p:nvPr>
            <p:ph type="pic" sz="quarter" idx="16"/>
          </p:nvPr>
        </p:nvSpPr>
        <p:spPr>
          <a:xfrm>
            <a:off x="6698270" y="0"/>
            <a:ext cx="13405830" cy="113093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73727937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4_Baltais lielais virsraksts 2/3 pa kreisi donut">
    <p:spTree>
      <p:nvGrpSpPr>
        <p:cNvPr id="1" name=""/>
        <p:cNvGrpSpPr/>
        <p:nvPr/>
      </p:nvGrpSpPr>
      <p:grpSpPr>
        <a:xfrm>
          <a:off x="0" y="0"/>
          <a:ext cx="0" cy="0"/>
          <a:chOff x="0" y="0"/>
          <a:chExt cx="0" cy="0"/>
        </a:xfrm>
      </p:grpSpPr>
      <p:sp>
        <p:nvSpPr>
          <p:cNvPr id="4" name="Text Placeholder 2"/>
          <p:cNvSpPr>
            <a:spLocks noGrp="1"/>
          </p:cNvSpPr>
          <p:nvPr>
            <p:ph type="body" sz="quarter" idx="12" hasCustomPrompt="1"/>
          </p:nvPr>
        </p:nvSpPr>
        <p:spPr>
          <a:xfrm>
            <a:off x="353029" y="1391130"/>
            <a:ext cx="6043307" cy="2191716"/>
          </a:xfrm>
          <a:prstGeom prst="rect">
            <a:avLst/>
          </a:prstGeom>
        </p:spPr>
        <p:txBody>
          <a:bodyPr/>
          <a:lstStyle>
            <a:lvl1pPr marL="0" indent="0" algn="ctr">
              <a:spcBef>
                <a:spcPts val="0"/>
              </a:spcBef>
              <a:buNone/>
              <a:defRPr lang="lv-LV" sz="6905"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5" name="Text Placeholder 10"/>
          <p:cNvSpPr>
            <a:spLocks noGrp="1"/>
          </p:cNvSpPr>
          <p:nvPr>
            <p:ph type="body" sz="quarter" idx="14" hasCustomPrompt="1"/>
          </p:nvPr>
        </p:nvSpPr>
        <p:spPr>
          <a:xfrm>
            <a:off x="359854" y="3866465"/>
            <a:ext cx="6043307" cy="584651"/>
          </a:xfrm>
          <a:prstGeom prst="rect">
            <a:avLst/>
          </a:prstGeom>
        </p:spPr>
        <p:txBody>
          <a:bodyPr anchor="ctr"/>
          <a:lstStyle>
            <a:lvl1pPr marL="0" indent="0" algn="ctr">
              <a:buNone/>
              <a:defRPr lang="lv-LV" sz="3597"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6" name="Text Placeholder 2"/>
          <p:cNvSpPr>
            <a:spLocks noGrp="1"/>
          </p:cNvSpPr>
          <p:nvPr>
            <p:ph type="body" sz="quarter" idx="15" hasCustomPrompt="1"/>
          </p:nvPr>
        </p:nvSpPr>
        <p:spPr>
          <a:xfrm>
            <a:off x="330240" y="4697623"/>
            <a:ext cx="6055791" cy="306028"/>
          </a:xfrm>
          <a:prstGeom prst="rect">
            <a:avLst/>
          </a:prstGeom>
        </p:spPr>
        <p:txBody>
          <a:bodyPr anchor="ctr"/>
          <a:lstStyle>
            <a:lvl1pPr marL="0" indent="0" algn="ctr">
              <a:buNone/>
              <a:defRPr lang="en-US" sz="2014"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8" name="Picture Placeholder 6"/>
          <p:cNvSpPr>
            <a:spLocks noGrp="1"/>
          </p:cNvSpPr>
          <p:nvPr>
            <p:ph type="pic" sz="quarter" idx="16"/>
          </p:nvPr>
        </p:nvSpPr>
        <p:spPr>
          <a:xfrm>
            <a:off x="6698270" y="0"/>
            <a:ext cx="13405830" cy="113093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3104216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1382154" y="3140809"/>
            <a:ext cx="5063722" cy="5064077"/>
          </a:xfrm>
          <a:prstGeom prst="ellipse">
            <a:avLst/>
          </a:prstGeom>
        </p:spPr>
        <p:txBody>
          <a:bodyPr>
            <a:normAutofit/>
          </a:bodyPr>
          <a:lstStyle>
            <a:lvl1pPr marL="0" indent="0" algn="ctr">
              <a:buNone/>
              <a:defRPr sz="2638"/>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2372753" y="8488340"/>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7" name="Picture Placeholder 40">
            <a:extLst>
              <a:ext uri="{FF2B5EF4-FFF2-40B4-BE49-F238E27FC236}">
                <a16:creationId xmlns:a16="http://schemas.microsoft.com/office/drawing/2014/main" id="{5D46201D-37FE-594C-A13C-3C258D7731E6}"/>
              </a:ext>
            </a:extLst>
          </p:cNvPr>
          <p:cNvSpPr>
            <a:spLocks noGrp="1"/>
          </p:cNvSpPr>
          <p:nvPr>
            <p:ph type="pic" sz="quarter" idx="17" hasCustomPrompt="1"/>
          </p:nvPr>
        </p:nvSpPr>
        <p:spPr>
          <a:xfrm>
            <a:off x="6998737" y="3140809"/>
            <a:ext cx="5063722" cy="5064077"/>
          </a:xfrm>
          <a:prstGeom prst="ellipse">
            <a:avLst/>
          </a:prstGeom>
        </p:spPr>
        <p:txBody>
          <a:bodyPr>
            <a:normAutofit/>
          </a:bodyPr>
          <a:lstStyle>
            <a:lvl1pPr marL="0" indent="0" algn="ctr">
              <a:buNone/>
              <a:defRPr sz="2638"/>
            </a:lvl1pPr>
          </a:lstStyle>
          <a:p>
            <a:r>
              <a:rPr lang="lv-LV"/>
              <a:t>Foto</a:t>
            </a:r>
          </a:p>
        </p:txBody>
      </p:sp>
      <p:sp>
        <p:nvSpPr>
          <p:cNvPr id="28" name="Text Placeholder 2">
            <a:extLst>
              <a:ext uri="{FF2B5EF4-FFF2-40B4-BE49-F238E27FC236}">
                <a16:creationId xmlns:a16="http://schemas.microsoft.com/office/drawing/2014/main" id="{74A7C685-0B3F-5D4B-ABFC-97193D8B0682}"/>
              </a:ext>
            </a:extLst>
          </p:cNvPr>
          <p:cNvSpPr>
            <a:spLocks noGrp="1"/>
          </p:cNvSpPr>
          <p:nvPr>
            <p:ph type="body" sz="quarter" idx="18" hasCustomPrompt="1"/>
          </p:nvPr>
        </p:nvSpPr>
        <p:spPr>
          <a:xfrm>
            <a:off x="7989336" y="8488340"/>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9" name="Picture Placeholder 40">
            <a:extLst>
              <a:ext uri="{FF2B5EF4-FFF2-40B4-BE49-F238E27FC236}">
                <a16:creationId xmlns:a16="http://schemas.microsoft.com/office/drawing/2014/main" id="{F730EF31-7D30-444C-AC87-A226B6A501B2}"/>
              </a:ext>
            </a:extLst>
          </p:cNvPr>
          <p:cNvSpPr>
            <a:spLocks noGrp="1"/>
          </p:cNvSpPr>
          <p:nvPr>
            <p:ph type="pic" sz="quarter" idx="19" hasCustomPrompt="1"/>
          </p:nvPr>
        </p:nvSpPr>
        <p:spPr>
          <a:xfrm>
            <a:off x="12615320" y="3140809"/>
            <a:ext cx="5063722" cy="5064077"/>
          </a:xfrm>
          <a:prstGeom prst="ellipse">
            <a:avLst/>
          </a:prstGeom>
        </p:spPr>
        <p:txBody>
          <a:bodyPr>
            <a:normAutofit/>
          </a:bodyPr>
          <a:lstStyle>
            <a:lvl1pPr marL="0" indent="0" algn="ctr">
              <a:buNone/>
              <a:defRPr sz="2638"/>
            </a:lvl1pPr>
          </a:lstStyle>
          <a:p>
            <a:r>
              <a:rPr lang="lv-LV"/>
              <a:t>Foto</a:t>
            </a:r>
          </a:p>
        </p:txBody>
      </p:sp>
      <p:sp>
        <p:nvSpPr>
          <p:cNvPr id="30" name="Text Placeholder 2">
            <a:extLst>
              <a:ext uri="{FF2B5EF4-FFF2-40B4-BE49-F238E27FC236}">
                <a16:creationId xmlns:a16="http://schemas.microsoft.com/office/drawing/2014/main" id="{B3F18B16-ED69-C34A-BD18-E7C5FB319886}"/>
              </a:ext>
            </a:extLst>
          </p:cNvPr>
          <p:cNvSpPr>
            <a:spLocks noGrp="1"/>
          </p:cNvSpPr>
          <p:nvPr>
            <p:ph type="body" sz="quarter" idx="20" hasCustomPrompt="1"/>
          </p:nvPr>
        </p:nvSpPr>
        <p:spPr>
          <a:xfrm>
            <a:off x="13605919" y="8488340"/>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21633200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_Baltais lielais virsraksts 2/3 pa kreisi donut">
    <p:spTree>
      <p:nvGrpSpPr>
        <p:cNvPr id="1" name=""/>
        <p:cNvGrpSpPr/>
        <p:nvPr/>
      </p:nvGrpSpPr>
      <p:grpSpPr>
        <a:xfrm>
          <a:off x="0" y="0"/>
          <a:ext cx="0" cy="0"/>
          <a:chOff x="0" y="0"/>
          <a:chExt cx="0" cy="0"/>
        </a:xfrm>
      </p:grpSpPr>
      <p:sp>
        <p:nvSpPr>
          <p:cNvPr id="3" name="object 2"/>
          <p:cNvSpPr>
            <a:spLocks noChangeArrowheads="1"/>
          </p:cNvSpPr>
          <p:nvPr userDrawn="1"/>
        </p:nvSpPr>
        <p:spPr bwMode="auto">
          <a:xfrm>
            <a:off x="6698270" y="0"/>
            <a:ext cx="13398863"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p>
        </p:txBody>
      </p:sp>
      <p:sp>
        <p:nvSpPr>
          <p:cNvPr id="7" name="object 3"/>
          <p:cNvSpPr txBox="1"/>
          <p:nvPr userDrawn="1"/>
        </p:nvSpPr>
        <p:spPr>
          <a:xfrm>
            <a:off x="353030" y="3866465"/>
            <a:ext cx="6043307" cy="571998"/>
          </a:xfrm>
          <a:prstGeom prst="rect">
            <a:avLst/>
          </a:prstGeom>
        </p:spPr>
        <p:txBody>
          <a:bodyPr wrap="square" lIns="0" tIns="18270" rIns="0" bIns="0">
            <a:spAutoFit/>
          </a:bodyPr>
          <a:lstStyle/>
          <a:p>
            <a:pPr marL="18270" algn="ctr" fontAlgn="auto">
              <a:spcBef>
                <a:spcPts val="144"/>
              </a:spcBef>
              <a:spcAft>
                <a:spcPts val="0"/>
              </a:spcAft>
              <a:defRPr/>
            </a:pPr>
            <a:r>
              <a:rPr sz="3597" b="1" spc="0" baseline="0">
                <a:solidFill>
                  <a:srgbClr val="00AAC6"/>
                </a:solidFill>
                <a:latin typeface="Century Gothic" pitchFamily="34" charset="0"/>
                <a:cs typeface="Mark"/>
              </a:rPr>
              <a:t>Mazais virsraksts</a:t>
            </a:r>
            <a:endParaRPr sz="3597" spc="0" baseline="0">
              <a:latin typeface="Century Gothic" pitchFamily="34" charset="0"/>
              <a:cs typeface="Mark"/>
            </a:endParaRPr>
          </a:p>
        </p:txBody>
      </p:sp>
      <p:sp>
        <p:nvSpPr>
          <p:cNvPr id="8" name="TextBox 5"/>
          <p:cNvSpPr txBox="1">
            <a:spLocks noChangeArrowheads="1"/>
          </p:cNvSpPr>
          <p:nvPr userDrawn="1"/>
        </p:nvSpPr>
        <p:spPr bwMode="auto">
          <a:xfrm>
            <a:off x="353030" y="1379412"/>
            <a:ext cx="6043307" cy="221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6905" b="1" spc="0" baseline="0">
                <a:solidFill>
                  <a:srgbClr val="00AAC6"/>
                </a:solidFill>
                <a:latin typeface="Century Gothic" pitchFamily="34" charset="0"/>
                <a:ea typeface="Mark" pitchFamily="50" charset="0"/>
                <a:cs typeface="Mark" pitchFamily="50" charset="0"/>
              </a:rPr>
              <a:t>LIELAIS VIRSRAKSTS</a:t>
            </a:r>
            <a:endParaRPr lang="en-US" sz="6905" b="1" spc="0" baseline="0">
              <a:solidFill>
                <a:srgbClr val="00AAC6"/>
              </a:solidFill>
              <a:latin typeface="Century Gothic" pitchFamily="34" charset="0"/>
              <a:ea typeface="Mark" pitchFamily="50" charset="0"/>
              <a:cs typeface="Mark" pitchFamily="50" charset="0"/>
            </a:endParaRPr>
          </a:p>
        </p:txBody>
      </p:sp>
      <p:sp>
        <p:nvSpPr>
          <p:cNvPr id="9" name="object 3"/>
          <p:cNvSpPr txBox="1"/>
          <p:nvPr userDrawn="1"/>
        </p:nvSpPr>
        <p:spPr>
          <a:xfrm>
            <a:off x="353030" y="4713753"/>
            <a:ext cx="6043307" cy="306220"/>
          </a:xfrm>
          <a:prstGeom prst="rect">
            <a:avLst/>
          </a:prstGeom>
        </p:spPr>
        <p:txBody>
          <a:bodyPr wrap="square" lIns="0" tIns="18270" rIns="0" bIns="0">
            <a:spAutoFit/>
          </a:bodyPr>
          <a:lstStyle/>
          <a:p>
            <a:pPr marL="18270" algn="ctr" fontAlgn="auto">
              <a:spcBef>
                <a:spcPts val="144"/>
              </a:spcBef>
              <a:spcAft>
                <a:spcPts val="0"/>
              </a:spcAft>
              <a:defRPr/>
            </a:pPr>
            <a:r>
              <a:rPr lang="lv-LV" sz="1870" spc="0" baseline="0">
                <a:solidFill>
                  <a:srgbClr val="00AAC6"/>
                </a:solidFill>
                <a:latin typeface="Century Gothic" pitchFamily="34" charset="0"/>
                <a:cs typeface="Mark"/>
              </a:rPr>
              <a:t>Teksts</a:t>
            </a:r>
            <a:endParaRPr sz="1870" spc="0" baseline="0">
              <a:latin typeface="Century Gothic" pitchFamily="34" charset="0"/>
              <a:cs typeface="Mark"/>
            </a:endParaRPr>
          </a:p>
        </p:txBody>
      </p:sp>
      <p:sp>
        <p:nvSpPr>
          <p:cNvPr id="10" name="object 3"/>
          <p:cNvSpPr txBox="1"/>
          <p:nvPr userDrawn="1"/>
        </p:nvSpPr>
        <p:spPr>
          <a:xfrm rot="20355368">
            <a:off x="1113664" y="4767032"/>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10876880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Liela Bilde">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20104100" cy="10192913"/>
          </a:xfrm>
          <a:prstGeom prst="rect">
            <a:avLst/>
          </a:prstGeom>
        </p:spPr>
        <p:txBody>
          <a:bodyPr lIns="0" tIns="0" rIns="0" bIns="0" numCol="2" spcCol="408240">
            <a:noAutofit/>
          </a:bodyPr>
          <a:lstStyle>
            <a:lvl1pPr marL="0" marR="0" indent="0" algn="l" defTabSz="1491727" rtl="0" eaLnBrk="1" fontAlgn="t" latinLnBrk="0" hangingPunct="1">
              <a:lnSpc>
                <a:spcPct val="120000"/>
              </a:lnSpc>
              <a:spcBef>
                <a:spcPts val="2610"/>
              </a:spcBef>
              <a:spcAft>
                <a:spcPts val="0"/>
              </a:spcAft>
              <a:buClrTx/>
              <a:buSzTx/>
              <a:buFontTx/>
              <a:buNone/>
              <a:tabLst/>
              <a:defRPr sz="3309" baseline="0">
                <a:solidFill>
                  <a:srgbClr val="005A92"/>
                </a:solidFill>
              </a:defRPr>
            </a:lvl1pPr>
          </a:lstStyle>
          <a:p>
            <a:pPr lvl="0"/>
            <a:r>
              <a:rPr lang="en-US"/>
              <a:t>Click to edit Master text styles</a:t>
            </a:r>
          </a:p>
        </p:txBody>
      </p:sp>
    </p:spTree>
    <p:extLst>
      <p:ext uri="{BB962C8B-B14F-4D97-AF65-F5344CB8AC3E}">
        <p14:creationId xmlns:p14="http://schemas.microsoft.com/office/powerpoint/2010/main" val="20084137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808" y="3513231"/>
            <a:ext cx="17088485" cy="2424180"/>
          </a:xfrm>
          <a:prstGeom prst="rect">
            <a:avLst/>
          </a:prstGeom>
        </p:spPr>
        <p:txBody>
          <a:bodyPr lIns="103693" tIns="51846" rIns="103693" bIns="51846"/>
          <a:lstStyle/>
          <a:p>
            <a:r>
              <a:rPr lang="en-US"/>
              <a:t>Click to edit Master title style</a:t>
            </a:r>
            <a:endParaRPr lang="lv-LV"/>
          </a:p>
        </p:txBody>
      </p:sp>
      <p:sp>
        <p:nvSpPr>
          <p:cNvPr id="3" name="Subtitle 2"/>
          <p:cNvSpPr>
            <a:spLocks noGrp="1"/>
          </p:cNvSpPr>
          <p:nvPr>
            <p:ph type="subTitle" idx="1"/>
          </p:nvPr>
        </p:nvSpPr>
        <p:spPr>
          <a:xfrm>
            <a:off x="3015615" y="6408633"/>
            <a:ext cx="14072870" cy="2890167"/>
          </a:xfrm>
          <a:prstGeom prst="rect">
            <a:avLst/>
          </a:prstGeom>
        </p:spPr>
        <p:txBody>
          <a:bodyPr lIns="103693" tIns="51846" rIns="103693" bIns="51846"/>
          <a:lstStyle>
            <a:lvl1pPr marL="0" indent="0" algn="ctr">
              <a:buNone/>
              <a:defRPr>
                <a:solidFill>
                  <a:schemeClr val="tx1">
                    <a:tint val="75000"/>
                  </a:schemeClr>
                </a:solidFill>
              </a:defRPr>
            </a:lvl1pPr>
            <a:lvl2pPr marL="745864" indent="0" algn="ctr">
              <a:buNone/>
              <a:defRPr>
                <a:solidFill>
                  <a:schemeClr val="tx1">
                    <a:tint val="75000"/>
                  </a:schemeClr>
                </a:solidFill>
              </a:defRPr>
            </a:lvl2pPr>
            <a:lvl3pPr marL="1491727" indent="0" algn="ctr">
              <a:buNone/>
              <a:defRPr>
                <a:solidFill>
                  <a:schemeClr val="tx1">
                    <a:tint val="75000"/>
                  </a:schemeClr>
                </a:solidFill>
              </a:defRPr>
            </a:lvl3pPr>
            <a:lvl4pPr marL="2237590" indent="0" algn="ctr">
              <a:buNone/>
              <a:defRPr>
                <a:solidFill>
                  <a:schemeClr val="tx1">
                    <a:tint val="75000"/>
                  </a:schemeClr>
                </a:solidFill>
              </a:defRPr>
            </a:lvl4pPr>
            <a:lvl5pPr marL="2983454" indent="0" algn="ctr">
              <a:buNone/>
              <a:defRPr>
                <a:solidFill>
                  <a:schemeClr val="tx1">
                    <a:tint val="75000"/>
                  </a:schemeClr>
                </a:solidFill>
              </a:defRPr>
            </a:lvl5pPr>
            <a:lvl6pPr marL="3729317" indent="0" algn="ctr">
              <a:buNone/>
              <a:defRPr>
                <a:solidFill>
                  <a:schemeClr val="tx1">
                    <a:tint val="75000"/>
                  </a:schemeClr>
                </a:solidFill>
              </a:defRPr>
            </a:lvl6pPr>
            <a:lvl7pPr marL="4475181" indent="0" algn="ctr">
              <a:buNone/>
              <a:defRPr>
                <a:solidFill>
                  <a:schemeClr val="tx1">
                    <a:tint val="75000"/>
                  </a:schemeClr>
                </a:solidFill>
              </a:defRPr>
            </a:lvl7pPr>
            <a:lvl8pPr marL="5221045" indent="0" algn="ctr">
              <a:buNone/>
              <a:defRPr>
                <a:solidFill>
                  <a:schemeClr val="tx1">
                    <a:tint val="75000"/>
                  </a:schemeClr>
                </a:solidFill>
              </a:defRPr>
            </a:lvl8pPr>
            <a:lvl9pPr marL="5966907" indent="0" algn="ctr">
              <a:buNone/>
              <a:defRPr>
                <a:solidFill>
                  <a:schemeClr val="tx1">
                    <a:tint val="75000"/>
                  </a:schemeClr>
                </a:solidFill>
              </a:defRPr>
            </a:lvl9pPr>
          </a:lstStyle>
          <a:p>
            <a:r>
              <a:rPr lang="en-US"/>
              <a:t>Click to edit Master subtitle style</a:t>
            </a:r>
            <a:endParaRPr lang="lv-LV"/>
          </a:p>
        </p:txBody>
      </p:sp>
      <p:sp>
        <p:nvSpPr>
          <p:cNvPr id="4" name="Date Placeholder 3"/>
          <p:cNvSpPr>
            <a:spLocks noGrp="1"/>
          </p:cNvSpPr>
          <p:nvPr>
            <p:ph type="dt" sz="half" idx="10"/>
          </p:nvPr>
        </p:nvSpPr>
        <p:spPr>
          <a:xfrm>
            <a:off x="1005206" y="10482095"/>
            <a:ext cx="4690957" cy="602118"/>
          </a:xfrm>
          <a:prstGeom prst="rect">
            <a:avLst/>
          </a:prstGeom>
        </p:spPr>
        <p:txBody>
          <a:bodyPr lIns="103693" tIns="51846" rIns="103693" bIns="51846"/>
          <a:lstStyle/>
          <a:p>
            <a:fld id="{1A2660F3-6661-4876-8032-EAE21D2F3361}" type="datetimeFigureOut">
              <a:rPr lang="lv-LV" smtClean="0"/>
              <a:t>28.02.2024</a:t>
            </a:fld>
            <a:endParaRPr lang="lv-LV"/>
          </a:p>
        </p:txBody>
      </p:sp>
      <p:sp>
        <p:nvSpPr>
          <p:cNvPr id="5" name="Footer Placeholder 4"/>
          <p:cNvSpPr>
            <a:spLocks noGrp="1"/>
          </p:cNvSpPr>
          <p:nvPr>
            <p:ph type="ftr" sz="quarter" idx="11"/>
          </p:nvPr>
        </p:nvSpPr>
        <p:spPr>
          <a:xfrm>
            <a:off x="6868902" y="10482095"/>
            <a:ext cx="6366298" cy="602118"/>
          </a:xfrm>
          <a:prstGeom prst="rect">
            <a:avLst/>
          </a:prstGeom>
        </p:spPr>
        <p:txBody>
          <a:bodyPr lIns="103693" tIns="51846" rIns="103693" bIns="51846"/>
          <a:lstStyle/>
          <a:p>
            <a:endParaRPr lang="lv-LV"/>
          </a:p>
        </p:txBody>
      </p:sp>
      <p:sp>
        <p:nvSpPr>
          <p:cNvPr id="6" name="Slide Number Placeholder 5"/>
          <p:cNvSpPr>
            <a:spLocks noGrp="1"/>
          </p:cNvSpPr>
          <p:nvPr>
            <p:ph type="sldNum" sz="quarter" idx="12"/>
          </p:nvPr>
        </p:nvSpPr>
        <p:spPr>
          <a:xfrm>
            <a:off x="14407939" y="10482095"/>
            <a:ext cx="4690957" cy="602118"/>
          </a:xfrm>
          <a:prstGeom prst="rect">
            <a:avLst/>
          </a:prstGeom>
        </p:spPr>
        <p:txBody>
          <a:bodyPr lIns="103693" tIns="51846" rIns="103693" bIns="51846"/>
          <a:lstStyle/>
          <a:p>
            <a:fld id="{2E129D9F-04AD-4883-8055-CDEFF8C2D1A4}" type="slidenum">
              <a:rPr lang="lv-LV" smtClean="0"/>
              <a:t>‹#›</a:t>
            </a:fld>
            <a:endParaRPr lang="lv-LV"/>
          </a:p>
        </p:txBody>
      </p:sp>
    </p:spTree>
    <p:extLst>
      <p:ext uri="{BB962C8B-B14F-4D97-AF65-F5344CB8AC3E}">
        <p14:creationId xmlns:p14="http://schemas.microsoft.com/office/powerpoint/2010/main" val="240962040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Lielais virsraksts">
    <p:spTree>
      <p:nvGrpSpPr>
        <p:cNvPr id="1" name=""/>
        <p:cNvGrpSpPr/>
        <p:nvPr/>
      </p:nvGrpSpPr>
      <p:grpSpPr>
        <a:xfrm>
          <a:off x="0" y="0"/>
          <a:ext cx="0" cy="0"/>
          <a:chOff x="0" y="0"/>
          <a:chExt cx="0" cy="0"/>
        </a:xfrm>
      </p:grpSpPr>
      <p:sp>
        <p:nvSpPr>
          <p:cNvPr id="15" name="object 3"/>
          <p:cNvSpPr txBox="1">
            <a:spLocks noGrp="1"/>
          </p:cNvSpPr>
          <p:nvPr>
            <p:ph type="title" hasCustomPrompt="1"/>
          </p:nvPr>
        </p:nvSpPr>
        <p:spPr>
          <a:xfrm>
            <a:off x="1445250" y="1399967"/>
            <a:ext cx="17772247" cy="1132762"/>
          </a:xfrm>
          <a:prstGeom prst="rect">
            <a:avLst/>
          </a:prstGeom>
        </p:spPr>
        <p:txBody>
          <a:bodyPr tIns="12700" rtlCol="0"/>
          <a:lstStyle>
            <a:lvl1pPr marL="20942" algn="l" eaLnBrk="1" fontAlgn="auto" hangingPunct="1">
              <a:spcBef>
                <a:spcPts val="165"/>
              </a:spcBef>
              <a:spcAft>
                <a:spcPts val="0"/>
              </a:spcAft>
              <a:defRPr sz="7193" b="1" spc="0" baseline="0">
                <a:solidFill>
                  <a:schemeClr val="bg1"/>
                </a:solidFill>
              </a:defRPr>
            </a:lvl1pPr>
          </a:lstStyle>
          <a:p>
            <a:pPr marL="12700" algn="l" eaLnBrk="1" fontAlgn="auto" hangingPunct="1">
              <a:spcBef>
                <a:spcPts val="100"/>
              </a:spcBef>
              <a:spcAft>
                <a:spcPts val="0"/>
              </a:spcAft>
              <a:defRPr/>
            </a:pPr>
            <a:r>
              <a:rPr spc="-173">
                <a:solidFill>
                  <a:schemeClr val="bg1"/>
                </a:solidFill>
                <a:latin typeface="Century Gothic" pitchFamily="34" charset="0"/>
              </a:rPr>
              <a:t>LIELAIS</a:t>
            </a:r>
            <a:r>
              <a:rPr spc="-482">
                <a:solidFill>
                  <a:schemeClr val="bg1"/>
                </a:solidFill>
                <a:latin typeface="Century Gothic" pitchFamily="34" charset="0"/>
              </a:rPr>
              <a:t> </a:t>
            </a:r>
            <a:r>
              <a:rPr spc="-186">
                <a:solidFill>
                  <a:schemeClr val="bg1"/>
                </a:solidFill>
                <a:latin typeface="Century Gothic" pitchFamily="34" charset="0"/>
              </a:rPr>
              <a:t>VIRSRAKSTS</a:t>
            </a:r>
          </a:p>
        </p:txBody>
      </p:sp>
      <p:sp>
        <p:nvSpPr>
          <p:cNvPr id="17" name="Text Placeholder 2"/>
          <p:cNvSpPr>
            <a:spLocks noGrp="1"/>
          </p:cNvSpPr>
          <p:nvPr>
            <p:ph type="body" sz="quarter" idx="11" hasCustomPrompt="1"/>
          </p:nvPr>
        </p:nvSpPr>
        <p:spPr>
          <a:xfrm>
            <a:off x="1413352" y="9953257"/>
            <a:ext cx="8954747" cy="723000"/>
          </a:xfrm>
          <a:prstGeom prst="rect">
            <a:avLst/>
          </a:prstGeom>
        </p:spPr>
        <p:txBody>
          <a:bodyPr anchor="ctr"/>
          <a:lstStyle>
            <a:lvl1pPr algn="l">
              <a:spcBef>
                <a:spcPts val="0"/>
              </a:spcBef>
              <a:defRPr sz="1870" spc="0" baseline="0">
                <a:solidFill>
                  <a:schemeClr val="bg1"/>
                </a:solidFill>
              </a:defRPr>
            </a:lvl1pPr>
          </a:lstStyle>
          <a:p>
            <a:pPr lvl="0"/>
            <a:r>
              <a:rPr lang="lv-LV"/>
              <a:t>Vārds Uzvārds Amats</a:t>
            </a:r>
            <a:endParaRPr lang="en-US"/>
          </a:p>
        </p:txBody>
      </p:sp>
      <p:sp>
        <p:nvSpPr>
          <p:cNvPr id="16" name="Text Placeholder 2"/>
          <p:cNvSpPr>
            <a:spLocks noGrp="1"/>
          </p:cNvSpPr>
          <p:nvPr>
            <p:ph type="body" sz="quarter" idx="12" hasCustomPrompt="1"/>
          </p:nvPr>
        </p:nvSpPr>
        <p:spPr>
          <a:xfrm>
            <a:off x="1520408" y="2753543"/>
            <a:ext cx="17697091" cy="622120"/>
          </a:xfrm>
          <a:prstGeom prst="rect">
            <a:avLst/>
          </a:prstGeom>
        </p:spPr>
        <p:txBody>
          <a:bodyPr anchor="ctr"/>
          <a:lstStyle>
            <a:lvl1pPr>
              <a:defRPr lang="lv-LV" sz="3596" b="1" spc="0" baseline="0" dirty="0" smtClean="0">
                <a:solidFill>
                  <a:schemeClr val="bg1"/>
                </a:solidFill>
                <a:latin typeface="Century Gothic" pitchFamily="34" charset="0"/>
                <a:ea typeface="+mn-ea"/>
                <a:cs typeface="Mark"/>
              </a:defRPr>
            </a:lvl1pPr>
          </a:lstStyle>
          <a:p>
            <a:pPr lvl="0"/>
            <a:r>
              <a:rPr lang="lv-LV"/>
              <a:t>Mazais virsraksts</a:t>
            </a:r>
            <a:endParaRPr lang="en-US"/>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536645" y="9381558"/>
            <a:ext cx="2796365" cy="1183275"/>
          </a:xfrm>
          <a:prstGeom prst="rect">
            <a:avLst/>
          </a:prstGeom>
        </p:spPr>
      </p:pic>
    </p:spTree>
    <p:extLst>
      <p:ext uri="{BB962C8B-B14F-4D97-AF65-F5344CB8AC3E}">
        <p14:creationId xmlns:p14="http://schemas.microsoft.com/office/powerpoint/2010/main" val="46784841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Zils 2 apļi ">
    <p:spTree>
      <p:nvGrpSpPr>
        <p:cNvPr id="1" name=""/>
        <p:cNvGrpSpPr/>
        <p:nvPr/>
      </p:nvGrpSpPr>
      <p:grpSpPr>
        <a:xfrm>
          <a:off x="0" y="0"/>
          <a:ext cx="0" cy="0"/>
          <a:chOff x="0" y="0"/>
          <a:chExt cx="0" cy="0"/>
        </a:xfrm>
      </p:grpSpPr>
      <p:sp>
        <p:nvSpPr>
          <p:cNvPr id="23" name="TextBox 5"/>
          <p:cNvSpPr txBox="1">
            <a:spLocks noChangeArrowheads="1"/>
          </p:cNvSpPr>
          <p:nvPr userDrawn="1"/>
        </p:nvSpPr>
        <p:spPr bwMode="auto">
          <a:xfrm>
            <a:off x="13740280" y="1379413"/>
            <a:ext cx="6043307" cy="212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lv-LV" sz="6617" b="1">
                <a:solidFill>
                  <a:srgbClr val="00AAC6"/>
                </a:solidFill>
                <a:latin typeface="Century Gothic" pitchFamily="34" charset="0"/>
                <a:ea typeface="Mark" pitchFamily="50" charset="0"/>
                <a:cs typeface="Mark" pitchFamily="50" charset="0"/>
              </a:rPr>
              <a:t>LIELAIS VIRSRAKSTS</a:t>
            </a:r>
            <a:endParaRPr lang="en-US" sz="6617" b="1">
              <a:solidFill>
                <a:srgbClr val="00AAC6"/>
              </a:solidFill>
              <a:latin typeface="Century Gothic" pitchFamily="34" charset="0"/>
              <a:ea typeface="Mark" pitchFamily="50" charset="0"/>
              <a:cs typeface="Mark" pitchFamily="50" charset="0"/>
            </a:endParaRPr>
          </a:p>
        </p:txBody>
      </p:sp>
      <p:sp>
        <p:nvSpPr>
          <p:cNvPr id="25" name="object 6"/>
          <p:cNvSpPr>
            <a:spLocks/>
          </p:cNvSpPr>
          <p:nvPr userDrawn="1"/>
        </p:nvSpPr>
        <p:spPr bwMode="auto">
          <a:xfrm>
            <a:off x="3109913" y="5003796"/>
            <a:ext cx="3829905" cy="3765976"/>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pPr>
            <a:endParaRPr lang="en-US" sz="2589">
              <a:solidFill>
                <a:srgbClr val="00467F"/>
              </a:solidFill>
              <a:cs typeface="Arial" charset="0"/>
            </a:endParaRPr>
          </a:p>
        </p:txBody>
      </p:sp>
      <p:sp>
        <p:nvSpPr>
          <p:cNvPr id="12" name="object 3"/>
          <p:cNvSpPr txBox="1">
            <a:spLocks noGrp="1"/>
          </p:cNvSpPr>
          <p:nvPr>
            <p:ph type="title" hasCustomPrompt="1"/>
          </p:nvPr>
        </p:nvSpPr>
        <p:spPr>
          <a:xfrm>
            <a:off x="781254" y="993059"/>
            <a:ext cx="17772247" cy="1132762"/>
          </a:xfrm>
          <a:prstGeom prst="rect">
            <a:avLst/>
          </a:prstGeom>
        </p:spPr>
        <p:txBody>
          <a:bodyPr tIns="12700" rtlCol="0"/>
          <a:lstStyle>
            <a:lvl1pPr marL="20942" algn="l" eaLnBrk="1" fontAlgn="auto" hangingPunct="1">
              <a:spcBef>
                <a:spcPts val="165"/>
              </a:spcBef>
              <a:spcAft>
                <a:spcPts val="0"/>
              </a:spcAft>
              <a:defRPr sz="7193" b="1" kern="1200" spc="0" baseline="0">
                <a:solidFill>
                  <a:schemeClr val="bg1"/>
                </a:solidFill>
                <a:latin typeface="Century Gothic" pitchFamily="34" charset="0"/>
                <a:ea typeface="+mn-ea"/>
                <a:cs typeface="Arial" pitchFamily="34" charset="0"/>
              </a:defRPr>
            </a:lvl1pPr>
          </a:lstStyle>
          <a:p>
            <a:pPr marL="12700" algn="l" eaLnBrk="1" fontAlgn="auto" hangingPunct="1">
              <a:spcBef>
                <a:spcPts val="100"/>
              </a:spcBef>
              <a:spcAft>
                <a:spcPts val="0"/>
              </a:spcAft>
              <a:defRPr/>
            </a:pPr>
            <a:r>
              <a:rPr spc="-173">
                <a:solidFill>
                  <a:schemeClr val="bg1"/>
                </a:solidFill>
                <a:latin typeface="Century Gothic" pitchFamily="34" charset="0"/>
              </a:rPr>
              <a:t>LIELAIS</a:t>
            </a:r>
            <a:r>
              <a:rPr spc="-482">
                <a:solidFill>
                  <a:schemeClr val="bg1"/>
                </a:solidFill>
                <a:latin typeface="Century Gothic" pitchFamily="34" charset="0"/>
              </a:rPr>
              <a:t> </a:t>
            </a:r>
            <a:r>
              <a:rPr spc="-186">
                <a:solidFill>
                  <a:schemeClr val="bg1"/>
                </a:solidFill>
                <a:latin typeface="Century Gothic" pitchFamily="34" charset="0"/>
              </a:rPr>
              <a:t>VIRSRAKSTS</a:t>
            </a:r>
          </a:p>
        </p:txBody>
      </p:sp>
      <p:sp>
        <p:nvSpPr>
          <p:cNvPr id="16" name="Text Placeholder 2"/>
          <p:cNvSpPr>
            <a:spLocks noGrp="1"/>
          </p:cNvSpPr>
          <p:nvPr>
            <p:ph type="body" sz="quarter" idx="11" hasCustomPrompt="1"/>
          </p:nvPr>
        </p:nvSpPr>
        <p:spPr>
          <a:xfrm>
            <a:off x="910444" y="9265357"/>
            <a:ext cx="8249742" cy="325796"/>
          </a:xfrm>
          <a:prstGeom prst="rect">
            <a:avLst/>
          </a:prstGeom>
        </p:spPr>
        <p:txBody>
          <a:bodyPr anchor="ctr"/>
          <a:lstStyle>
            <a:lvl1pPr algn="ctr">
              <a:defRPr sz="1870" spc="0" baseline="0">
                <a:solidFill>
                  <a:schemeClr val="bg1"/>
                </a:solidFill>
              </a:defRPr>
            </a:lvl1pPr>
          </a:lstStyle>
          <a:p>
            <a:pPr lvl="0"/>
            <a:r>
              <a:rPr lang="lv-LV"/>
              <a:t>Teksts</a:t>
            </a:r>
            <a:endParaRPr lang="en-US"/>
          </a:p>
        </p:txBody>
      </p:sp>
      <p:sp>
        <p:nvSpPr>
          <p:cNvPr id="18" name="Text Placeholder 2"/>
          <p:cNvSpPr>
            <a:spLocks noGrp="1"/>
          </p:cNvSpPr>
          <p:nvPr>
            <p:ph type="body" sz="quarter" idx="12" hasCustomPrompt="1"/>
          </p:nvPr>
        </p:nvSpPr>
        <p:spPr>
          <a:xfrm>
            <a:off x="10862406" y="9265357"/>
            <a:ext cx="8249742" cy="325796"/>
          </a:xfrm>
          <a:prstGeom prst="rect">
            <a:avLst/>
          </a:prstGeom>
        </p:spPr>
        <p:txBody>
          <a:bodyPr anchor="ctr"/>
          <a:lstStyle>
            <a:lvl1pPr algn="ctr">
              <a:defRPr sz="1870" spc="0" baseline="0">
                <a:solidFill>
                  <a:schemeClr val="bg1"/>
                </a:solidFill>
              </a:defRPr>
            </a:lvl1pPr>
          </a:lstStyle>
          <a:p>
            <a:pPr lvl="0"/>
            <a:r>
              <a:rPr lang="lv-LV"/>
              <a:t>Teksts</a:t>
            </a:r>
            <a:endParaRPr lang="en-US"/>
          </a:p>
        </p:txBody>
      </p:sp>
      <p:sp>
        <p:nvSpPr>
          <p:cNvPr id="5" name="Content Placeholder 4"/>
          <p:cNvSpPr>
            <a:spLocks noGrp="1"/>
          </p:cNvSpPr>
          <p:nvPr>
            <p:ph sz="quarter" idx="13"/>
          </p:nvPr>
        </p:nvSpPr>
        <p:spPr>
          <a:xfrm>
            <a:off x="3109913" y="5003796"/>
            <a:ext cx="3829905" cy="3765976"/>
          </a:xfrm>
          <a:prstGeom prst="rect">
            <a:avLst/>
          </a:prstGeom>
        </p:spPr>
        <p:txBody>
          <a:bodyPr/>
          <a:lstStyle>
            <a:lvl1pPr>
              <a:defRPr spc="0" baseline="0"/>
            </a:lvl1pPr>
          </a:lstStyle>
          <a:p>
            <a:pPr lvl="0"/>
            <a:r>
              <a:rPr lang="en-US"/>
              <a:t>Click to edit Master text styles</a:t>
            </a:r>
          </a:p>
        </p:txBody>
      </p:sp>
      <p:sp>
        <p:nvSpPr>
          <p:cNvPr id="7" name="Picture Placeholder 6"/>
          <p:cNvSpPr>
            <a:spLocks noGrp="1"/>
          </p:cNvSpPr>
          <p:nvPr>
            <p:ph type="pic" sz="quarter" idx="14"/>
          </p:nvPr>
        </p:nvSpPr>
        <p:spPr>
          <a:xfrm>
            <a:off x="13120992" y="5018461"/>
            <a:ext cx="3829905" cy="3765976"/>
          </a:xfrm>
          <a:prstGeom prst="rect">
            <a:avLst/>
          </a:prstGeom>
        </p:spPr>
        <p:txBody>
          <a:bodyPr/>
          <a:lstStyle>
            <a:lvl1pPr>
              <a:defRPr spc="0" baseline="0"/>
            </a:lvl1pPr>
          </a:lstStyle>
          <a:p>
            <a:r>
              <a:rPr lang="en-US"/>
              <a:t>Click icon to add picture</a:t>
            </a:r>
          </a:p>
        </p:txBody>
      </p:sp>
      <p:sp>
        <p:nvSpPr>
          <p:cNvPr id="35" name="Oval 34"/>
          <p:cNvSpPr/>
          <p:nvPr userDrawn="1"/>
        </p:nvSpPr>
        <p:spPr>
          <a:xfrm>
            <a:off x="13157318" y="5018460"/>
            <a:ext cx="3793579" cy="3774897"/>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589">
              <a:solidFill>
                <a:srgbClr val="FFFFFF"/>
              </a:solidFill>
            </a:endParaRPr>
          </a:p>
        </p:txBody>
      </p:sp>
      <p:sp>
        <p:nvSpPr>
          <p:cNvPr id="14" name="Text Placeholder 2"/>
          <p:cNvSpPr>
            <a:spLocks noGrp="1"/>
          </p:cNvSpPr>
          <p:nvPr>
            <p:ph type="body" sz="quarter" idx="15" hasCustomPrompt="1"/>
          </p:nvPr>
        </p:nvSpPr>
        <p:spPr>
          <a:xfrm>
            <a:off x="781254" y="2339749"/>
            <a:ext cx="17802439" cy="725141"/>
          </a:xfrm>
          <a:prstGeom prst="rect">
            <a:avLst/>
          </a:prstGeom>
        </p:spPr>
        <p:txBody>
          <a:bodyPr anchor="ctr"/>
          <a:lstStyle>
            <a:lvl1pPr>
              <a:defRPr lang="lv-LV" sz="3596" b="1" spc="0" baseline="0" dirty="0" smtClean="0">
                <a:solidFill>
                  <a:schemeClr val="bg1"/>
                </a:solidFill>
                <a:latin typeface="Century Gothic" pitchFamily="34" charset="0"/>
                <a:ea typeface="+mn-ea"/>
                <a:cs typeface="Mark"/>
              </a:defRPr>
            </a:lvl1pPr>
          </a:lstStyle>
          <a:p>
            <a:pPr lvl="0"/>
            <a:r>
              <a:rPr lang="lv-LV"/>
              <a:t>Mazais virsraksts</a:t>
            </a:r>
            <a:endParaRPr lang="en-US"/>
          </a:p>
        </p:txBody>
      </p:sp>
    </p:spTree>
    <p:extLst>
      <p:ext uri="{BB962C8B-B14F-4D97-AF65-F5344CB8AC3E}">
        <p14:creationId xmlns:p14="http://schemas.microsoft.com/office/powerpoint/2010/main" val="168759832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Zils 3 apļi ">
    <p:spTree>
      <p:nvGrpSpPr>
        <p:cNvPr id="1" name=""/>
        <p:cNvGrpSpPr/>
        <p:nvPr/>
      </p:nvGrpSpPr>
      <p:grpSpPr>
        <a:xfrm>
          <a:off x="0" y="0"/>
          <a:ext cx="0" cy="0"/>
          <a:chOff x="0" y="0"/>
          <a:chExt cx="0" cy="0"/>
        </a:xfrm>
      </p:grpSpPr>
      <p:sp>
        <p:nvSpPr>
          <p:cNvPr id="25" name="object 6"/>
          <p:cNvSpPr>
            <a:spLocks/>
          </p:cNvSpPr>
          <p:nvPr userDrawn="1"/>
        </p:nvSpPr>
        <p:spPr bwMode="auto">
          <a:xfrm>
            <a:off x="1413354" y="5003796"/>
            <a:ext cx="3829905" cy="3765976"/>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pPr>
            <a:endParaRPr lang="en-US" sz="2589" kern="0">
              <a:solidFill>
                <a:srgbClr val="00467F"/>
              </a:solidFill>
              <a:cs typeface="Arial" charset="0"/>
            </a:endParaRPr>
          </a:p>
        </p:txBody>
      </p:sp>
      <p:sp>
        <p:nvSpPr>
          <p:cNvPr id="12" name="object 3"/>
          <p:cNvSpPr txBox="1">
            <a:spLocks noGrp="1"/>
          </p:cNvSpPr>
          <p:nvPr>
            <p:ph type="title" hasCustomPrompt="1"/>
          </p:nvPr>
        </p:nvSpPr>
        <p:spPr>
          <a:xfrm>
            <a:off x="781254" y="993059"/>
            <a:ext cx="17772247" cy="1132762"/>
          </a:xfrm>
          <a:prstGeom prst="rect">
            <a:avLst/>
          </a:prstGeom>
        </p:spPr>
        <p:txBody>
          <a:bodyPr tIns="12700" rtlCol="0"/>
          <a:lstStyle>
            <a:lvl1pPr marL="20942" algn="l" eaLnBrk="1" fontAlgn="auto" hangingPunct="1">
              <a:spcBef>
                <a:spcPts val="165"/>
              </a:spcBef>
              <a:spcAft>
                <a:spcPts val="0"/>
              </a:spcAft>
              <a:defRPr sz="7193" b="1" kern="0" spc="0" baseline="0">
                <a:solidFill>
                  <a:schemeClr val="bg1"/>
                </a:solidFill>
                <a:latin typeface="Century Gothic" pitchFamily="34" charset="0"/>
                <a:ea typeface="+mn-ea"/>
                <a:cs typeface="Arial" pitchFamily="34" charset="0"/>
              </a:defRPr>
            </a:lvl1pPr>
          </a:lstStyle>
          <a:p>
            <a:pPr marL="12700" algn="l" eaLnBrk="1" fontAlgn="auto" hangingPunct="1">
              <a:spcBef>
                <a:spcPts val="100"/>
              </a:spcBef>
              <a:spcAft>
                <a:spcPts val="0"/>
              </a:spcAft>
              <a:defRPr/>
            </a:pPr>
            <a:r>
              <a:rPr spc="-173">
                <a:solidFill>
                  <a:schemeClr val="bg1"/>
                </a:solidFill>
                <a:latin typeface="Century Gothic" pitchFamily="34" charset="0"/>
              </a:rPr>
              <a:t>LIELAIS</a:t>
            </a:r>
            <a:r>
              <a:rPr spc="-482">
                <a:solidFill>
                  <a:schemeClr val="bg1"/>
                </a:solidFill>
                <a:latin typeface="Century Gothic" pitchFamily="34" charset="0"/>
              </a:rPr>
              <a:t> </a:t>
            </a:r>
            <a:r>
              <a:rPr spc="-186">
                <a:solidFill>
                  <a:schemeClr val="bg1"/>
                </a:solidFill>
                <a:latin typeface="Century Gothic" pitchFamily="34" charset="0"/>
              </a:rPr>
              <a:t>VIRSRAKSTS</a:t>
            </a:r>
          </a:p>
        </p:txBody>
      </p:sp>
      <p:sp>
        <p:nvSpPr>
          <p:cNvPr id="5" name="Content Placeholder 4"/>
          <p:cNvSpPr>
            <a:spLocks noGrp="1"/>
          </p:cNvSpPr>
          <p:nvPr>
            <p:ph sz="quarter" idx="13"/>
          </p:nvPr>
        </p:nvSpPr>
        <p:spPr>
          <a:xfrm>
            <a:off x="1413354" y="5003796"/>
            <a:ext cx="3829905" cy="3765976"/>
          </a:xfrm>
          <a:prstGeom prst="rect">
            <a:avLst/>
          </a:prstGeom>
        </p:spPr>
        <p:txBody>
          <a:bodyPr/>
          <a:lstStyle>
            <a:lvl1pPr>
              <a:defRPr kern="0" spc="0" baseline="0"/>
            </a:lvl1pPr>
          </a:lstStyle>
          <a:p>
            <a:pPr lvl="0"/>
            <a:r>
              <a:rPr lang="en-US"/>
              <a:t>Click to edit Master text styles</a:t>
            </a:r>
          </a:p>
        </p:txBody>
      </p:sp>
      <p:sp>
        <p:nvSpPr>
          <p:cNvPr id="7" name="Picture Placeholder 6"/>
          <p:cNvSpPr>
            <a:spLocks noGrp="1"/>
          </p:cNvSpPr>
          <p:nvPr>
            <p:ph type="pic" sz="quarter" idx="14"/>
          </p:nvPr>
        </p:nvSpPr>
        <p:spPr>
          <a:xfrm>
            <a:off x="14860844" y="5018461"/>
            <a:ext cx="3829905" cy="3765976"/>
          </a:xfrm>
          <a:prstGeom prst="rect">
            <a:avLst/>
          </a:prstGeom>
        </p:spPr>
        <p:txBody>
          <a:bodyPr/>
          <a:lstStyle>
            <a:lvl1pPr>
              <a:defRPr kern="0" spc="0" baseline="0"/>
            </a:lvl1pPr>
          </a:lstStyle>
          <a:p>
            <a:r>
              <a:rPr lang="en-US"/>
              <a:t>Click icon to add picture</a:t>
            </a:r>
          </a:p>
        </p:txBody>
      </p:sp>
      <p:sp>
        <p:nvSpPr>
          <p:cNvPr id="35" name="Oval 34"/>
          <p:cNvSpPr/>
          <p:nvPr userDrawn="1"/>
        </p:nvSpPr>
        <p:spPr>
          <a:xfrm>
            <a:off x="14897168" y="5018460"/>
            <a:ext cx="3793579" cy="3774897"/>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589" kern="0">
              <a:solidFill>
                <a:srgbClr val="FFFFFF"/>
              </a:solidFill>
            </a:endParaRPr>
          </a:p>
        </p:txBody>
      </p:sp>
      <p:sp>
        <p:nvSpPr>
          <p:cNvPr id="11" name="object 6"/>
          <p:cNvSpPr>
            <a:spLocks/>
          </p:cNvSpPr>
          <p:nvPr userDrawn="1"/>
        </p:nvSpPr>
        <p:spPr bwMode="auto">
          <a:xfrm>
            <a:off x="8118446" y="5003796"/>
            <a:ext cx="3829905" cy="3765976"/>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pPr>
            <a:endParaRPr lang="en-US" sz="2589" kern="0">
              <a:solidFill>
                <a:srgbClr val="00467F"/>
              </a:solidFill>
              <a:cs typeface="Arial" charset="0"/>
            </a:endParaRPr>
          </a:p>
        </p:txBody>
      </p:sp>
      <p:sp>
        <p:nvSpPr>
          <p:cNvPr id="14" name="Content Placeholder 4"/>
          <p:cNvSpPr>
            <a:spLocks noGrp="1"/>
          </p:cNvSpPr>
          <p:nvPr>
            <p:ph sz="quarter" idx="15"/>
          </p:nvPr>
        </p:nvSpPr>
        <p:spPr>
          <a:xfrm>
            <a:off x="8118446" y="5003796"/>
            <a:ext cx="3829905" cy="3765976"/>
          </a:xfrm>
          <a:prstGeom prst="rect">
            <a:avLst/>
          </a:prstGeom>
        </p:spPr>
        <p:txBody>
          <a:bodyPr/>
          <a:lstStyle>
            <a:lvl1pPr>
              <a:defRPr kern="0" spc="0" baseline="0"/>
            </a:lvl1pPr>
          </a:lstStyle>
          <a:p>
            <a:pPr lvl="0"/>
            <a:r>
              <a:rPr lang="en-US"/>
              <a:t>Click to edit Master text styles</a:t>
            </a:r>
          </a:p>
        </p:txBody>
      </p:sp>
      <p:sp>
        <p:nvSpPr>
          <p:cNvPr id="24" name="Text Placeholder 2"/>
          <p:cNvSpPr>
            <a:spLocks noGrp="1"/>
          </p:cNvSpPr>
          <p:nvPr>
            <p:ph type="body" sz="quarter" idx="11" hasCustomPrompt="1"/>
          </p:nvPr>
        </p:nvSpPr>
        <p:spPr>
          <a:xfrm>
            <a:off x="580941" y="9472538"/>
            <a:ext cx="5557593" cy="325796"/>
          </a:xfrm>
          <a:prstGeom prst="rect">
            <a:avLst/>
          </a:prstGeom>
        </p:spPr>
        <p:txBody>
          <a:bodyPr anchor="ctr"/>
          <a:lstStyle>
            <a:lvl1pPr algn="ctr">
              <a:defRPr sz="1870" kern="0" spc="0" baseline="0">
                <a:solidFill>
                  <a:schemeClr val="bg1"/>
                </a:solidFill>
              </a:defRPr>
            </a:lvl1pPr>
          </a:lstStyle>
          <a:p>
            <a:pPr lvl="0"/>
            <a:r>
              <a:rPr lang="lv-LV"/>
              <a:t>Teksts</a:t>
            </a:r>
            <a:endParaRPr lang="en-US"/>
          </a:p>
        </p:txBody>
      </p:sp>
      <p:sp>
        <p:nvSpPr>
          <p:cNvPr id="26" name="Text Placeholder 2"/>
          <p:cNvSpPr>
            <a:spLocks noGrp="1"/>
          </p:cNvSpPr>
          <p:nvPr>
            <p:ph type="body" sz="quarter" idx="16" hasCustomPrompt="1"/>
          </p:nvPr>
        </p:nvSpPr>
        <p:spPr>
          <a:xfrm>
            <a:off x="7254600" y="9472538"/>
            <a:ext cx="5557593" cy="325796"/>
          </a:xfrm>
          <a:prstGeom prst="rect">
            <a:avLst/>
          </a:prstGeom>
        </p:spPr>
        <p:txBody>
          <a:bodyPr anchor="ctr"/>
          <a:lstStyle>
            <a:lvl1pPr algn="ctr">
              <a:defRPr sz="1870" kern="0" spc="0" baseline="0">
                <a:solidFill>
                  <a:schemeClr val="bg1"/>
                </a:solidFill>
              </a:defRPr>
            </a:lvl1pPr>
          </a:lstStyle>
          <a:p>
            <a:pPr lvl="0"/>
            <a:r>
              <a:rPr lang="lv-LV"/>
              <a:t>Teksts</a:t>
            </a:r>
            <a:endParaRPr lang="en-US"/>
          </a:p>
        </p:txBody>
      </p:sp>
      <p:sp>
        <p:nvSpPr>
          <p:cNvPr id="27" name="Text Placeholder 2"/>
          <p:cNvSpPr>
            <a:spLocks noGrp="1"/>
          </p:cNvSpPr>
          <p:nvPr>
            <p:ph type="body" sz="quarter" idx="17" hasCustomPrompt="1"/>
          </p:nvPr>
        </p:nvSpPr>
        <p:spPr>
          <a:xfrm>
            <a:off x="14015161" y="9472538"/>
            <a:ext cx="5557593" cy="325796"/>
          </a:xfrm>
          <a:prstGeom prst="rect">
            <a:avLst/>
          </a:prstGeom>
        </p:spPr>
        <p:txBody>
          <a:bodyPr anchor="ctr"/>
          <a:lstStyle>
            <a:lvl1pPr algn="ctr">
              <a:defRPr sz="1870" kern="0" spc="0" baseline="0">
                <a:solidFill>
                  <a:schemeClr val="bg1"/>
                </a:solidFill>
              </a:defRPr>
            </a:lvl1pPr>
          </a:lstStyle>
          <a:p>
            <a:pPr lvl="0"/>
            <a:r>
              <a:rPr lang="lv-LV"/>
              <a:t>Teksts</a:t>
            </a:r>
            <a:endParaRPr lang="en-US"/>
          </a:p>
        </p:txBody>
      </p:sp>
      <p:sp>
        <p:nvSpPr>
          <p:cNvPr id="16" name="Text Placeholder 2"/>
          <p:cNvSpPr>
            <a:spLocks noGrp="1"/>
          </p:cNvSpPr>
          <p:nvPr>
            <p:ph type="body" sz="quarter" idx="12" hasCustomPrompt="1"/>
          </p:nvPr>
        </p:nvSpPr>
        <p:spPr>
          <a:xfrm>
            <a:off x="781256" y="2442768"/>
            <a:ext cx="17804144" cy="622120"/>
          </a:xfrm>
          <a:prstGeom prst="rect">
            <a:avLst/>
          </a:prstGeom>
        </p:spPr>
        <p:txBody>
          <a:bodyPr anchor="ctr"/>
          <a:lstStyle>
            <a:lvl1pPr>
              <a:defRPr lang="lv-LV" sz="3596" b="1" kern="0" spc="0" baseline="0" dirty="0" smtClean="0">
                <a:solidFill>
                  <a:schemeClr val="bg1"/>
                </a:solidFill>
                <a:latin typeface="Century Gothic" pitchFamily="34" charset="0"/>
                <a:ea typeface="+mn-ea"/>
                <a:cs typeface="Mark"/>
              </a:defRPr>
            </a:lvl1pPr>
          </a:lstStyle>
          <a:p>
            <a:pPr lvl="0"/>
            <a:r>
              <a:rPr lang="lv-LV"/>
              <a:t>Mazais virsraksts</a:t>
            </a:r>
            <a:endParaRPr lang="en-US"/>
          </a:p>
        </p:txBody>
      </p:sp>
    </p:spTree>
    <p:extLst>
      <p:ext uri="{BB962C8B-B14F-4D97-AF65-F5344CB8AC3E}">
        <p14:creationId xmlns:p14="http://schemas.microsoft.com/office/powerpoint/2010/main" val="20832786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Dubltzils 2 donuts">
    <p:spTree>
      <p:nvGrpSpPr>
        <p:cNvPr id="1" name=""/>
        <p:cNvGrpSpPr/>
        <p:nvPr/>
      </p:nvGrpSpPr>
      <p:grpSpPr>
        <a:xfrm>
          <a:off x="0" y="0"/>
          <a:ext cx="0" cy="0"/>
          <a:chOff x="0" y="0"/>
          <a:chExt cx="0" cy="0"/>
        </a:xfrm>
      </p:grpSpPr>
      <p:sp>
        <p:nvSpPr>
          <p:cNvPr id="6" name="object 3"/>
          <p:cNvSpPr>
            <a:spLocks/>
          </p:cNvSpPr>
          <p:nvPr userDrawn="1"/>
        </p:nvSpPr>
        <p:spPr bwMode="auto">
          <a:xfrm>
            <a:off x="10049729" y="0"/>
            <a:ext cx="10047405" cy="11302500"/>
          </a:xfrm>
          <a:custGeom>
            <a:avLst/>
            <a:gdLst>
              <a:gd name="T0" fmla="*/ 0 w 6868159"/>
              <a:gd name="T1" fmla="*/ 7856068 h 7856855"/>
              <a:gd name="T2" fmla="*/ 6867183 w 6868159"/>
              <a:gd name="T3" fmla="*/ 7856068 h 7856855"/>
              <a:gd name="T4" fmla="*/ 6867183 w 6868159"/>
              <a:gd name="T5" fmla="*/ 0 h 7856855"/>
              <a:gd name="T6" fmla="*/ 0 w 6868159"/>
              <a:gd name="T7" fmla="*/ 0 h 7856855"/>
              <a:gd name="T8" fmla="*/ 0 w 6868159"/>
              <a:gd name="T9" fmla="*/ 7856068 h 7856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68159" h="7856855">
                <a:moveTo>
                  <a:pt x="0" y="7856385"/>
                </a:moveTo>
                <a:lnTo>
                  <a:pt x="6867817" y="7856385"/>
                </a:lnTo>
                <a:lnTo>
                  <a:pt x="686781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fontAlgn="base">
              <a:spcBef>
                <a:spcPct val="0"/>
              </a:spcBef>
              <a:spcAft>
                <a:spcPct val="0"/>
              </a:spcAft>
            </a:pPr>
            <a:endParaRPr lang="en-US" sz="2589">
              <a:solidFill>
                <a:srgbClr val="00467F"/>
              </a:solidFill>
              <a:cs typeface="Arial" charset="0"/>
            </a:endParaRPr>
          </a:p>
        </p:txBody>
      </p:sp>
      <p:sp>
        <p:nvSpPr>
          <p:cNvPr id="15" name="Text Placeholder 4"/>
          <p:cNvSpPr>
            <a:spLocks noGrp="1"/>
          </p:cNvSpPr>
          <p:nvPr>
            <p:ph type="body" sz="quarter" idx="10" hasCustomPrompt="1"/>
          </p:nvPr>
        </p:nvSpPr>
        <p:spPr>
          <a:xfrm>
            <a:off x="2572204" y="1458026"/>
            <a:ext cx="4883224" cy="515174"/>
          </a:xfrm>
          <a:prstGeom prst="rect">
            <a:avLst/>
          </a:prstGeom>
        </p:spPr>
        <p:txBody>
          <a:bodyPr/>
          <a:lstStyle>
            <a:lvl1pPr algn="ctr">
              <a:defRPr sz="2589" b="1">
                <a:solidFill>
                  <a:schemeClr val="bg1"/>
                </a:solidFill>
              </a:defRPr>
            </a:lvl1pPr>
          </a:lstStyle>
          <a:p>
            <a:pPr lvl="0"/>
            <a:r>
              <a:rPr lang="lv-LV"/>
              <a:t>teksts</a:t>
            </a:r>
            <a:endParaRPr lang="en-US"/>
          </a:p>
        </p:txBody>
      </p:sp>
      <p:sp>
        <p:nvSpPr>
          <p:cNvPr id="16" name="Text Placeholder 4"/>
          <p:cNvSpPr>
            <a:spLocks noGrp="1"/>
          </p:cNvSpPr>
          <p:nvPr>
            <p:ph type="body" sz="quarter" idx="11" hasCustomPrompt="1"/>
          </p:nvPr>
        </p:nvSpPr>
        <p:spPr>
          <a:xfrm>
            <a:off x="12641708" y="1470100"/>
            <a:ext cx="4883224" cy="515174"/>
          </a:xfrm>
          <a:prstGeom prst="rect">
            <a:avLst/>
          </a:prstGeom>
        </p:spPr>
        <p:txBody>
          <a:bodyPr/>
          <a:lstStyle>
            <a:lvl1pPr algn="ctr">
              <a:defRPr sz="2589" b="1">
                <a:solidFill>
                  <a:schemeClr val="bg1"/>
                </a:solidFill>
              </a:defRPr>
            </a:lvl1pPr>
          </a:lstStyle>
          <a:p>
            <a:pPr lvl="0"/>
            <a:r>
              <a:rPr lang="lv-LV"/>
              <a:t>teksts</a:t>
            </a:r>
            <a:endParaRPr lang="en-US"/>
          </a:p>
        </p:txBody>
      </p:sp>
      <p:sp>
        <p:nvSpPr>
          <p:cNvPr id="18" name="Chart Placeholder 16"/>
          <p:cNvSpPr>
            <a:spLocks noGrp="1"/>
          </p:cNvSpPr>
          <p:nvPr>
            <p:ph type="chart" sz="quarter" idx="12"/>
          </p:nvPr>
        </p:nvSpPr>
        <p:spPr>
          <a:xfrm>
            <a:off x="1308005" y="3478220"/>
            <a:ext cx="7585090" cy="4126816"/>
          </a:xfrm>
          <a:prstGeom prst="rect">
            <a:avLst/>
          </a:prstGeom>
        </p:spPr>
        <p:txBody>
          <a:bodyPr/>
          <a:lstStyle/>
          <a:p>
            <a:r>
              <a:rPr lang="en-US"/>
              <a:t>Click icon to add chart</a:t>
            </a:r>
          </a:p>
        </p:txBody>
      </p:sp>
      <p:sp>
        <p:nvSpPr>
          <p:cNvPr id="21" name="Text Placeholder 4"/>
          <p:cNvSpPr>
            <a:spLocks noGrp="1"/>
          </p:cNvSpPr>
          <p:nvPr>
            <p:ph type="body" sz="quarter" idx="14" hasCustomPrompt="1"/>
          </p:nvPr>
        </p:nvSpPr>
        <p:spPr>
          <a:xfrm>
            <a:off x="2640429" y="10582782"/>
            <a:ext cx="4777873" cy="413688"/>
          </a:xfrm>
          <a:prstGeom prst="rect">
            <a:avLst/>
          </a:prstGeom>
        </p:spPr>
        <p:txBody>
          <a:bodyPr/>
          <a:lstStyle>
            <a:lvl1pPr algn="ctr">
              <a:defRPr sz="2013" b="0">
                <a:solidFill>
                  <a:schemeClr val="bg1"/>
                </a:solidFill>
              </a:defRPr>
            </a:lvl1pPr>
          </a:lstStyle>
          <a:p>
            <a:pPr lvl="0"/>
            <a:r>
              <a:rPr lang="lv-LV"/>
              <a:t>teksts</a:t>
            </a:r>
            <a:endParaRPr lang="en-US"/>
          </a:p>
        </p:txBody>
      </p:sp>
      <p:sp>
        <p:nvSpPr>
          <p:cNvPr id="22" name="Text Placeholder 4"/>
          <p:cNvSpPr>
            <a:spLocks noGrp="1"/>
          </p:cNvSpPr>
          <p:nvPr>
            <p:ph type="body" sz="quarter" idx="15" hasCustomPrompt="1"/>
          </p:nvPr>
        </p:nvSpPr>
        <p:spPr>
          <a:xfrm>
            <a:off x="12684493" y="10582782"/>
            <a:ext cx="4777873" cy="413688"/>
          </a:xfrm>
          <a:prstGeom prst="rect">
            <a:avLst/>
          </a:prstGeom>
        </p:spPr>
        <p:txBody>
          <a:bodyPr/>
          <a:lstStyle>
            <a:lvl1pPr algn="ctr">
              <a:defRPr sz="2013" b="0">
                <a:solidFill>
                  <a:schemeClr val="bg1"/>
                </a:solidFill>
              </a:defRPr>
            </a:lvl1pPr>
          </a:lstStyle>
          <a:p>
            <a:pPr lvl="0"/>
            <a:r>
              <a:rPr lang="lv-LV"/>
              <a:t>teksts</a:t>
            </a:r>
            <a:endParaRPr lang="en-US"/>
          </a:p>
        </p:txBody>
      </p:sp>
      <p:sp>
        <p:nvSpPr>
          <p:cNvPr id="24" name="Chart Placeholder 16"/>
          <p:cNvSpPr>
            <a:spLocks noGrp="1"/>
          </p:cNvSpPr>
          <p:nvPr>
            <p:ph type="chart" sz="quarter" idx="17"/>
          </p:nvPr>
        </p:nvSpPr>
        <p:spPr>
          <a:xfrm>
            <a:off x="11280885" y="3478220"/>
            <a:ext cx="7585090" cy="4126816"/>
          </a:xfrm>
          <a:prstGeom prst="rect">
            <a:avLst/>
          </a:prstGeom>
        </p:spPr>
        <p:txBody>
          <a:bodyPr/>
          <a:lstStyle/>
          <a:p>
            <a:r>
              <a:rPr lang="en-US"/>
              <a:t>Click icon to add chart</a:t>
            </a:r>
          </a:p>
        </p:txBody>
      </p:sp>
      <p:sp>
        <p:nvSpPr>
          <p:cNvPr id="3" name="Text Placeholder 2"/>
          <p:cNvSpPr>
            <a:spLocks noGrp="1"/>
          </p:cNvSpPr>
          <p:nvPr>
            <p:ph type="body" sz="quarter" idx="18" hasCustomPrompt="1"/>
          </p:nvPr>
        </p:nvSpPr>
        <p:spPr>
          <a:xfrm>
            <a:off x="2150803" y="7622912"/>
            <a:ext cx="5687956" cy="1863576"/>
          </a:xfrm>
          <a:prstGeom prst="rect">
            <a:avLst/>
          </a:prstGeom>
        </p:spPr>
        <p:txBody>
          <a:bodyPr anchor="t"/>
          <a:lstStyle>
            <a:lvl1pPr marL="0" algn="ctr">
              <a:spcBef>
                <a:spcPts val="0"/>
              </a:spcBef>
              <a:defRPr lang="en-US" sz="2159" b="1" dirty="0" smtClean="0">
                <a:solidFill>
                  <a:schemeClr val="bg1"/>
                </a:solidFill>
                <a:latin typeface="Century Gothic" pitchFamily="34" charset="0"/>
                <a:ea typeface="+mn-ea"/>
                <a:cs typeface="+mn-cs"/>
              </a:defRPr>
            </a:lvl1pPr>
            <a:lvl3pPr marL="0" algn="ctr">
              <a:spcBef>
                <a:spcPts val="0"/>
              </a:spcBef>
              <a:defRPr lang="en-US" sz="2159" b="1" dirty="0" smtClean="0">
                <a:solidFill>
                  <a:srgbClr val="C4D600"/>
                </a:solidFill>
                <a:latin typeface="Century Gothic" pitchFamily="34" charset="0"/>
                <a:ea typeface="+mn-ea"/>
                <a:cs typeface="+mn-cs"/>
              </a:defRPr>
            </a:lvl3pPr>
            <a:lvl5pPr marL="0" algn="ctr">
              <a:spcBef>
                <a:spcPts val="0"/>
              </a:spcBef>
              <a:defRPr lang="en-US" sz="2159" b="1" dirty="0">
                <a:solidFill>
                  <a:srgbClr val="003B71"/>
                </a:solidFill>
                <a:latin typeface="Century Gothic" pitchFamily="34" charset="0"/>
                <a:ea typeface="+mn-ea"/>
                <a:cs typeface="+mn-cs"/>
              </a:defRPr>
            </a:lvl5pPr>
          </a:lstStyle>
          <a:p>
            <a:pPr lvl="0"/>
            <a:r>
              <a:rPr lang="lv-LV"/>
              <a:t>teksts</a:t>
            </a:r>
          </a:p>
          <a:p>
            <a:pPr lvl="0"/>
            <a:endParaRPr lang="en-US"/>
          </a:p>
          <a:p>
            <a:pPr lvl="2"/>
            <a:r>
              <a:rPr lang="lv-LV"/>
              <a:t>teksts</a:t>
            </a:r>
            <a:endParaRPr lang="en-US"/>
          </a:p>
          <a:p>
            <a:pPr lvl="4"/>
            <a:endParaRPr lang="lv-LV"/>
          </a:p>
          <a:p>
            <a:pPr lvl="4"/>
            <a:r>
              <a:rPr lang="lv-LV"/>
              <a:t>teksts</a:t>
            </a:r>
            <a:endParaRPr lang="en-US"/>
          </a:p>
        </p:txBody>
      </p:sp>
      <p:sp>
        <p:nvSpPr>
          <p:cNvPr id="26" name="Text Placeholder 2"/>
          <p:cNvSpPr>
            <a:spLocks noGrp="1"/>
          </p:cNvSpPr>
          <p:nvPr>
            <p:ph type="body" sz="quarter" idx="19" hasCustomPrompt="1"/>
          </p:nvPr>
        </p:nvSpPr>
        <p:spPr>
          <a:xfrm>
            <a:off x="12229452" y="7622912"/>
            <a:ext cx="5687956" cy="1863576"/>
          </a:xfrm>
          <a:prstGeom prst="rect">
            <a:avLst/>
          </a:prstGeom>
        </p:spPr>
        <p:txBody>
          <a:bodyPr anchor="t"/>
          <a:lstStyle>
            <a:lvl1pPr marL="0" algn="ctr">
              <a:spcBef>
                <a:spcPts val="0"/>
              </a:spcBef>
              <a:defRPr lang="lv-LV" sz="2159" b="1" dirty="0" smtClean="0">
                <a:solidFill>
                  <a:srgbClr val="00ACC8"/>
                </a:solidFill>
                <a:latin typeface="Century Gothic" pitchFamily="34" charset="0"/>
                <a:ea typeface="+mn-ea"/>
                <a:cs typeface="+mn-cs"/>
              </a:defRPr>
            </a:lvl1pPr>
            <a:lvl3pPr marL="0" algn="ctr">
              <a:spcBef>
                <a:spcPts val="0"/>
              </a:spcBef>
              <a:defRPr lang="lv-LV" sz="2159" b="1" dirty="0" smtClean="0">
                <a:solidFill>
                  <a:schemeClr val="bg1"/>
                </a:solidFill>
                <a:latin typeface="Century Gothic" pitchFamily="34" charset="0"/>
                <a:ea typeface="+mn-ea"/>
                <a:cs typeface="+mn-cs"/>
              </a:defRPr>
            </a:lvl3pPr>
            <a:lvl5pPr marL="0" algn="ctr">
              <a:spcBef>
                <a:spcPts val="0"/>
              </a:spcBef>
              <a:defRPr lang="en-US" sz="2159" b="1" dirty="0">
                <a:solidFill>
                  <a:srgbClr val="C4D600"/>
                </a:solidFill>
                <a:latin typeface="Century Gothic" pitchFamily="34" charset="0"/>
                <a:ea typeface="+mn-ea"/>
                <a:cs typeface="+mn-cs"/>
              </a:defRPr>
            </a:lvl5pPr>
          </a:lstStyle>
          <a:p>
            <a:pPr lvl="0"/>
            <a:r>
              <a:rPr lang="lv-LV"/>
              <a:t>teksts</a:t>
            </a:r>
          </a:p>
          <a:p>
            <a:pPr lvl="0"/>
            <a:endParaRPr lang="en-US"/>
          </a:p>
          <a:p>
            <a:pPr lvl="2"/>
            <a:r>
              <a:rPr lang="lv-LV"/>
              <a:t>teksts</a:t>
            </a:r>
          </a:p>
          <a:p>
            <a:pPr lvl="4"/>
            <a:endParaRPr lang="lv-LV"/>
          </a:p>
          <a:p>
            <a:pPr lvl="4"/>
            <a:r>
              <a:rPr lang="lv-LV"/>
              <a:t>teksts</a:t>
            </a:r>
            <a:endParaRPr lang="en-US"/>
          </a:p>
        </p:txBody>
      </p:sp>
    </p:spTree>
    <p:extLst>
      <p:ext uri="{BB962C8B-B14F-4D97-AF65-F5344CB8AC3E}">
        <p14:creationId xmlns:p14="http://schemas.microsoft.com/office/powerpoint/2010/main" val="426207057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Dubltzils 2 donuts paraugs">
    <p:spTree>
      <p:nvGrpSpPr>
        <p:cNvPr id="1" name=""/>
        <p:cNvGrpSpPr/>
        <p:nvPr/>
      </p:nvGrpSpPr>
      <p:grpSpPr>
        <a:xfrm>
          <a:off x="0" y="0"/>
          <a:ext cx="0" cy="0"/>
          <a:chOff x="0" y="0"/>
          <a:chExt cx="0" cy="0"/>
        </a:xfrm>
      </p:grpSpPr>
      <p:sp>
        <p:nvSpPr>
          <p:cNvPr id="6" name="object 3"/>
          <p:cNvSpPr>
            <a:spLocks/>
          </p:cNvSpPr>
          <p:nvPr userDrawn="1"/>
        </p:nvSpPr>
        <p:spPr bwMode="auto">
          <a:xfrm>
            <a:off x="10049729" y="0"/>
            <a:ext cx="10047405" cy="11302500"/>
          </a:xfrm>
          <a:custGeom>
            <a:avLst/>
            <a:gdLst>
              <a:gd name="T0" fmla="*/ 0 w 6868159"/>
              <a:gd name="T1" fmla="*/ 7856068 h 7856855"/>
              <a:gd name="T2" fmla="*/ 6867183 w 6868159"/>
              <a:gd name="T3" fmla="*/ 7856068 h 7856855"/>
              <a:gd name="T4" fmla="*/ 6867183 w 6868159"/>
              <a:gd name="T5" fmla="*/ 0 h 7856855"/>
              <a:gd name="T6" fmla="*/ 0 w 6868159"/>
              <a:gd name="T7" fmla="*/ 0 h 7856855"/>
              <a:gd name="T8" fmla="*/ 0 w 6868159"/>
              <a:gd name="T9" fmla="*/ 7856068 h 7856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68159" h="7856855">
                <a:moveTo>
                  <a:pt x="0" y="7856385"/>
                </a:moveTo>
                <a:lnTo>
                  <a:pt x="6867817" y="7856385"/>
                </a:lnTo>
                <a:lnTo>
                  <a:pt x="686781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fontAlgn="base">
              <a:spcBef>
                <a:spcPct val="0"/>
              </a:spcBef>
              <a:spcAft>
                <a:spcPct val="0"/>
              </a:spcAft>
            </a:pPr>
            <a:endParaRPr lang="en-US" sz="2589">
              <a:solidFill>
                <a:srgbClr val="00467F"/>
              </a:solidFill>
              <a:cs typeface="Arial" charset="0"/>
            </a:endParaRPr>
          </a:p>
        </p:txBody>
      </p:sp>
      <p:graphicFrame>
        <p:nvGraphicFramePr>
          <p:cNvPr id="11" name="Chart 17"/>
          <p:cNvGraphicFramePr>
            <a:graphicFrameLocks/>
          </p:cNvGraphicFramePr>
          <p:nvPr userDrawn="1"/>
        </p:nvGraphicFramePr>
        <p:xfrm>
          <a:off x="1669923" y="3222434"/>
          <a:ext cx="6707560" cy="4154222"/>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userDrawn="1"/>
        </p:nvSpPr>
        <p:spPr>
          <a:xfrm>
            <a:off x="2594303" y="1441076"/>
            <a:ext cx="4861123" cy="490775"/>
          </a:xfrm>
          <a:prstGeom prst="rect">
            <a:avLst/>
          </a:prstGeom>
          <a:noFill/>
        </p:spPr>
        <p:txBody>
          <a:bodyPr>
            <a:spAutoFit/>
          </a:bodyPr>
          <a:lstStyle/>
          <a:p>
            <a:pPr algn="ctr">
              <a:defRPr/>
            </a:pPr>
            <a:r>
              <a:rPr lang="lv-LV" sz="2589" b="1" spc="21">
                <a:solidFill>
                  <a:srgbClr val="FFFFFF"/>
                </a:solidFill>
                <a:cs typeface="Arial"/>
              </a:rPr>
              <a:t>teksts</a:t>
            </a:r>
            <a:endParaRPr lang="lv-LV" sz="2589">
              <a:solidFill>
                <a:srgbClr val="00467F"/>
              </a:solidFill>
              <a:cs typeface="Arial"/>
            </a:endParaRPr>
          </a:p>
        </p:txBody>
      </p:sp>
      <p:sp>
        <p:nvSpPr>
          <p:cNvPr id="13" name="TextBox 12"/>
          <p:cNvSpPr txBox="1"/>
          <p:nvPr userDrawn="1"/>
        </p:nvSpPr>
        <p:spPr>
          <a:xfrm>
            <a:off x="3337523" y="10555699"/>
            <a:ext cx="3374682" cy="402098"/>
          </a:xfrm>
          <a:prstGeom prst="rect">
            <a:avLst/>
          </a:prstGeom>
          <a:noFill/>
        </p:spPr>
        <p:txBody>
          <a:bodyPr>
            <a:spAutoFit/>
          </a:bodyPr>
          <a:lstStyle/>
          <a:p>
            <a:pPr algn="ctr">
              <a:defRPr/>
            </a:pPr>
            <a:r>
              <a:rPr lang="lv-LV" sz="2013" spc="-7">
                <a:solidFill>
                  <a:srgbClr val="FFFFFF"/>
                </a:solidFill>
                <a:cs typeface="Verdana"/>
              </a:rPr>
              <a:t>teksts</a:t>
            </a:r>
            <a:endParaRPr lang="en-US" sz="2013">
              <a:solidFill>
                <a:srgbClr val="00467F"/>
              </a:solidFill>
              <a:cs typeface="Verdana"/>
            </a:endParaRPr>
          </a:p>
        </p:txBody>
      </p:sp>
      <p:sp>
        <p:nvSpPr>
          <p:cNvPr id="14" name="TextBox 20"/>
          <p:cNvSpPr txBox="1">
            <a:spLocks noChangeArrowheads="1"/>
          </p:cNvSpPr>
          <p:nvPr userDrawn="1"/>
        </p:nvSpPr>
        <p:spPr bwMode="auto">
          <a:xfrm>
            <a:off x="2173920" y="7605036"/>
            <a:ext cx="5701892" cy="175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fontAlgn="base" hangingPunct="1">
              <a:spcBef>
                <a:spcPct val="0"/>
              </a:spcBef>
              <a:spcAft>
                <a:spcPct val="0"/>
              </a:spcAft>
            </a:pPr>
            <a:r>
              <a:rPr lang="lv-LV" sz="2159" b="1">
                <a:solidFill>
                  <a:srgbClr val="FFFFFF"/>
                </a:solidFill>
                <a:latin typeface="Century Gothic" pitchFamily="34" charset="0"/>
              </a:rPr>
              <a:t>teksts</a:t>
            </a:r>
          </a:p>
          <a:p>
            <a:pPr algn="ctr" eaLnBrk="1" fontAlgn="base" hangingPunct="1">
              <a:spcBef>
                <a:spcPct val="0"/>
              </a:spcBef>
              <a:spcAft>
                <a:spcPct val="0"/>
              </a:spcAft>
            </a:pPr>
            <a:endParaRPr lang="lv-LV" sz="2159" b="1">
              <a:solidFill>
                <a:srgbClr val="00467F"/>
              </a:solidFill>
              <a:latin typeface="Century Gothic" pitchFamily="34" charset="0"/>
            </a:endParaRPr>
          </a:p>
          <a:p>
            <a:pPr algn="ctr" eaLnBrk="1" fontAlgn="base" hangingPunct="1">
              <a:spcBef>
                <a:spcPct val="0"/>
              </a:spcBef>
              <a:spcAft>
                <a:spcPct val="0"/>
              </a:spcAft>
            </a:pPr>
            <a:r>
              <a:rPr lang="lv-LV" sz="2159" b="1">
                <a:solidFill>
                  <a:srgbClr val="C4D600"/>
                </a:solidFill>
                <a:latin typeface="Century Gothic" pitchFamily="34" charset="0"/>
              </a:rPr>
              <a:t>teksts</a:t>
            </a:r>
          </a:p>
          <a:p>
            <a:pPr algn="ctr" eaLnBrk="1" fontAlgn="base" hangingPunct="1">
              <a:spcBef>
                <a:spcPct val="0"/>
              </a:spcBef>
              <a:spcAft>
                <a:spcPct val="0"/>
              </a:spcAft>
            </a:pPr>
            <a:endParaRPr lang="lv-LV" sz="2159" b="1">
              <a:solidFill>
                <a:srgbClr val="00467F"/>
              </a:solidFill>
              <a:latin typeface="Century Gothic" pitchFamily="34" charset="0"/>
            </a:endParaRPr>
          </a:p>
          <a:p>
            <a:pPr algn="ctr" eaLnBrk="1" fontAlgn="base" hangingPunct="1">
              <a:spcBef>
                <a:spcPct val="0"/>
              </a:spcBef>
              <a:spcAft>
                <a:spcPct val="0"/>
              </a:spcAft>
            </a:pPr>
            <a:r>
              <a:rPr lang="lv-LV" sz="2159" b="1">
                <a:solidFill>
                  <a:srgbClr val="003B71"/>
                </a:solidFill>
                <a:latin typeface="Century Gothic" pitchFamily="34" charset="0"/>
              </a:rPr>
              <a:t>teksts</a:t>
            </a:r>
            <a:endParaRPr lang="en-US" sz="2159" b="1">
              <a:solidFill>
                <a:srgbClr val="003B71"/>
              </a:solidFill>
              <a:latin typeface="Century Gothic" pitchFamily="34" charset="0"/>
            </a:endParaRPr>
          </a:p>
        </p:txBody>
      </p:sp>
      <p:graphicFrame>
        <p:nvGraphicFramePr>
          <p:cNvPr id="17" name="Chart 21"/>
          <p:cNvGraphicFramePr>
            <a:graphicFrameLocks/>
          </p:cNvGraphicFramePr>
          <p:nvPr userDrawn="1"/>
        </p:nvGraphicFramePr>
        <p:xfrm>
          <a:off x="11719650" y="3352611"/>
          <a:ext cx="6707560" cy="4154222"/>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userDrawn="1"/>
        </p:nvSpPr>
        <p:spPr>
          <a:xfrm>
            <a:off x="12641709" y="1571252"/>
            <a:ext cx="4863446" cy="490775"/>
          </a:xfrm>
          <a:prstGeom prst="rect">
            <a:avLst/>
          </a:prstGeom>
          <a:noFill/>
        </p:spPr>
        <p:txBody>
          <a:bodyPr>
            <a:spAutoFit/>
          </a:bodyPr>
          <a:lstStyle/>
          <a:p>
            <a:pPr algn="ctr">
              <a:defRPr/>
            </a:pPr>
            <a:r>
              <a:rPr lang="lv-LV" sz="2589" b="1" spc="21">
                <a:solidFill>
                  <a:srgbClr val="FFFFFF"/>
                </a:solidFill>
                <a:cs typeface="Arial"/>
              </a:rPr>
              <a:t>teksts</a:t>
            </a:r>
            <a:endParaRPr lang="lv-LV" sz="2589">
              <a:solidFill>
                <a:srgbClr val="00467F"/>
              </a:solidFill>
              <a:cs typeface="Arial"/>
            </a:endParaRPr>
          </a:p>
        </p:txBody>
      </p:sp>
      <p:sp>
        <p:nvSpPr>
          <p:cNvPr id="20" name="TextBox 19"/>
          <p:cNvSpPr txBox="1"/>
          <p:nvPr userDrawn="1"/>
        </p:nvSpPr>
        <p:spPr>
          <a:xfrm>
            <a:off x="13384929" y="10683591"/>
            <a:ext cx="3377006" cy="402098"/>
          </a:xfrm>
          <a:prstGeom prst="rect">
            <a:avLst/>
          </a:prstGeom>
          <a:noFill/>
        </p:spPr>
        <p:txBody>
          <a:bodyPr>
            <a:spAutoFit/>
          </a:bodyPr>
          <a:lstStyle/>
          <a:p>
            <a:pPr algn="ctr">
              <a:defRPr/>
            </a:pPr>
            <a:r>
              <a:rPr lang="lv-LV" sz="2013" spc="-7">
                <a:solidFill>
                  <a:srgbClr val="FFFFFF"/>
                </a:solidFill>
                <a:cs typeface="Verdana"/>
              </a:rPr>
              <a:t>teksts</a:t>
            </a:r>
            <a:endParaRPr lang="en-US" sz="2013">
              <a:solidFill>
                <a:srgbClr val="00467F"/>
              </a:solidFill>
              <a:cs typeface="Verdana"/>
            </a:endParaRPr>
          </a:p>
        </p:txBody>
      </p:sp>
      <p:sp>
        <p:nvSpPr>
          <p:cNvPr id="23" name="TextBox 24"/>
          <p:cNvSpPr txBox="1">
            <a:spLocks noChangeArrowheads="1"/>
          </p:cNvSpPr>
          <p:nvPr userDrawn="1"/>
        </p:nvSpPr>
        <p:spPr bwMode="auto">
          <a:xfrm>
            <a:off x="12223648" y="7732928"/>
            <a:ext cx="5699568" cy="175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fontAlgn="base" hangingPunct="1">
              <a:spcBef>
                <a:spcPct val="0"/>
              </a:spcBef>
              <a:spcAft>
                <a:spcPct val="0"/>
              </a:spcAft>
            </a:pPr>
            <a:r>
              <a:rPr lang="lv-LV" sz="2159" b="1">
                <a:solidFill>
                  <a:srgbClr val="00ACC8"/>
                </a:solidFill>
                <a:latin typeface="Century Gothic" pitchFamily="34" charset="0"/>
              </a:rPr>
              <a:t>teksts</a:t>
            </a:r>
          </a:p>
          <a:p>
            <a:pPr algn="ctr" eaLnBrk="1" fontAlgn="base" hangingPunct="1">
              <a:spcBef>
                <a:spcPct val="0"/>
              </a:spcBef>
              <a:spcAft>
                <a:spcPct val="0"/>
              </a:spcAft>
            </a:pPr>
            <a:endParaRPr lang="lv-LV" sz="2159" b="1">
              <a:solidFill>
                <a:srgbClr val="00467F"/>
              </a:solidFill>
              <a:latin typeface="Century Gothic" pitchFamily="34" charset="0"/>
            </a:endParaRPr>
          </a:p>
          <a:p>
            <a:pPr algn="ctr" eaLnBrk="1" fontAlgn="base" hangingPunct="1">
              <a:spcBef>
                <a:spcPct val="0"/>
              </a:spcBef>
              <a:spcAft>
                <a:spcPct val="0"/>
              </a:spcAft>
            </a:pPr>
            <a:r>
              <a:rPr lang="lv-LV" sz="2159" b="1">
                <a:solidFill>
                  <a:srgbClr val="FFFFFF"/>
                </a:solidFill>
                <a:latin typeface="Century Gothic" pitchFamily="34" charset="0"/>
              </a:rPr>
              <a:t>teksts</a:t>
            </a:r>
          </a:p>
          <a:p>
            <a:pPr algn="ctr" eaLnBrk="1" fontAlgn="base" hangingPunct="1">
              <a:spcBef>
                <a:spcPct val="0"/>
              </a:spcBef>
              <a:spcAft>
                <a:spcPct val="0"/>
              </a:spcAft>
            </a:pPr>
            <a:endParaRPr lang="lv-LV" sz="2159" b="1">
              <a:solidFill>
                <a:srgbClr val="00467F"/>
              </a:solidFill>
              <a:latin typeface="Century Gothic" pitchFamily="34" charset="0"/>
            </a:endParaRPr>
          </a:p>
          <a:p>
            <a:pPr algn="ctr" eaLnBrk="1" fontAlgn="base" hangingPunct="1">
              <a:spcBef>
                <a:spcPct val="0"/>
              </a:spcBef>
              <a:spcAft>
                <a:spcPct val="0"/>
              </a:spcAft>
            </a:pPr>
            <a:r>
              <a:rPr lang="lv-LV" sz="2159" b="1">
                <a:solidFill>
                  <a:srgbClr val="C4D600"/>
                </a:solidFill>
                <a:latin typeface="Century Gothic" pitchFamily="34" charset="0"/>
              </a:rPr>
              <a:t>teksts</a:t>
            </a:r>
            <a:endParaRPr lang="en-US" sz="2159" b="1">
              <a:solidFill>
                <a:srgbClr val="C4D600"/>
              </a:solidFill>
              <a:latin typeface="Century Gothic" pitchFamily="34" charset="0"/>
            </a:endParaRPr>
          </a:p>
        </p:txBody>
      </p:sp>
      <p:sp>
        <p:nvSpPr>
          <p:cNvPr id="25" name="object 3"/>
          <p:cNvSpPr txBox="1"/>
          <p:nvPr userDrawn="1"/>
        </p:nvSpPr>
        <p:spPr>
          <a:xfrm rot="20355368">
            <a:off x="210459" y="4489973"/>
            <a:ext cx="17907096" cy="2143645"/>
          </a:xfrm>
          <a:prstGeom prst="rect">
            <a:avLst/>
          </a:prstGeom>
        </p:spPr>
        <p:txBody>
          <a:bodyPr wrap="square" lIns="0" tIns="18269" rIns="0" bIns="0">
            <a:spAutoFit/>
          </a:bodyPr>
          <a:lstStyle/>
          <a:p>
            <a:pPr marL="18269">
              <a:spcBef>
                <a:spcPts val="143"/>
              </a:spcBef>
              <a:defRPr/>
            </a:pPr>
            <a:r>
              <a:rPr lang="lv-LV" sz="13810" b="1">
                <a:solidFill>
                  <a:srgbClr val="FF0000"/>
                </a:solidFill>
                <a:cs typeface="Arial" pitchFamily="34" charset="0"/>
              </a:rPr>
              <a:t>PARAUGS! NELIETOT!</a:t>
            </a:r>
            <a:endParaRPr sz="13810" b="1">
              <a:solidFill>
                <a:srgbClr val="FF0000"/>
              </a:solidFill>
              <a:cs typeface="Arial" pitchFamily="34" charset="0"/>
            </a:endParaRPr>
          </a:p>
        </p:txBody>
      </p:sp>
    </p:spTree>
    <p:extLst>
      <p:ext uri="{BB962C8B-B14F-4D97-AF65-F5344CB8AC3E}">
        <p14:creationId xmlns:p14="http://schemas.microsoft.com/office/powerpoint/2010/main" val="10179565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ubltzils 3 donuts">
    <p:spTree>
      <p:nvGrpSpPr>
        <p:cNvPr id="1" name=""/>
        <p:cNvGrpSpPr/>
        <p:nvPr/>
      </p:nvGrpSpPr>
      <p:grpSpPr>
        <a:xfrm>
          <a:off x="0" y="0"/>
          <a:ext cx="0" cy="0"/>
          <a:chOff x="0" y="0"/>
          <a:chExt cx="0" cy="0"/>
        </a:xfrm>
      </p:grpSpPr>
      <p:sp>
        <p:nvSpPr>
          <p:cNvPr id="11" name="bk object 17"/>
          <p:cNvSpPr>
            <a:spLocks/>
          </p:cNvSpPr>
          <p:nvPr userDrawn="1"/>
        </p:nvSpPr>
        <p:spPr bwMode="auto">
          <a:xfrm>
            <a:off x="6698271" y="6850"/>
            <a:ext cx="6700593" cy="11302500"/>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2250A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fontAlgn="base">
              <a:spcBef>
                <a:spcPct val="0"/>
              </a:spcBef>
              <a:spcAft>
                <a:spcPct val="0"/>
              </a:spcAft>
            </a:pPr>
            <a:endParaRPr lang="en-US" sz="2589">
              <a:solidFill>
                <a:srgbClr val="00467F"/>
              </a:solidFill>
              <a:cs typeface="Arial" charset="0"/>
            </a:endParaRPr>
          </a:p>
        </p:txBody>
      </p:sp>
      <p:sp>
        <p:nvSpPr>
          <p:cNvPr id="12" name="bk object 18"/>
          <p:cNvSpPr>
            <a:spLocks/>
          </p:cNvSpPr>
          <p:nvPr userDrawn="1"/>
        </p:nvSpPr>
        <p:spPr bwMode="auto">
          <a:xfrm>
            <a:off x="13377959" y="0"/>
            <a:ext cx="6726141" cy="11302500"/>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0E40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fontAlgn="base">
              <a:spcBef>
                <a:spcPct val="0"/>
              </a:spcBef>
              <a:spcAft>
                <a:spcPct val="0"/>
              </a:spcAft>
            </a:pPr>
            <a:endParaRPr lang="en-US" sz="2589">
              <a:solidFill>
                <a:srgbClr val="00467F"/>
              </a:solidFill>
              <a:cs typeface="Arial" charset="0"/>
            </a:endParaRPr>
          </a:p>
        </p:txBody>
      </p:sp>
      <p:sp>
        <p:nvSpPr>
          <p:cNvPr id="15" name="Text Placeholder 4"/>
          <p:cNvSpPr>
            <a:spLocks noGrp="1"/>
          </p:cNvSpPr>
          <p:nvPr>
            <p:ph type="body" sz="quarter" idx="10" hasCustomPrompt="1"/>
          </p:nvPr>
        </p:nvSpPr>
        <p:spPr>
          <a:xfrm>
            <a:off x="886604" y="1617392"/>
            <a:ext cx="4883224" cy="515174"/>
          </a:xfrm>
          <a:prstGeom prst="rect">
            <a:avLst/>
          </a:prstGeom>
        </p:spPr>
        <p:txBody>
          <a:bodyPr/>
          <a:lstStyle>
            <a:lvl1pPr algn="ctr">
              <a:defRPr sz="2589" b="1">
                <a:solidFill>
                  <a:schemeClr val="bg1"/>
                </a:solidFill>
              </a:defRPr>
            </a:lvl1pPr>
          </a:lstStyle>
          <a:p>
            <a:pPr lvl="0"/>
            <a:r>
              <a:rPr lang="lv-LV"/>
              <a:t>teksts</a:t>
            </a:r>
            <a:endParaRPr lang="en-US"/>
          </a:p>
        </p:txBody>
      </p:sp>
      <p:sp>
        <p:nvSpPr>
          <p:cNvPr id="18" name="Chart Placeholder 16"/>
          <p:cNvSpPr>
            <a:spLocks noGrp="1"/>
          </p:cNvSpPr>
          <p:nvPr>
            <p:ph type="chart" sz="quarter" idx="12" hasCustomPrompt="1"/>
          </p:nvPr>
        </p:nvSpPr>
        <p:spPr>
          <a:xfrm>
            <a:off x="0" y="3375664"/>
            <a:ext cx="6698270" cy="4126816"/>
          </a:xfrm>
          <a:prstGeom prst="rect">
            <a:avLst/>
          </a:prstGeom>
        </p:spPr>
        <p:txBody>
          <a:bodyPr/>
          <a:lstStyle>
            <a:lvl1pPr>
              <a:defRPr>
                <a:solidFill>
                  <a:schemeClr val="bg1"/>
                </a:solidFill>
              </a:defRPr>
            </a:lvl1pPr>
          </a:lstStyle>
          <a:p>
            <a:r>
              <a:rPr lang="lv-LV"/>
              <a:t>Apaļais grafiks (pie </a:t>
            </a:r>
            <a:r>
              <a:rPr lang="lv-LV" err="1"/>
              <a:t>chart</a:t>
            </a:r>
            <a:r>
              <a:rPr lang="lv-LV"/>
              <a:t>)</a:t>
            </a:r>
            <a:endParaRPr lang="en-US"/>
          </a:p>
        </p:txBody>
      </p:sp>
      <p:sp>
        <p:nvSpPr>
          <p:cNvPr id="21" name="Text Placeholder 4"/>
          <p:cNvSpPr>
            <a:spLocks noGrp="1"/>
          </p:cNvSpPr>
          <p:nvPr>
            <p:ph type="body" sz="quarter" idx="14" hasCustomPrompt="1"/>
          </p:nvPr>
        </p:nvSpPr>
        <p:spPr>
          <a:xfrm>
            <a:off x="962520" y="10627068"/>
            <a:ext cx="4777873" cy="413688"/>
          </a:xfrm>
          <a:prstGeom prst="rect">
            <a:avLst/>
          </a:prstGeom>
        </p:spPr>
        <p:txBody>
          <a:bodyPr/>
          <a:lstStyle>
            <a:lvl1pPr algn="ctr">
              <a:defRPr sz="2013" b="0">
                <a:solidFill>
                  <a:schemeClr val="bg1"/>
                </a:solidFill>
              </a:defRPr>
            </a:lvl1pPr>
          </a:lstStyle>
          <a:p>
            <a:pPr lvl="0"/>
            <a:r>
              <a:rPr lang="lv-LV"/>
              <a:t>teksts</a:t>
            </a:r>
            <a:endParaRPr lang="en-US"/>
          </a:p>
        </p:txBody>
      </p:sp>
      <p:sp>
        <p:nvSpPr>
          <p:cNvPr id="25" name="Text Placeholder 4"/>
          <p:cNvSpPr>
            <a:spLocks noGrp="1"/>
          </p:cNvSpPr>
          <p:nvPr>
            <p:ph type="body" sz="quarter" idx="15" hasCustomPrompt="1"/>
          </p:nvPr>
        </p:nvSpPr>
        <p:spPr>
          <a:xfrm>
            <a:off x="7611582" y="1614608"/>
            <a:ext cx="4883224" cy="515174"/>
          </a:xfrm>
          <a:prstGeom prst="rect">
            <a:avLst/>
          </a:prstGeom>
        </p:spPr>
        <p:txBody>
          <a:bodyPr/>
          <a:lstStyle>
            <a:lvl1pPr algn="ctr">
              <a:defRPr sz="2589" b="1">
                <a:solidFill>
                  <a:schemeClr val="bg1"/>
                </a:solidFill>
              </a:defRPr>
            </a:lvl1pPr>
          </a:lstStyle>
          <a:p>
            <a:pPr lvl="0"/>
            <a:r>
              <a:rPr lang="lv-LV"/>
              <a:t>teksts</a:t>
            </a:r>
            <a:endParaRPr lang="en-US"/>
          </a:p>
        </p:txBody>
      </p:sp>
      <p:sp>
        <p:nvSpPr>
          <p:cNvPr id="26" name="Chart Placeholder 16"/>
          <p:cNvSpPr>
            <a:spLocks noGrp="1"/>
          </p:cNvSpPr>
          <p:nvPr>
            <p:ph type="chart" sz="quarter" idx="16" hasCustomPrompt="1"/>
          </p:nvPr>
        </p:nvSpPr>
        <p:spPr>
          <a:xfrm>
            <a:off x="6724980" y="3372880"/>
            <a:ext cx="6698270" cy="4126816"/>
          </a:xfrm>
          <a:prstGeom prst="rect">
            <a:avLst/>
          </a:prstGeom>
        </p:spPr>
        <p:txBody>
          <a:bodyPr/>
          <a:lstStyle>
            <a:lvl1pPr>
              <a:defRPr>
                <a:solidFill>
                  <a:schemeClr val="bg1"/>
                </a:solidFill>
              </a:defRPr>
            </a:lvl1pPr>
          </a:lstStyle>
          <a:p>
            <a:r>
              <a:rPr lang="lv-LV"/>
              <a:t>Apaļais grafiks (pie </a:t>
            </a:r>
            <a:r>
              <a:rPr lang="lv-LV" err="1"/>
              <a:t>chart</a:t>
            </a:r>
            <a:r>
              <a:rPr lang="lv-LV"/>
              <a:t>)</a:t>
            </a:r>
            <a:endParaRPr lang="en-US"/>
          </a:p>
        </p:txBody>
      </p:sp>
      <p:sp>
        <p:nvSpPr>
          <p:cNvPr id="28" name="Text Placeholder 4"/>
          <p:cNvSpPr>
            <a:spLocks noGrp="1"/>
          </p:cNvSpPr>
          <p:nvPr>
            <p:ph type="body" sz="quarter" idx="18" hasCustomPrompt="1"/>
          </p:nvPr>
        </p:nvSpPr>
        <p:spPr>
          <a:xfrm>
            <a:off x="7687500" y="10624284"/>
            <a:ext cx="4777873" cy="413688"/>
          </a:xfrm>
          <a:prstGeom prst="rect">
            <a:avLst/>
          </a:prstGeom>
        </p:spPr>
        <p:txBody>
          <a:bodyPr/>
          <a:lstStyle>
            <a:lvl1pPr algn="ctr">
              <a:defRPr sz="2013" b="0">
                <a:solidFill>
                  <a:schemeClr val="bg1"/>
                </a:solidFill>
              </a:defRPr>
            </a:lvl1pPr>
          </a:lstStyle>
          <a:p>
            <a:pPr lvl="0"/>
            <a:r>
              <a:rPr lang="lv-LV"/>
              <a:t>teksts</a:t>
            </a:r>
            <a:endParaRPr lang="en-US"/>
          </a:p>
        </p:txBody>
      </p:sp>
      <p:sp>
        <p:nvSpPr>
          <p:cNvPr id="29" name="Text Placeholder 4"/>
          <p:cNvSpPr>
            <a:spLocks noGrp="1"/>
          </p:cNvSpPr>
          <p:nvPr>
            <p:ph type="body" sz="quarter" idx="19" hasCustomPrompt="1"/>
          </p:nvPr>
        </p:nvSpPr>
        <p:spPr>
          <a:xfrm>
            <a:off x="14309852" y="1614608"/>
            <a:ext cx="4883224" cy="515174"/>
          </a:xfrm>
          <a:prstGeom prst="rect">
            <a:avLst/>
          </a:prstGeom>
        </p:spPr>
        <p:txBody>
          <a:bodyPr/>
          <a:lstStyle>
            <a:lvl1pPr algn="ctr">
              <a:defRPr sz="2589" b="1">
                <a:solidFill>
                  <a:schemeClr val="bg1"/>
                </a:solidFill>
              </a:defRPr>
            </a:lvl1pPr>
          </a:lstStyle>
          <a:p>
            <a:pPr lvl="0"/>
            <a:r>
              <a:rPr lang="lv-LV"/>
              <a:t>teksts</a:t>
            </a:r>
            <a:endParaRPr lang="en-US"/>
          </a:p>
        </p:txBody>
      </p:sp>
      <p:sp>
        <p:nvSpPr>
          <p:cNvPr id="30" name="Chart Placeholder 16"/>
          <p:cNvSpPr>
            <a:spLocks noGrp="1"/>
          </p:cNvSpPr>
          <p:nvPr>
            <p:ph type="chart" sz="quarter" idx="20" hasCustomPrompt="1"/>
          </p:nvPr>
        </p:nvSpPr>
        <p:spPr>
          <a:xfrm>
            <a:off x="13423250" y="3372880"/>
            <a:ext cx="6698270" cy="4126816"/>
          </a:xfrm>
          <a:prstGeom prst="rect">
            <a:avLst/>
          </a:prstGeom>
        </p:spPr>
        <p:txBody>
          <a:bodyPr/>
          <a:lstStyle>
            <a:lvl1pPr>
              <a:defRPr>
                <a:solidFill>
                  <a:schemeClr val="bg1"/>
                </a:solidFill>
              </a:defRPr>
            </a:lvl1pPr>
          </a:lstStyle>
          <a:p>
            <a:r>
              <a:rPr lang="lv-LV"/>
              <a:t>Apaļais grafiks (pie </a:t>
            </a:r>
            <a:r>
              <a:rPr lang="lv-LV" err="1"/>
              <a:t>chart</a:t>
            </a:r>
            <a:r>
              <a:rPr lang="lv-LV"/>
              <a:t>)</a:t>
            </a:r>
            <a:endParaRPr lang="en-US"/>
          </a:p>
        </p:txBody>
      </p:sp>
      <p:sp>
        <p:nvSpPr>
          <p:cNvPr id="32" name="Text Placeholder 4"/>
          <p:cNvSpPr>
            <a:spLocks noGrp="1"/>
          </p:cNvSpPr>
          <p:nvPr>
            <p:ph type="body" sz="quarter" idx="22" hasCustomPrompt="1"/>
          </p:nvPr>
        </p:nvSpPr>
        <p:spPr>
          <a:xfrm>
            <a:off x="14385770" y="10624284"/>
            <a:ext cx="4777873" cy="413688"/>
          </a:xfrm>
          <a:prstGeom prst="rect">
            <a:avLst/>
          </a:prstGeom>
        </p:spPr>
        <p:txBody>
          <a:bodyPr/>
          <a:lstStyle>
            <a:lvl1pPr algn="ctr">
              <a:defRPr sz="2013" b="0">
                <a:solidFill>
                  <a:schemeClr val="bg1"/>
                </a:solidFill>
              </a:defRPr>
            </a:lvl1pPr>
          </a:lstStyle>
          <a:p>
            <a:pPr lvl="0"/>
            <a:r>
              <a:rPr lang="lv-LV"/>
              <a:t>teksts</a:t>
            </a:r>
            <a:endParaRPr lang="en-US"/>
          </a:p>
        </p:txBody>
      </p:sp>
      <p:sp>
        <p:nvSpPr>
          <p:cNvPr id="16" name="Text Placeholder 2"/>
          <p:cNvSpPr>
            <a:spLocks noGrp="1"/>
          </p:cNvSpPr>
          <p:nvPr>
            <p:ph type="body" sz="quarter" idx="23" hasCustomPrompt="1"/>
          </p:nvPr>
        </p:nvSpPr>
        <p:spPr>
          <a:xfrm>
            <a:off x="465203" y="7726504"/>
            <a:ext cx="5687956" cy="1243098"/>
          </a:xfrm>
          <a:prstGeom prst="rect">
            <a:avLst/>
          </a:prstGeom>
        </p:spPr>
        <p:txBody>
          <a:bodyPr anchor="t"/>
          <a:lstStyle>
            <a:lvl1pPr marL="0" algn="ctr">
              <a:spcBef>
                <a:spcPts val="0"/>
              </a:spcBef>
              <a:defRPr lang="lv-LV" sz="2159" b="1" dirty="0" smtClean="0">
                <a:solidFill>
                  <a:srgbClr val="003B71"/>
                </a:solidFill>
                <a:latin typeface="Century Gothic" pitchFamily="34" charset="0"/>
                <a:ea typeface="+mn-ea"/>
                <a:cs typeface="+mn-cs"/>
              </a:defRPr>
            </a:lvl1pPr>
            <a:lvl3pPr marL="0" algn="ctr">
              <a:spcBef>
                <a:spcPts val="0"/>
              </a:spcBef>
              <a:defRPr lang="en-US" sz="2159" b="1" dirty="0" smtClean="0">
                <a:solidFill>
                  <a:schemeClr val="bg1"/>
                </a:solidFill>
                <a:latin typeface="Century Gothic" pitchFamily="34" charset="0"/>
                <a:ea typeface="+mn-ea"/>
                <a:cs typeface="+mn-cs"/>
              </a:defRPr>
            </a:lvl3pPr>
            <a:lvl5pPr marL="0" algn="ctr">
              <a:spcBef>
                <a:spcPts val="0"/>
              </a:spcBef>
              <a:defRPr lang="en-US" sz="2159" b="1" dirty="0">
                <a:solidFill>
                  <a:srgbClr val="003B71"/>
                </a:solidFill>
                <a:latin typeface="Century Gothic" pitchFamily="34" charset="0"/>
                <a:ea typeface="+mn-ea"/>
                <a:cs typeface="+mn-cs"/>
              </a:defRPr>
            </a:lvl5pPr>
          </a:lstStyle>
          <a:p>
            <a:pPr lvl="0"/>
            <a:r>
              <a:rPr lang="lv-LV"/>
              <a:t>teksts</a:t>
            </a:r>
          </a:p>
          <a:p>
            <a:pPr lvl="0"/>
            <a:endParaRPr lang="en-US"/>
          </a:p>
          <a:p>
            <a:pPr lvl="2"/>
            <a:r>
              <a:rPr lang="lv-LV"/>
              <a:t>teksts</a:t>
            </a:r>
            <a:endParaRPr lang="en-US"/>
          </a:p>
        </p:txBody>
      </p:sp>
      <p:sp>
        <p:nvSpPr>
          <p:cNvPr id="20" name="Text Placeholder 2"/>
          <p:cNvSpPr>
            <a:spLocks noGrp="1"/>
          </p:cNvSpPr>
          <p:nvPr>
            <p:ph type="body" sz="quarter" idx="25" hasCustomPrompt="1"/>
          </p:nvPr>
        </p:nvSpPr>
        <p:spPr>
          <a:xfrm>
            <a:off x="7204588" y="7726504"/>
            <a:ext cx="5687956" cy="1243098"/>
          </a:xfrm>
          <a:prstGeom prst="rect">
            <a:avLst/>
          </a:prstGeom>
        </p:spPr>
        <p:txBody>
          <a:bodyPr anchor="t"/>
          <a:lstStyle>
            <a:lvl1pPr marL="0" algn="ctr">
              <a:spcBef>
                <a:spcPts val="0"/>
              </a:spcBef>
              <a:defRPr lang="lv-LV" sz="2159" b="1" kern="1200" dirty="0" smtClean="0">
                <a:solidFill>
                  <a:srgbClr val="C4D600"/>
                </a:solidFill>
                <a:latin typeface="Century Gothic" pitchFamily="34" charset="0"/>
                <a:ea typeface="+mn-ea"/>
                <a:cs typeface="Arial" charset="0"/>
              </a:defRPr>
            </a:lvl1pPr>
            <a:lvl3pPr marL="0" algn="ctr">
              <a:spcBef>
                <a:spcPts val="0"/>
              </a:spcBef>
              <a:defRPr lang="en-US" sz="2159" b="1" dirty="0" smtClean="0">
                <a:solidFill>
                  <a:schemeClr val="bg1"/>
                </a:solidFill>
                <a:latin typeface="Century Gothic" pitchFamily="34" charset="0"/>
                <a:ea typeface="+mn-ea"/>
                <a:cs typeface="+mn-cs"/>
              </a:defRPr>
            </a:lvl3pPr>
            <a:lvl5pPr marL="0" algn="ctr">
              <a:spcBef>
                <a:spcPts val="0"/>
              </a:spcBef>
              <a:defRPr lang="en-US" sz="2159" b="1" dirty="0">
                <a:solidFill>
                  <a:srgbClr val="003B71"/>
                </a:solidFill>
                <a:latin typeface="Century Gothic" pitchFamily="34" charset="0"/>
                <a:ea typeface="+mn-ea"/>
                <a:cs typeface="+mn-cs"/>
              </a:defRPr>
            </a:lvl5pPr>
          </a:lstStyle>
          <a:p>
            <a:pPr lvl="0"/>
            <a:r>
              <a:rPr lang="lv-LV"/>
              <a:t>teksts</a:t>
            </a:r>
          </a:p>
          <a:p>
            <a:pPr lvl="0"/>
            <a:endParaRPr lang="en-US"/>
          </a:p>
          <a:p>
            <a:pPr lvl="2"/>
            <a:r>
              <a:rPr lang="lv-LV"/>
              <a:t>teksts</a:t>
            </a:r>
            <a:endParaRPr lang="en-US"/>
          </a:p>
        </p:txBody>
      </p:sp>
      <p:sp>
        <p:nvSpPr>
          <p:cNvPr id="22" name="Text Placeholder 2"/>
          <p:cNvSpPr>
            <a:spLocks noGrp="1"/>
          </p:cNvSpPr>
          <p:nvPr>
            <p:ph type="body" sz="quarter" idx="26" hasCustomPrompt="1"/>
          </p:nvPr>
        </p:nvSpPr>
        <p:spPr>
          <a:xfrm>
            <a:off x="13897052" y="7726504"/>
            <a:ext cx="5687956" cy="1243098"/>
          </a:xfrm>
          <a:prstGeom prst="rect">
            <a:avLst/>
          </a:prstGeom>
        </p:spPr>
        <p:txBody>
          <a:bodyPr anchor="t"/>
          <a:lstStyle>
            <a:lvl1pPr marL="0" algn="ctr">
              <a:spcBef>
                <a:spcPts val="0"/>
              </a:spcBef>
              <a:defRPr lang="lv-LV" sz="2159" b="1" kern="1200" dirty="0" smtClean="0">
                <a:solidFill>
                  <a:srgbClr val="C4D600"/>
                </a:solidFill>
                <a:latin typeface="Century Gothic" pitchFamily="34" charset="0"/>
                <a:ea typeface="+mn-ea"/>
                <a:cs typeface="Arial" charset="0"/>
              </a:defRPr>
            </a:lvl1pPr>
            <a:lvl3pPr marL="0" algn="ctr">
              <a:spcBef>
                <a:spcPts val="0"/>
              </a:spcBef>
              <a:defRPr lang="en-US" sz="2159" b="1" dirty="0" smtClean="0">
                <a:solidFill>
                  <a:schemeClr val="bg1"/>
                </a:solidFill>
                <a:latin typeface="Century Gothic" pitchFamily="34" charset="0"/>
                <a:ea typeface="+mn-ea"/>
                <a:cs typeface="+mn-cs"/>
              </a:defRPr>
            </a:lvl3pPr>
            <a:lvl5pPr marL="0" algn="ctr">
              <a:spcBef>
                <a:spcPts val="0"/>
              </a:spcBef>
              <a:defRPr lang="en-US" sz="2159" b="1" dirty="0">
                <a:solidFill>
                  <a:srgbClr val="003B71"/>
                </a:solidFill>
                <a:latin typeface="Century Gothic" pitchFamily="34" charset="0"/>
                <a:ea typeface="+mn-ea"/>
                <a:cs typeface="+mn-cs"/>
              </a:defRPr>
            </a:lvl5pPr>
          </a:lstStyle>
          <a:p>
            <a:pPr lvl="0"/>
            <a:r>
              <a:rPr lang="lv-LV"/>
              <a:t>teksts</a:t>
            </a:r>
          </a:p>
          <a:p>
            <a:pPr lvl="0"/>
            <a:endParaRPr lang="en-US"/>
          </a:p>
          <a:p>
            <a:pPr lvl="2"/>
            <a:r>
              <a:rPr lang="lv-LV"/>
              <a:t>teksts</a:t>
            </a:r>
            <a:endParaRPr lang="en-US"/>
          </a:p>
        </p:txBody>
      </p:sp>
    </p:spTree>
    <p:extLst>
      <p:ext uri="{BB962C8B-B14F-4D97-AF65-F5344CB8AC3E}">
        <p14:creationId xmlns:p14="http://schemas.microsoft.com/office/powerpoint/2010/main" val="286635172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Dubultzils 3 donuts paraugs">
    <p:spTree>
      <p:nvGrpSpPr>
        <p:cNvPr id="1" name=""/>
        <p:cNvGrpSpPr/>
        <p:nvPr/>
      </p:nvGrpSpPr>
      <p:grpSpPr>
        <a:xfrm>
          <a:off x="0" y="0"/>
          <a:ext cx="0" cy="0"/>
          <a:chOff x="0" y="0"/>
          <a:chExt cx="0" cy="0"/>
        </a:xfrm>
      </p:grpSpPr>
      <p:sp>
        <p:nvSpPr>
          <p:cNvPr id="15" name="bk object 16"/>
          <p:cNvSpPr>
            <a:spLocks/>
          </p:cNvSpPr>
          <p:nvPr userDrawn="1"/>
        </p:nvSpPr>
        <p:spPr bwMode="auto">
          <a:xfrm>
            <a:off x="0" y="0"/>
            <a:ext cx="6698270" cy="11302500"/>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0ABC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fontAlgn="base">
              <a:spcBef>
                <a:spcPct val="0"/>
              </a:spcBef>
              <a:spcAft>
                <a:spcPct val="0"/>
              </a:spcAft>
            </a:pPr>
            <a:endParaRPr lang="en-US" sz="2589">
              <a:solidFill>
                <a:srgbClr val="00467F"/>
              </a:solidFill>
              <a:cs typeface="Arial" charset="0"/>
            </a:endParaRPr>
          </a:p>
        </p:txBody>
      </p:sp>
      <p:sp>
        <p:nvSpPr>
          <p:cNvPr id="16" name="bk object 17"/>
          <p:cNvSpPr>
            <a:spLocks/>
          </p:cNvSpPr>
          <p:nvPr userDrawn="1"/>
        </p:nvSpPr>
        <p:spPr bwMode="auto">
          <a:xfrm>
            <a:off x="6698271" y="0"/>
            <a:ext cx="6700593" cy="11302500"/>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2250A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fontAlgn="base">
              <a:spcBef>
                <a:spcPct val="0"/>
              </a:spcBef>
              <a:spcAft>
                <a:spcPct val="0"/>
              </a:spcAft>
            </a:pPr>
            <a:endParaRPr lang="en-US" sz="2589">
              <a:solidFill>
                <a:srgbClr val="00467F"/>
              </a:solidFill>
              <a:cs typeface="Arial" charset="0"/>
            </a:endParaRPr>
          </a:p>
        </p:txBody>
      </p:sp>
      <p:sp>
        <p:nvSpPr>
          <p:cNvPr id="17" name="bk object 18"/>
          <p:cNvSpPr>
            <a:spLocks/>
          </p:cNvSpPr>
          <p:nvPr userDrawn="1"/>
        </p:nvSpPr>
        <p:spPr bwMode="auto">
          <a:xfrm>
            <a:off x="13377959" y="0"/>
            <a:ext cx="6726141" cy="11302500"/>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0E40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fontAlgn="base">
              <a:spcBef>
                <a:spcPct val="0"/>
              </a:spcBef>
              <a:spcAft>
                <a:spcPct val="0"/>
              </a:spcAft>
            </a:pPr>
            <a:endParaRPr lang="en-US" sz="2589">
              <a:solidFill>
                <a:srgbClr val="00467F"/>
              </a:solidFill>
              <a:cs typeface="Arial" charset="0"/>
            </a:endParaRPr>
          </a:p>
        </p:txBody>
      </p:sp>
      <p:graphicFrame>
        <p:nvGraphicFramePr>
          <p:cNvPr id="18" name="Chart 24"/>
          <p:cNvGraphicFramePr>
            <a:graphicFrameLocks/>
          </p:cNvGraphicFramePr>
          <p:nvPr userDrawn="1"/>
        </p:nvGraphicFramePr>
        <p:xfrm>
          <a:off x="-2323" y="3352611"/>
          <a:ext cx="6707562" cy="41656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Chart 25"/>
          <p:cNvGraphicFramePr>
            <a:graphicFrameLocks/>
          </p:cNvGraphicFramePr>
          <p:nvPr userDrawn="1"/>
        </p:nvGraphicFramePr>
        <p:xfrm>
          <a:off x="6707560" y="3352611"/>
          <a:ext cx="6688980" cy="41656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26"/>
          <p:cNvGraphicFramePr>
            <a:graphicFrameLocks/>
          </p:cNvGraphicFramePr>
          <p:nvPr userDrawn="1"/>
        </p:nvGraphicFramePr>
        <p:xfrm>
          <a:off x="13405830" y="3352611"/>
          <a:ext cx="6688980" cy="4165640"/>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p:cNvSpPr txBox="1"/>
          <p:nvPr userDrawn="1"/>
        </p:nvSpPr>
        <p:spPr>
          <a:xfrm>
            <a:off x="1059090" y="1571252"/>
            <a:ext cx="4584737" cy="490775"/>
          </a:xfrm>
          <a:prstGeom prst="rect">
            <a:avLst/>
          </a:prstGeom>
          <a:noFill/>
        </p:spPr>
        <p:txBody>
          <a:bodyPr>
            <a:spAutoFit/>
          </a:bodyPr>
          <a:lstStyle/>
          <a:p>
            <a:pPr algn="ctr">
              <a:defRPr/>
            </a:pPr>
            <a:r>
              <a:rPr lang="lv-LV" sz="2589" b="1" spc="21">
                <a:solidFill>
                  <a:srgbClr val="FFFFFF"/>
                </a:solidFill>
                <a:cs typeface="Arial"/>
              </a:rPr>
              <a:t>teksts</a:t>
            </a:r>
            <a:endParaRPr lang="lv-LV" sz="2589">
              <a:solidFill>
                <a:srgbClr val="00467F"/>
              </a:solidFill>
              <a:cs typeface="Arial"/>
            </a:endParaRPr>
          </a:p>
        </p:txBody>
      </p:sp>
      <p:sp>
        <p:nvSpPr>
          <p:cNvPr id="22" name="TextBox 21"/>
          <p:cNvSpPr txBox="1"/>
          <p:nvPr userDrawn="1"/>
        </p:nvSpPr>
        <p:spPr>
          <a:xfrm>
            <a:off x="7759683" y="1571252"/>
            <a:ext cx="4584737" cy="490775"/>
          </a:xfrm>
          <a:prstGeom prst="rect">
            <a:avLst/>
          </a:prstGeom>
          <a:noFill/>
        </p:spPr>
        <p:txBody>
          <a:bodyPr>
            <a:spAutoFit/>
          </a:bodyPr>
          <a:lstStyle/>
          <a:p>
            <a:pPr algn="ctr">
              <a:defRPr/>
            </a:pPr>
            <a:r>
              <a:rPr lang="lv-LV" sz="2589" b="1" spc="21">
                <a:solidFill>
                  <a:srgbClr val="FFFFFF"/>
                </a:solidFill>
                <a:cs typeface="Arial"/>
              </a:rPr>
              <a:t>teksts</a:t>
            </a:r>
            <a:endParaRPr lang="lv-LV" sz="2589">
              <a:solidFill>
                <a:srgbClr val="00467F"/>
              </a:solidFill>
              <a:cs typeface="Arial"/>
            </a:endParaRPr>
          </a:p>
        </p:txBody>
      </p:sp>
      <p:sp>
        <p:nvSpPr>
          <p:cNvPr id="23" name="TextBox 22"/>
          <p:cNvSpPr txBox="1"/>
          <p:nvPr userDrawn="1"/>
        </p:nvSpPr>
        <p:spPr>
          <a:xfrm>
            <a:off x="14318599" y="1571252"/>
            <a:ext cx="4863446" cy="490775"/>
          </a:xfrm>
          <a:prstGeom prst="rect">
            <a:avLst/>
          </a:prstGeom>
          <a:noFill/>
        </p:spPr>
        <p:txBody>
          <a:bodyPr>
            <a:spAutoFit/>
          </a:bodyPr>
          <a:lstStyle/>
          <a:p>
            <a:pPr algn="ctr">
              <a:defRPr/>
            </a:pPr>
            <a:r>
              <a:rPr lang="lv-LV" sz="2589" b="1" spc="21">
                <a:solidFill>
                  <a:srgbClr val="FFFFFF"/>
                </a:solidFill>
                <a:cs typeface="Arial"/>
              </a:rPr>
              <a:t>teksts</a:t>
            </a:r>
            <a:endParaRPr lang="lv-LV" sz="2589">
              <a:solidFill>
                <a:srgbClr val="00467F"/>
              </a:solidFill>
              <a:cs typeface="Arial"/>
            </a:endParaRPr>
          </a:p>
        </p:txBody>
      </p:sp>
      <p:sp>
        <p:nvSpPr>
          <p:cNvPr id="24" name="TextBox 23"/>
          <p:cNvSpPr txBox="1"/>
          <p:nvPr userDrawn="1"/>
        </p:nvSpPr>
        <p:spPr>
          <a:xfrm>
            <a:off x="1662955" y="10683591"/>
            <a:ext cx="3377006" cy="402098"/>
          </a:xfrm>
          <a:prstGeom prst="rect">
            <a:avLst/>
          </a:prstGeom>
          <a:noFill/>
        </p:spPr>
        <p:txBody>
          <a:bodyPr>
            <a:spAutoFit/>
          </a:bodyPr>
          <a:lstStyle/>
          <a:p>
            <a:pPr algn="ctr">
              <a:defRPr/>
            </a:pPr>
            <a:r>
              <a:rPr lang="lv-LV" sz="2013" spc="-7">
                <a:solidFill>
                  <a:srgbClr val="FFFFFF"/>
                </a:solidFill>
                <a:cs typeface="Verdana"/>
              </a:rPr>
              <a:t>teksts</a:t>
            </a:r>
            <a:endParaRPr lang="en-US" sz="2013">
              <a:solidFill>
                <a:srgbClr val="00467F"/>
              </a:solidFill>
              <a:cs typeface="Verdana"/>
            </a:endParaRPr>
          </a:p>
        </p:txBody>
      </p:sp>
      <p:sp>
        <p:nvSpPr>
          <p:cNvPr id="25" name="TextBox 24"/>
          <p:cNvSpPr txBox="1"/>
          <p:nvPr userDrawn="1"/>
        </p:nvSpPr>
        <p:spPr>
          <a:xfrm>
            <a:off x="8363549" y="10692727"/>
            <a:ext cx="3377006" cy="402098"/>
          </a:xfrm>
          <a:prstGeom prst="rect">
            <a:avLst/>
          </a:prstGeom>
          <a:noFill/>
        </p:spPr>
        <p:txBody>
          <a:bodyPr>
            <a:spAutoFit/>
          </a:bodyPr>
          <a:lstStyle/>
          <a:p>
            <a:pPr algn="ctr">
              <a:defRPr/>
            </a:pPr>
            <a:r>
              <a:rPr lang="lv-LV" sz="2013" spc="-7">
                <a:solidFill>
                  <a:srgbClr val="FFFFFF"/>
                </a:solidFill>
                <a:cs typeface="Verdana"/>
              </a:rPr>
              <a:t>teksts</a:t>
            </a:r>
            <a:endParaRPr lang="en-US" sz="2013">
              <a:solidFill>
                <a:srgbClr val="00467F"/>
              </a:solidFill>
              <a:cs typeface="Verdana"/>
            </a:endParaRPr>
          </a:p>
        </p:txBody>
      </p:sp>
      <p:sp>
        <p:nvSpPr>
          <p:cNvPr id="26" name="TextBox 25"/>
          <p:cNvSpPr txBox="1"/>
          <p:nvPr userDrawn="1"/>
        </p:nvSpPr>
        <p:spPr>
          <a:xfrm>
            <a:off x="15061819" y="10683591"/>
            <a:ext cx="3377006" cy="402098"/>
          </a:xfrm>
          <a:prstGeom prst="rect">
            <a:avLst/>
          </a:prstGeom>
          <a:noFill/>
        </p:spPr>
        <p:txBody>
          <a:bodyPr>
            <a:spAutoFit/>
          </a:bodyPr>
          <a:lstStyle/>
          <a:p>
            <a:pPr algn="ctr">
              <a:defRPr/>
            </a:pPr>
            <a:r>
              <a:rPr lang="lv-LV" sz="2013" spc="-7">
                <a:solidFill>
                  <a:srgbClr val="FFFFFF"/>
                </a:solidFill>
                <a:cs typeface="Verdana"/>
              </a:rPr>
              <a:t>teksts</a:t>
            </a:r>
            <a:endParaRPr lang="en-US" sz="2013">
              <a:solidFill>
                <a:srgbClr val="00467F"/>
              </a:solidFill>
              <a:cs typeface="Verdana"/>
            </a:endParaRPr>
          </a:p>
        </p:txBody>
      </p:sp>
      <p:sp>
        <p:nvSpPr>
          <p:cNvPr id="27" name="TextBox 33"/>
          <p:cNvSpPr txBox="1">
            <a:spLocks noChangeArrowheads="1"/>
          </p:cNvSpPr>
          <p:nvPr userDrawn="1"/>
        </p:nvSpPr>
        <p:spPr bwMode="auto">
          <a:xfrm>
            <a:off x="501674" y="7732929"/>
            <a:ext cx="5699568" cy="108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lv-LV" sz="2159" b="1">
                <a:solidFill>
                  <a:srgbClr val="003B71"/>
                </a:solidFill>
                <a:latin typeface="Century Gothic" pitchFamily="34" charset="0"/>
                <a:cs typeface="Arial" charset="0"/>
              </a:rPr>
              <a:t>teksts</a:t>
            </a:r>
          </a:p>
          <a:p>
            <a:pPr algn="ctr" fontAlgn="base">
              <a:spcBef>
                <a:spcPct val="0"/>
              </a:spcBef>
              <a:spcAft>
                <a:spcPct val="0"/>
              </a:spcAft>
            </a:pPr>
            <a:endParaRPr lang="lv-LV" sz="2159" b="1">
              <a:solidFill>
                <a:srgbClr val="00467F"/>
              </a:solidFill>
              <a:latin typeface="Century Gothic" pitchFamily="34" charset="0"/>
              <a:cs typeface="Arial" charset="0"/>
            </a:endParaRPr>
          </a:p>
          <a:p>
            <a:pPr algn="ctr" fontAlgn="base">
              <a:spcBef>
                <a:spcPct val="0"/>
              </a:spcBef>
              <a:spcAft>
                <a:spcPct val="0"/>
              </a:spcAft>
            </a:pPr>
            <a:r>
              <a:rPr lang="lv-LV" sz="2159" b="1">
                <a:solidFill>
                  <a:srgbClr val="FFFFFF"/>
                </a:solidFill>
                <a:latin typeface="Century Gothic" pitchFamily="34" charset="0"/>
                <a:cs typeface="Arial" charset="0"/>
              </a:rPr>
              <a:t>teksts</a:t>
            </a:r>
            <a:endParaRPr lang="en-US" sz="2159" b="1">
              <a:solidFill>
                <a:srgbClr val="FFFFFF"/>
              </a:solidFill>
              <a:latin typeface="Century Gothic" pitchFamily="34" charset="0"/>
              <a:cs typeface="Arial" charset="0"/>
            </a:endParaRPr>
          </a:p>
        </p:txBody>
      </p:sp>
      <p:sp>
        <p:nvSpPr>
          <p:cNvPr id="28" name="TextBox 34"/>
          <p:cNvSpPr txBox="1">
            <a:spLocks noChangeArrowheads="1"/>
          </p:cNvSpPr>
          <p:nvPr userDrawn="1"/>
        </p:nvSpPr>
        <p:spPr bwMode="auto">
          <a:xfrm>
            <a:off x="7202268" y="7732929"/>
            <a:ext cx="5699568" cy="108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lv-LV" sz="2159" b="1">
                <a:solidFill>
                  <a:srgbClr val="C4D600"/>
                </a:solidFill>
                <a:latin typeface="Century Gothic" pitchFamily="34" charset="0"/>
                <a:cs typeface="Arial" charset="0"/>
              </a:rPr>
              <a:t>teksts</a:t>
            </a:r>
          </a:p>
          <a:p>
            <a:pPr algn="ctr" fontAlgn="base">
              <a:spcBef>
                <a:spcPct val="0"/>
              </a:spcBef>
              <a:spcAft>
                <a:spcPct val="0"/>
              </a:spcAft>
            </a:pPr>
            <a:endParaRPr lang="lv-LV" sz="2159" b="1">
              <a:solidFill>
                <a:srgbClr val="00467F"/>
              </a:solidFill>
              <a:latin typeface="Century Gothic" pitchFamily="34" charset="0"/>
              <a:cs typeface="Arial" charset="0"/>
            </a:endParaRPr>
          </a:p>
          <a:p>
            <a:pPr algn="ctr" fontAlgn="base">
              <a:spcBef>
                <a:spcPct val="0"/>
              </a:spcBef>
              <a:spcAft>
                <a:spcPct val="0"/>
              </a:spcAft>
            </a:pPr>
            <a:r>
              <a:rPr lang="lv-LV" sz="2159" b="1">
                <a:solidFill>
                  <a:srgbClr val="FFFFFF"/>
                </a:solidFill>
                <a:latin typeface="Century Gothic" pitchFamily="34" charset="0"/>
                <a:cs typeface="Arial" charset="0"/>
              </a:rPr>
              <a:t>teksts</a:t>
            </a:r>
            <a:endParaRPr lang="en-US" sz="2159" b="1">
              <a:solidFill>
                <a:srgbClr val="FFFFFF"/>
              </a:solidFill>
              <a:latin typeface="Century Gothic" pitchFamily="34" charset="0"/>
              <a:cs typeface="Arial" charset="0"/>
            </a:endParaRPr>
          </a:p>
        </p:txBody>
      </p:sp>
      <p:sp>
        <p:nvSpPr>
          <p:cNvPr id="29" name="TextBox 35"/>
          <p:cNvSpPr txBox="1">
            <a:spLocks noChangeArrowheads="1"/>
          </p:cNvSpPr>
          <p:nvPr userDrawn="1"/>
        </p:nvSpPr>
        <p:spPr bwMode="auto">
          <a:xfrm>
            <a:off x="13900538" y="7732928"/>
            <a:ext cx="5699568" cy="175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lv-LV" sz="2159" b="1">
                <a:solidFill>
                  <a:srgbClr val="FFFFFF"/>
                </a:solidFill>
                <a:latin typeface="Century Gothic" pitchFamily="34" charset="0"/>
                <a:cs typeface="Arial" charset="0"/>
              </a:rPr>
              <a:t>teksts</a:t>
            </a:r>
          </a:p>
          <a:p>
            <a:pPr algn="ctr" fontAlgn="base">
              <a:spcBef>
                <a:spcPct val="0"/>
              </a:spcBef>
              <a:spcAft>
                <a:spcPct val="0"/>
              </a:spcAft>
            </a:pPr>
            <a:endParaRPr lang="lv-LV" sz="2159" b="1">
              <a:solidFill>
                <a:srgbClr val="00467F"/>
              </a:solidFill>
              <a:latin typeface="Century Gothic" pitchFamily="34" charset="0"/>
              <a:cs typeface="Arial" charset="0"/>
            </a:endParaRPr>
          </a:p>
          <a:p>
            <a:pPr algn="ctr" fontAlgn="base">
              <a:spcBef>
                <a:spcPct val="0"/>
              </a:spcBef>
              <a:spcAft>
                <a:spcPct val="0"/>
              </a:spcAft>
            </a:pPr>
            <a:r>
              <a:rPr lang="lv-LV" sz="2159" b="1">
                <a:solidFill>
                  <a:srgbClr val="00ACC8"/>
                </a:solidFill>
                <a:latin typeface="Century Gothic" pitchFamily="34" charset="0"/>
                <a:cs typeface="Arial" charset="0"/>
              </a:rPr>
              <a:t>teksts</a:t>
            </a:r>
          </a:p>
          <a:p>
            <a:pPr algn="ctr" fontAlgn="base">
              <a:spcBef>
                <a:spcPct val="0"/>
              </a:spcBef>
              <a:spcAft>
                <a:spcPct val="0"/>
              </a:spcAft>
            </a:pPr>
            <a:endParaRPr lang="lv-LV" sz="2159" b="1">
              <a:solidFill>
                <a:srgbClr val="00467F"/>
              </a:solidFill>
              <a:latin typeface="Century Gothic" pitchFamily="34" charset="0"/>
              <a:cs typeface="Arial" charset="0"/>
            </a:endParaRPr>
          </a:p>
          <a:p>
            <a:pPr algn="ctr" fontAlgn="base">
              <a:spcBef>
                <a:spcPct val="0"/>
              </a:spcBef>
              <a:spcAft>
                <a:spcPct val="0"/>
              </a:spcAft>
            </a:pPr>
            <a:r>
              <a:rPr lang="lv-LV" sz="2159" b="1">
                <a:solidFill>
                  <a:srgbClr val="C4D600"/>
                </a:solidFill>
                <a:latin typeface="Century Gothic" pitchFamily="34" charset="0"/>
                <a:cs typeface="Arial" charset="0"/>
              </a:rPr>
              <a:t>teksts</a:t>
            </a:r>
            <a:endParaRPr lang="en-US" sz="2159" b="1">
              <a:solidFill>
                <a:srgbClr val="C4D600"/>
              </a:solidFill>
              <a:latin typeface="Century Gothic" pitchFamily="34" charset="0"/>
              <a:cs typeface="Arial" charset="0"/>
            </a:endParaRPr>
          </a:p>
        </p:txBody>
      </p:sp>
      <p:sp>
        <p:nvSpPr>
          <p:cNvPr id="30" name="object 3"/>
          <p:cNvSpPr txBox="1"/>
          <p:nvPr userDrawn="1"/>
        </p:nvSpPr>
        <p:spPr>
          <a:xfrm rot="20355368">
            <a:off x="388310" y="3071439"/>
            <a:ext cx="17907096" cy="2143645"/>
          </a:xfrm>
          <a:prstGeom prst="rect">
            <a:avLst/>
          </a:prstGeom>
        </p:spPr>
        <p:txBody>
          <a:bodyPr wrap="square" lIns="0" tIns="18269" rIns="0" bIns="0">
            <a:spAutoFit/>
          </a:bodyPr>
          <a:lstStyle/>
          <a:p>
            <a:pPr marL="18269">
              <a:spcBef>
                <a:spcPts val="143"/>
              </a:spcBef>
              <a:defRPr/>
            </a:pPr>
            <a:r>
              <a:rPr lang="lv-LV" sz="13810" b="1">
                <a:solidFill>
                  <a:srgbClr val="FF0000"/>
                </a:solidFill>
                <a:cs typeface="Arial" pitchFamily="34" charset="0"/>
              </a:rPr>
              <a:t>PARAUGS! NELIETOT!</a:t>
            </a:r>
            <a:endParaRPr sz="13810" b="1">
              <a:solidFill>
                <a:srgbClr val="FF0000"/>
              </a:solidFill>
              <a:cs typeface="Arial" pitchFamily="34" charset="0"/>
            </a:endParaRPr>
          </a:p>
        </p:txBody>
      </p:sp>
    </p:spTree>
    <p:extLst>
      <p:ext uri="{BB962C8B-B14F-4D97-AF65-F5344CB8AC3E}">
        <p14:creationId xmlns:p14="http://schemas.microsoft.com/office/powerpoint/2010/main" val="3712169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centi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815651"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6150598"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10485544"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14820491"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1" name="Text Placeholder 2">
            <a:extLst>
              <a:ext uri="{FF2B5EF4-FFF2-40B4-BE49-F238E27FC236}">
                <a16:creationId xmlns:a16="http://schemas.microsoft.com/office/drawing/2014/main" id="{E68BAAE3-15A4-874A-B131-6D28E7B0915D}"/>
              </a:ext>
            </a:extLst>
          </p:cNvPr>
          <p:cNvSpPr>
            <a:spLocks noGrp="1"/>
          </p:cNvSpPr>
          <p:nvPr>
            <p:ph type="body" sz="quarter" idx="23" hasCustomPrompt="1"/>
          </p:nvPr>
        </p:nvSpPr>
        <p:spPr>
          <a:xfrm>
            <a:off x="1060644" y="4520284"/>
            <a:ext cx="4592532" cy="2268783"/>
          </a:xfrm>
        </p:spPr>
        <p:txBody>
          <a:bodyPr>
            <a:noAutofit/>
          </a:bodyPr>
          <a:lstStyle>
            <a:lvl1pPr marL="0" indent="0" algn="ctr">
              <a:buNone/>
              <a:defRPr sz="14511"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0%</a:t>
            </a:r>
          </a:p>
        </p:txBody>
      </p:sp>
      <p:sp>
        <p:nvSpPr>
          <p:cNvPr id="12" name="Text Placeholder 2">
            <a:extLst>
              <a:ext uri="{FF2B5EF4-FFF2-40B4-BE49-F238E27FC236}">
                <a16:creationId xmlns:a16="http://schemas.microsoft.com/office/drawing/2014/main" id="{92327A39-39C1-334A-8C75-C473DB6DA75B}"/>
              </a:ext>
            </a:extLst>
          </p:cNvPr>
          <p:cNvSpPr>
            <a:spLocks noGrp="1"/>
          </p:cNvSpPr>
          <p:nvPr>
            <p:ph type="body" sz="quarter" idx="24" hasCustomPrompt="1"/>
          </p:nvPr>
        </p:nvSpPr>
        <p:spPr>
          <a:xfrm>
            <a:off x="5395590" y="4520284"/>
            <a:ext cx="4592532" cy="2268783"/>
          </a:xfrm>
        </p:spPr>
        <p:txBody>
          <a:bodyPr>
            <a:noAutofit/>
          </a:bodyPr>
          <a:lstStyle>
            <a:lvl1pPr marL="0" indent="0" algn="ctr">
              <a:buNone/>
              <a:defRPr sz="14511"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0%</a:t>
            </a:r>
          </a:p>
        </p:txBody>
      </p:sp>
      <p:sp>
        <p:nvSpPr>
          <p:cNvPr id="13" name="Text Placeholder 2">
            <a:extLst>
              <a:ext uri="{FF2B5EF4-FFF2-40B4-BE49-F238E27FC236}">
                <a16:creationId xmlns:a16="http://schemas.microsoft.com/office/drawing/2014/main" id="{BCEB167E-49A1-F849-8E7C-7437EB3598D5}"/>
              </a:ext>
            </a:extLst>
          </p:cNvPr>
          <p:cNvSpPr>
            <a:spLocks noGrp="1"/>
          </p:cNvSpPr>
          <p:nvPr>
            <p:ph type="body" sz="quarter" idx="25" hasCustomPrompt="1"/>
          </p:nvPr>
        </p:nvSpPr>
        <p:spPr>
          <a:xfrm>
            <a:off x="9730537" y="4520284"/>
            <a:ext cx="4592532" cy="2268783"/>
          </a:xfrm>
        </p:spPr>
        <p:txBody>
          <a:bodyPr>
            <a:noAutofit/>
          </a:bodyPr>
          <a:lstStyle>
            <a:lvl1pPr marL="0" indent="0" algn="ctr">
              <a:buNone/>
              <a:defRPr sz="14511"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0%</a:t>
            </a:r>
          </a:p>
        </p:txBody>
      </p:sp>
      <p:sp>
        <p:nvSpPr>
          <p:cNvPr id="14" name="Text Placeholder 2">
            <a:extLst>
              <a:ext uri="{FF2B5EF4-FFF2-40B4-BE49-F238E27FC236}">
                <a16:creationId xmlns:a16="http://schemas.microsoft.com/office/drawing/2014/main" id="{67077936-A88D-914F-A83A-3C04E044F6DF}"/>
              </a:ext>
            </a:extLst>
          </p:cNvPr>
          <p:cNvSpPr>
            <a:spLocks noGrp="1"/>
          </p:cNvSpPr>
          <p:nvPr>
            <p:ph type="body" sz="quarter" idx="26" hasCustomPrompt="1"/>
          </p:nvPr>
        </p:nvSpPr>
        <p:spPr>
          <a:xfrm>
            <a:off x="14065483" y="4520284"/>
            <a:ext cx="4592532" cy="2268783"/>
          </a:xfrm>
        </p:spPr>
        <p:txBody>
          <a:bodyPr>
            <a:noAutofit/>
          </a:bodyPr>
          <a:lstStyle>
            <a:lvl1pPr marL="0" indent="0" algn="ctr">
              <a:buNone/>
              <a:defRPr sz="14511"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0%</a:t>
            </a:r>
          </a:p>
        </p:txBody>
      </p:sp>
    </p:spTree>
    <p:extLst>
      <p:ext uri="{BB962C8B-B14F-4D97-AF65-F5344CB8AC3E}">
        <p14:creationId xmlns:p14="http://schemas.microsoft.com/office/powerpoint/2010/main" val="263512551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Zils mēs palīdzam">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1414442" y="1406819"/>
            <a:ext cx="17593409" cy="1139614"/>
          </a:xfrm>
          <a:prstGeom prst="rect">
            <a:avLst/>
          </a:prstGeom>
        </p:spPr>
        <p:txBody>
          <a:bodyPr/>
          <a:lstStyle>
            <a:lvl1pPr>
              <a:defRPr sz="7193" b="1">
                <a:solidFill>
                  <a:schemeClr val="bg1"/>
                </a:solidFill>
              </a:defRPr>
            </a:lvl1pPr>
          </a:lstStyle>
          <a:p>
            <a:pPr lvl="0"/>
            <a:r>
              <a:rPr lang="lv-LV">
                <a:solidFill>
                  <a:schemeClr val="bg1"/>
                </a:solidFill>
                <a:latin typeface="Century Gothic" pitchFamily="34" charset="0"/>
                <a:ea typeface="Mark" pitchFamily="50" charset="0"/>
              </a:rPr>
              <a:t>mēs palīdzam Latvijai augt</a:t>
            </a:r>
            <a:endParaRPr lang="en-US"/>
          </a:p>
        </p:txBody>
      </p:sp>
      <p:sp>
        <p:nvSpPr>
          <p:cNvPr id="8" name="Text Placeholder 5"/>
          <p:cNvSpPr>
            <a:spLocks noGrp="1"/>
          </p:cNvSpPr>
          <p:nvPr>
            <p:ph type="body" sz="quarter" idx="12" hasCustomPrompt="1"/>
          </p:nvPr>
        </p:nvSpPr>
        <p:spPr>
          <a:xfrm>
            <a:off x="1413354" y="2754114"/>
            <a:ext cx="17593409" cy="931788"/>
          </a:xfrm>
          <a:prstGeom prst="rect">
            <a:avLst/>
          </a:prstGeom>
        </p:spPr>
        <p:txBody>
          <a:bodyPr/>
          <a:lstStyle>
            <a:lvl1pPr marL="20942" fontAlgn="auto">
              <a:lnSpc>
                <a:spcPts val="2408"/>
              </a:lnSpc>
              <a:spcBef>
                <a:spcPts val="66"/>
              </a:spcBef>
              <a:spcAft>
                <a:spcPts val="0"/>
              </a:spcAft>
              <a:defRPr sz="2589">
                <a:solidFill>
                  <a:schemeClr val="bg1"/>
                </a:solidFill>
              </a:defRPr>
            </a:lvl1pPr>
          </a:lstStyle>
          <a:p>
            <a:pPr marL="12700" fontAlgn="auto">
              <a:lnSpc>
                <a:spcPts val="1460"/>
              </a:lnSpc>
              <a:spcBef>
                <a:spcPts val="0"/>
              </a:spcBef>
              <a:spcAft>
                <a:spcPts val="0"/>
              </a:spcAft>
              <a:defRPr/>
            </a:pPr>
            <a:r>
              <a:rPr lang="lv-LV" sz="3596" b="1" err="1">
                <a:solidFill>
                  <a:schemeClr val="bg1"/>
                </a:solidFill>
                <a:latin typeface="Century Gothic" pitchFamily="34" charset="0"/>
                <a:cs typeface="Mark"/>
              </a:rPr>
              <a:t>altum.lv</a:t>
            </a:r>
            <a:endParaRPr lang="lv-LV" sz="3596" b="1">
              <a:solidFill>
                <a:schemeClr val="bg1"/>
              </a:solidFill>
              <a:latin typeface="Century Gothic" pitchFamily="34" charset="0"/>
              <a:cs typeface="Mark"/>
            </a:endParaRPr>
          </a:p>
          <a:p>
            <a:pPr marL="12700" fontAlgn="auto">
              <a:lnSpc>
                <a:spcPts val="1460"/>
              </a:lnSpc>
              <a:spcBef>
                <a:spcPts val="0"/>
              </a:spcBef>
              <a:spcAft>
                <a:spcPts val="0"/>
              </a:spcAft>
              <a:defRPr/>
            </a:pPr>
            <a:r>
              <a:rPr lang="lv-LV" sz="1870">
                <a:solidFill>
                  <a:schemeClr val="bg1"/>
                </a:solidFill>
                <a:latin typeface="Century Gothic" pitchFamily="34" charset="0"/>
                <a:cs typeface="Mark"/>
              </a:rPr>
              <a:t>telefona</a:t>
            </a:r>
            <a:r>
              <a:rPr lang="lv-LV" sz="1870" spc="-143">
                <a:solidFill>
                  <a:schemeClr val="bg1"/>
                </a:solidFill>
                <a:latin typeface="Century Gothic" pitchFamily="34" charset="0"/>
                <a:cs typeface="Mark"/>
              </a:rPr>
              <a:t> </a:t>
            </a:r>
            <a:r>
              <a:rPr lang="lv-LV" sz="1870" spc="-7">
                <a:solidFill>
                  <a:schemeClr val="bg1"/>
                </a:solidFill>
                <a:latin typeface="Century Gothic" pitchFamily="34" charset="0"/>
                <a:cs typeface="Mark"/>
              </a:rPr>
              <a:t>numurs</a:t>
            </a:r>
            <a:endParaRPr lang="lv-LV" sz="1870">
              <a:solidFill>
                <a:schemeClr val="bg1"/>
              </a:solidFill>
              <a:latin typeface="Century Gothic" pitchFamily="34" charset="0"/>
              <a:cs typeface="Mark"/>
            </a:endParaRPr>
          </a:p>
          <a:p>
            <a:pPr marL="12700" fontAlgn="auto">
              <a:spcBef>
                <a:spcPts val="40"/>
              </a:spcBef>
              <a:spcAft>
                <a:spcPts val="0"/>
              </a:spcAft>
              <a:defRPr/>
            </a:pPr>
            <a:r>
              <a:rPr lang="lv-LV" sz="1870" spc="-7">
                <a:solidFill>
                  <a:schemeClr val="bg1"/>
                </a:solidFill>
                <a:latin typeface="Century Gothic" pitchFamily="34" charset="0"/>
                <a:cs typeface="Mark"/>
              </a:rPr>
              <a:t>e-pasta</a:t>
            </a:r>
            <a:r>
              <a:rPr lang="lv-LV" sz="1870" spc="-143">
                <a:solidFill>
                  <a:schemeClr val="bg1"/>
                </a:solidFill>
                <a:latin typeface="Century Gothic" pitchFamily="34" charset="0"/>
                <a:cs typeface="Mark"/>
              </a:rPr>
              <a:t> </a:t>
            </a:r>
            <a:r>
              <a:rPr lang="lv-LV" sz="1870">
                <a:solidFill>
                  <a:schemeClr val="bg1"/>
                </a:solidFill>
                <a:latin typeface="Century Gothic" pitchFamily="34" charset="0"/>
                <a:cs typeface="Mark"/>
              </a:rPr>
              <a:t>adrese</a:t>
            </a:r>
          </a:p>
        </p:txBody>
      </p:sp>
    </p:spTree>
    <p:extLst>
      <p:ext uri="{BB962C8B-B14F-4D97-AF65-F5344CB8AC3E}">
        <p14:creationId xmlns:p14="http://schemas.microsoft.com/office/powerpoint/2010/main" val="18480122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4318483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Baltais 2 apļi">
    <p:spTree>
      <p:nvGrpSpPr>
        <p:cNvPr id="1" name=""/>
        <p:cNvGrpSpPr/>
        <p:nvPr/>
      </p:nvGrpSpPr>
      <p:grpSpPr>
        <a:xfrm>
          <a:off x="0" y="0"/>
          <a:ext cx="0" cy="0"/>
          <a:chOff x="0" y="0"/>
          <a:chExt cx="0" cy="0"/>
        </a:xfrm>
      </p:grpSpPr>
      <p:sp>
        <p:nvSpPr>
          <p:cNvPr id="9" name="Picture Placeholder 6"/>
          <p:cNvSpPr>
            <a:spLocks noGrp="1"/>
          </p:cNvSpPr>
          <p:nvPr>
            <p:ph type="pic" sz="quarter" idx="14" hasCustomPrompt="1"/>
          </p:nvPr>
        </p:nvSpPr>
        <p:spPr>
          <a:xfrm>
            <a:off x="13120992" y="5033769"/>
            <a:ext cx="3829905" cy="3765976"/>
          </a:xfrm>
          <a:prstGeom prst="rect">
            <a:avLst/>
          </a:prstGeom>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p:txBody>
      </p:sp>
      <p:sp>
        <p:nvSpPr>
          <p:cNvPr id="6" name="Text Placeholder 2"/>
          <p:cNvSpPr>
            <a:spLocks noGrp="1"/>
          </p:cNvSpPr>
          <p:nvPr>
            <p:ph type="body" sz="quarter" idx="11" hasCustomPrompt="1"/>
          </p:nvPr>
        </p:nvSpPr>
        <p:spPr>
          <a:xfrm>
            <a:off x="910444" y="9265355"/>
            <a:ext cx="8249742" cy="325796"/>
          </a:xfrm>
          <a:prstGeom prst="rect">
            <a:avLst/>
          </a:prstGeom>
        </p:spPr>
        <p:txBody>
          <a:bodyPr anchor="ctr"/>
          <a:lstStyle>
            <a:lvl1pPr marL="0" indent="0" algn="ctr">
              <a:buNone/>
              <a:defRPr lang="en-US" sz="2014" b="0"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7" name="Text Placeholder 2"/>
          <p:cNvSpPr>
            <a:spLocks noGrp="1"/>
          </p:cNvSpPr>
          <p:nvPr>
            <p:ph type="body" sz="quarter" idx="12" hasCustomPrompt="1"/>
          </p:nvPr>
        </p:nvSpPr>
        <p:spPr>
          <a:xfrm>
            <a:off x="10862405" y="9265355"/>
            <a:ext cx="8249742" cy="325796"/>
          </a:xfrm>
          <a:prstGeom prst="rect">
            <a:avLst/>
          </a:prstGeom>
        </p:spPr>
        <p:txBody>
          <a:bodyPr anchor="ctr"/>
          <a:lstStyle>
            <a:lvl1pPr marL="0" indent="0" algn="ctr">
              <a:buNone/>
              <a:defRPr lang="en-US" sz="2014" b="0"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10" name="Oval 9"/>
          <p:cNvSpPr/>
          <p:nvPr userDrawn="1"/>
        </p:nvSpPr>
        <p:spPr>
          <a:xfrm>
            <a:off x="13157317" y="5018460"/>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
        <p:nvSpPr>
          <p:cNvPr id="13" name="Text Placeholder 2"/>
          <p:cNvSpPr>
            <a:spLocks noGrp="1"/>
          </p:cNvSpPr>
          <p:nvPr>
            <p:ph type="body" sz="quarter" idx="17" hasCustomPrompt="1"/>
          </p:nvPr>
        </p:nvSpPr>
        <p:spPr>
          <a:xfrm>
            <a:off x="781254" y="993059"/>
            <a:ext cx="18176373" cy="1217834"/>
          </a:xfrm>
          <a:prstGeom prst="rect">
            <a:avLst/>
          </a:prstGeom>
        </p:spPr>
        <p:txBody>
          <a:bodyPr/>
          <a:lstStyle>
            <a:lvl1pPr marL="0" indent="0" algn="l">
              <a:spcBef>
                <a:spcPts val="0"/>
              </a:spcBef>
              <a:buNone/>
              <a:defRPr lang="lv-LV" sz="7193" b="1" kern="120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4" name="Text Placeholder 10"/>
          <p:cNvSpPr>
            <a:spLocks noGrp="1"/>
          </p:cNvSpPr>
          <p:nvPr>
            <p:ph type="body" sz="quarter" idx="16" hasCustomPrompt="1"/>
          </p:nvPr>
        </p:nvSpPr>
        <p:spPr>
          <a:xfrm>
            <a:off x="781255" y="2339748"/>
            <a:ext cx="18176373" cy="725140"/>
          </a:xfrm>
          <a:prstGeom prst="rect">
            <a:avLst/>
          </a:prstGeom>
        </p:spPr>
        <p:txBody>
          <a:bodyPr/>
          <a:lstStyle>
            <a:lvl1pPr marL="0" indent="0" algn="l">
              <a:buNone/>
              <a:defRPr lang="lv-LV" sz="3597"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17" name="Picture Placeholder 6"/>
          <p:cNvSpPr>
            <a:spLocks noGrp="1"/>
          </p:cNvSpPr>
          <p:nvPr>
            <p:ph type="pic" sz="quarter" idx="18" hasCustomPrompt="1"/>
          </p:nvPr>
        </p:nvSpPr>
        <p:spPr>
          <a:xfrm>
            <a:off x="3109912" y="4999976"/>
            <a:ext cx="3829905" cy="3765976"/>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18" name="Oval 17"/>
          <p:cNvSpPr/>
          <p:nvPr userDrawn="1"/>
        </p:nvSpPr>
        <p:spPr>
          <a:xfrm>
            <a:off x="3146237" y="4984667"/>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Tree>
    <p:extLst>
      <p:ext uri="{BB962C8B-B14F-4D97-AF65-F5344CB8AC3E}">
        <p14:creationId xmlns:p14="http://schemas.microsoft.com/office/powerpoint/2010/main" val="16314793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1_Baltais 2 apļi">
    <p:spTree>
      <p:nvGrpSpPr>
        <p:cNvPr id="1" name=""/>
        <p:cNvGrpSpPr/>
        <p:nvPr/>
      </p:nvGrpSpPr>
      <p:grpSpPr>
        <a:xfrm>
          <a:off x="0" y="0"/>
          <a:ext cx="0" cy="0"/>
          <a:chOff x="0" y="0"/>
          <a:chExt cx="0" cy="0"/>
        </a:xfrm>
      </p:grpSpPr>
      <p:sp>
        <p:nvSpPr>
          <p:cNvPr id="9" name="Picture Placeholder 6"/>
          <p:cNvSpPr>
            <a:spLocks noGrp="1"/>
          </p:cNvSpPr>
          <p:nvPr>
            <p:ph type="pic" sz="quarter" idx="14" hasCustomPrompt="1"/>
          </p:nvPr>
        </p:nvSpPr>
        <p:spPr>
          <a:xfrm>
            <a:off x="13120992" y="5033769"/>
            <a:ext cx="3829905" cy="3765976"/>
          </a:xfrm>
          <a:prstGeom prst="rect">
            <a:avLst/>
          </a:prstGeom>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p:txBody>
      </p:sp>
      <p:sp>
        <p:nvSpPr>
          <p:cNvPr id="6" name="Text Placeholder 2"/>
          <p:cNvSpPr>
            <a:spLocks noGrp="1"/>
          </p:cNvSpPr>
          <p:nvPr>
            <p:ph type="body" sz="quarter" idx="11" hasCustomPrompt="1"/>
          </p:nvPr>
        </p:nvSpPr>
        <p:spPr>
          <a:xfrm>
            <a:off x="910444" y="9265355"/>
            <a:ext cx="8249742" cy="325796"/>
          </a:xfrm>
          <a:prstGeom prst="rect">
            <a:avLst/>
          </a:prstGeom>
        </p:spPr>
        <p:txBody>
          <a:bodyPr anchor="ctr"/>
          <a:lstStyle>
            <a:lvl1pPr marL="0" indent="0" algn="ctr">
              <a:buNone/>
              <a:defRPr lang="en-US" sz="2014" b="0"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7" name="Text Placeholder 2"/>
          <p:cNvSpPr>
            <a:spLocks noGrp="1"/>
          </p:cNvSpPr>
          <p:nvPr>
            <p:ph type="body" sz="quarter" idx="12" hasCustomPrompt="1"/>
          </p:nvPr>
        </p:nvSpPr>
        <p:spPr>
          <a:xfrm>
            <a:off x="10862405" y="9265355"/>
            <a:ext cx="8249742" cy="325796"/>
          </a:xfrm>
          <a:prstGeom prst="rect">
            <a:avLst/>
          </a:prstGeom>
        </p:spPr>
        <p:txBody>
          <a:bodyPr anchor="ctr"/>
          <a:lstStyle>
            <a:lvl1pPr marL="0" indent="0" algn="ctr">
              <a:buNone/>
              <a:defRPr lang="en-US" sz="2014" b="0"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10" name="Oval 9"/>
          <p:cNvSpPr/>
          <p:nvPr userDrawn="1"/>
        </p:nvSpPr>
        <p:spPr>
          <a:xfrm>
            <a:off x="13157317" y="5018460"/>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
        <p:nvSpPr>
          <p:cNvPr id="13" name="Text Placeholder 2"/>
          <p:cNvSpPr>
            <a:spLocks noGrp="1"/>
          </p:cNvSpPr>
          <p:nvPr>
            <p:ph type="body" sz="quarter" idx="17" hasCustomPrompt="1"/>
          </p:nvPr>
        </p:nvSpPr>
        <p:spPr>
          <a:xfrm>
            <a:off x="781254" y="993059"/>
            <a:ext cx="18176373" cy="1217834"/>
          </a:xfrm>
          <a:prstGeom prst="rect">
            <a:avLst/>
          </a:prstGeom>
        </p:spPr>
        <p:txBody>
          <a:bodyPr/>
          <a:lstStyle>
            <a:lvl1pPr marL="0" indent="0" algn="l">
              <a:spcBef>
                <a:spcPts val="0"/>
              </a:spcBef>
              <a:buNone/>
              <a:defRPr lang="lv-LV" sz="7193" b="1" kern="120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4" name="Text Placeholder 10"/>
          <p:cNvSpPr>
            <a:spLocks noGrp="1"/>
          </p:cNvSpPr>
          <p:nvPr>
            <p:ph type="body" sz="quarter" idx="16" hasCustomPrompt="1"/>
          </p:nvPr>
        </p:nvSpPr>
        <p:spPr>
          <a:xfrm>
            <a:off x="781255" y="2339748"/>
            <a:ext cx="18176373" cy="725140"/>
          </a:xfrm>
          <a:prstGeom prst="rect">
            <a:avLst/>
          </a:prstGeom>
        </p:spPr>
        <p:txBody>
          <a:bodyPr/>
          <a:lstStyle>
            <a:lvl1pPr marL="0" indent="0" algn="l">
              <a:buNone/>
              <a:defRPr lang="lv-LV" sz="3597"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17" name="Picture Placeholder 6"/>
          <p:cNvSpPr>
            <a:spLocks noGrp="1"/>
          </p:cNvSpPr>
          <p:nvPr>
            <p:ph type="pic" sz="quarter" idx="18" hasCustomPrompt="1"/>
          </p:nvPr>
        </p:nvSpPr>
        <p:spPr>
          <a:xfrm>
            <a:off x="3109912" y="4999976"/>
            <a:ext cx="3829905" cy="3765976"/>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18" name="Oval 17"/>
          <p:cNvSpPr/>
          <p:nvPr userDrawn="1"/>
        </p:nvSpPr>
        <p:spPr>
          <a:xfrm>
            <a:off x="3146237" y="4984667"/>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Tree>
    <p:extLst>
      <p:ext uri="{BB962C8B-B14F-4D97-AF65-F5344CB8AC3E}">
        <p14:creationId xmlns:p14="http://schemas.microsoft.com/office/powerpoint/2010/main" val="35383660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Baltais 3 apļi">
    <p:spTree>
      <p:nvGrpSpPr>
        <p:cNvPr id="1" name=""/>
        <p:cNvGrpSpPr/>
        <p:nvPr/>
      </p:nvGrpSpPr>
      <p:grpSpPr>
        <a:xfrm>
          <a:off x="0" y="0"/>
          <a:ext cx="0" cy="0"/>
          <a:chOff x="0" y="0"/>
          <a:chExt cx="0" cy="0"/>
        </a:xfrm>
      </p:grpSpPr>
      <p:sp>
        <p:nvSpPr>
          <p:cNvPr id="13" name="Text Placeholder 2"/>
          <p:cNvSpPr>
            <a:spLocks noGrp="1"/>
          </p:cNvSpPr>
          <p:nvPr>
            <p:ph type="body" sz="quarter" idx="17" hasCustomPrompt="1"/>
          </p:nvPr>
        </p:nvSpPr>
        <p:spPr>
          <a:xfrm>
            <a:off x="781254" y="993059"/>
            <a:ext cx="18176373" cy="1217834"/>
          </a:xfrm>
          <a:prstGeom prst="rect">
            <a:avLst/>
          </a:prstGeom>
        </p:spPr>
        <p:txBody>
          <a:bodyPr/>
          <a:lstStyle>
            <a:lvl1pPr marL="0" indent="0" algn="l">
              <a:spcBef>
                <a:spcPts val="0"/>
              </a:spcBef>
              <a:buNone/>
              <a:defRPr lang="lv-LV" sz="7193"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4" name="Text Placeholder 10"/>
          <p:cNvSpPr>
            <a:spLocks noGrp="1"/>
          </p:cNvSpPr>
          <p:nvPr>
            <p:ph type="body" sz="quarter" idx="16" hasCustomPrompt="1"/>
          </p:nvPr>
        </p:nvSpPr>
        <p:spPr>
          <a:xfrm>
            <a:off x="781255" y="2339748"/>
            <a:ext cx="18176373" cy="725140"/>
          </a:xfrm>
          <a:prstGeom prst="rect">
            <a:avLst/>
          </a:prstGeom>
        </p:spPr>
        <p:txBody>
          <a:bodyPr/>
          <a:lstStyle>
            <a:lvl1pPr marL="0" indent="0" algn="l">
              <a:buNone/>
              <a:defRPr lang="lv-LV" sz="3597"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11" name="object 6"/>
          <p:cNvSpPr>
            <a:spLocks/>
          </p:cNvSpPr>
          <p:nvPr userDrawn="1"/>
        </p:nvSpPr>
        <p:spPr bwMode="auto">
          <a:xfrm>
            <a:off x="1413353" y="5003795"/>
            <a:ext cx="3829905" cy="3765976"/>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a:latin typeface="Century Gothic" pitchFamily="34" charset="0"/>
            </a:endParaRPr>
          </a:p>
        </p:txBody>
      </p:sp>
      <p:sp>
        <p:nvSpPr>
          <p:cNvPr id="26" name="Picture Placeholder 6"/>
          <p:cNvSpPr>
            <a:spLocks noGrp="1"/>
          </p:cNvSpPr>
          <p:nvPr>
            <p:ph type="pic" sz="quarter" idx="20" hasCustomPrompt="1"/>
          </p:nvPr>
        </p:nvSpPr>
        <p:spPr>
          <a:xfrm>
            <a:off x="1413353" y="4999976"/>
            <a:ext cx="3829905" cy="3765976"/>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27" name="Oval 26"/>
          <p:cNvSpPr/>
          <p:nvPr userDrawn="1"/>
        </p:nvSpPr>
        <p:spPr>
          <a:xfrm>
            <a:off x="1449678" y="4984667"/>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
        <p:nvSpPr>
          <p:cNvPr id="31" name="object 6"/>
          <p:cNvSpPr>
            <a:spLocks/>
          </p:cNvSpPr>
          <p:nvPr userDrawn="1"/>
        </p:nvSpPr>
        <p:spPr bwMode="auto">
          <a:xfrm>
            <a:off x="8129333" y="4990448"/>
            <a:ext cx="3829905" cy="3765976"/>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a:latin typeface="Century Gothic" pitchFamily="34" charset="0"/>
            </a:endParaRPr>
          </a:p>
        </p:txBody>
      </p:sp>
      <p:sp>
        <p:nvSpPr>
          <p:cNvPr id="32" name="Picture Placeholder 6"/>
          <p:cNvSpPr>
            <a:spLocks noGrp="1"/>
          </p:cNvSpPr>
          <p:nvPr>
            <p:ph type="pic" sz="quarter" idx="21" hasCustomPrompt="1"/>
          </p:nvPr>
        </p:nvSpPr>
        <p:spPr>
          <a:xfrm>
            <a:off x="8129333" y="4986628"/>
            <a:ext cx="3829905" cy="3765976"/>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33" name="Oval 32"/>
          <p:cNvSpPr/>
          <p:nvPr userDrawn="1"/>
        </p:nvSpPr>
        <p:spPr>
          <a:xfrm>
            <a:off x="8165658" y="4971319"/>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
        <p:nvSpPr>
          <p:cNvPr id="37" name="object 6"/>
          <p:cNvSpPr>
            <a:spLocks/>
          </p:cNvSpPr>
          <p:nvPr userDrawn="1"/>
        </p:nvSpPr>
        <p:spPr bwMode="auto">
          <a:xfrm>
            <a:off x="14860843" y="4990448"/>
            <a:ext cx="3829905" cy="3765976"/>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a:latin typeface="Century Gothic" pitchFamily="34" charset="0"/>
            </a:endParaRPr>
          </a:p>
        </p:txBody>
      </p:sp>
      <p:sp>
        <p:nvSpPr>
          <p:cNvPr id="38" name="Picture Placeholder 6"/>
          <p:cNvSpPr>
            <a:spLocks noGrp="1"/>
          </p:cNvSpPr>
          <p:nvPr>
            <p:ph type="pic" sz="quarter" idx="22" hasCustomPrompt="1"/>
          </p:nvPr>
        </p:nvSpPr>
        <p:spPr>
          <a:xfrm>
            <a:off x="14860843" y="4986628"/>
            <a:ext cx="3829905" cy="3765976"/>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39" name="Oval 38"/>
          <p:cNvSpPr/>
          <p:nvPr userDrawn="1"/>
        </p:nvSpPr>
        <p:spPr>
          <a:xfrm>
            <a:off x="14897168" y="4971319"/>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
        <p:nvSpPr>
          <p:cNvPr id="41" name="Text Placeholder 2"/>
          <p:cNvSpPr>
            <a:spLocks noGrp="1"/>
          </p:cNvSpPr>
          <p:nvPr>
            <p:ph type="body" sz="quarter" idx="23" hasCustomPrompt="1"/>
          </p:nvPr>
        </p:nvSpPr>
        <p:spPr>
          <a:xfrm>
            <a:off x="570553" y="9487560"/>
            <a:ext cx="5583548" cy="325796"/>
          </a:xfrm>
          <a:prstGeom prst="rect">
            <a:avLst/>
          </a:prstGeom>
        </p:spPr>
        <p:txBody>
          <a:bodyPr anchor="ctr"/>
          <a:lstStyle>
            <a:lvl1pPr marL="0" indent="0" algn="ctr">
              <a:buNone/>
              <a:defRPr lang="en-US" sz="1870" b="0"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43" name="Text Placeholder 2"/>
          <p:cNvSpPr>
            <a:spLocks noGrp="1"/>
          </p:cNvSpPr>
          <p:nvPr>
            <p:ph type="body" sz="quarter" idx="24" hasCustomPrompt="1"/>
          </p:nvPr>
        </p:nvSpPr>
        <p:spPr>
          <a:xfrm>
            <a:off x="7252510" y="9487560"/>
            <a:ext cx="5583548" cy="325796"/>
          </a:xfrm>
          <a:prstGeom prst="rect">
            <a:avLst/>
          </a:prstGeom>
        </p:spPr>
        <p:txBody>
          <a:bodyPr anchor="ctr"/>
          <a:lstStyle>
            <a:lvl1pPr marL="0" indent="0" algn="ctr">
              <a:buNone/>
              <a:defRPr lang="en-US" sz="1870" b="0"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45" name="Text Placeholder 2"/>
          <p:cNvSpPr>
            <a:spLocks noGrp="1"/>
          </p:cNvSpPr>
          <p:nvPr>
            <p:ph type="body" sz="quarter" idx="25" hasCustomPrompt="1"/>
          </p:nvPr>
        </p:nvSpPr>
        <p:spPr>
          <a:xfrm>
            <a:off x="14002184" y="9487560"/>
            <a:ext cx="5583548" cy="325796"/>
          </a:xfrm>
          <a:prstGeom prst="rect">
            <a:avLst/>
          </a:prstGeom>
        </p:spPr>
        <p:txBody>
          <a:bodyPr anchor="ctr"/>
          <a:lstStyle>
            <a:lvl1pPr marL="0" indent="0" algn="ctr">
              <a:buNone/>
              <a:defRPr lang="en-US" sz="1870" b="0" kern="1200" spc="0" baseline="0" dirty="0">
                <a:solidFill>
                  <a:srgbClr val="00AAC6"/>
                </a:solidFill>
                <a:latin typeface="Century Gothic" pitchFamily="34" charset="0"/>
                <a:ea typeface="+mn-ea"/>
                <a:cs typeface="Mark"/>
              </a:defRPr>
            </a:lvl1pPr>
          </a:lstStyle>
          <a:p>
            <a:pPr lvl="0"/>
            <a:r>
              <a:rPr lang="lv-LV"/>
              <a:t>Teksts</a:t>
            </a:r>
            <a:endParaRPr lang="en-US"/>
          </a:p>
        </p:txBody>
      </p:sp>
    </p:spTree>
    <p:extLst>
      <p:ext uri="{BB962C8B-B14F-4D97-AF65-F5344CB8AC3E}">
        <p14:creationId xmlns:p14="http://schemas.microsoft.com/office/powerpoint/2010/main" val="323582234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_Baltais 3 apļi">
    <p:spTree>
      <p:nvGrpSpPr>
        <p:cNvPr id="1" name=""/>
        <p:cNvGrpSpPr/>
        <p:nvPr/>
      </p:nvGrpSpPr>
      <p:grpSpPr>
        <a:xfrm>
          <a:off x="0" y="0"/>
          <a:ext cx="0" cy="0"/>
          <a:chOff x="0" y="0"/>
          <a:chExt cx="0" cy="0"/>
        </a:xfrm>
      </p:grpSpPr>
      <p:sp>
        <p:nvSpPr>
          <p:cNvPr id="13" name="Text Placeholder 2"/>
          <p:cNvSpPr>
            <a:spLocks noGrp="1"/>
          </p:cNvSpPr>
          <p:nvPr>
            <p:ph type="body" sz="quarter" idx="17" hasCustomPrompt="1"/>
          </p:nvPr>
        </p:nvSpPr>
        <p:spPr>
          <a:xfrm>
            <a:off x="781254" y="993059"/>
            <a:ext cx="18176373" cy="1217834"/>
          </a:xfrm>
          <a:prstGeom prst="rect">
            <a:avLst/>
          </a:prstGeom>
        </p:spPr>
        <p:txBody>
          <a:bodyPr/>
          <a:lstStyle>
            <a:lvl1pPr marL="0" indent="0" algn="l">
              <a:spcBef>
                <a:spcPts val="0"/>
              </a:spcBef>
              <a:buNone/>
              <a:defRPr lang="lv-LV" sz="7193"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4" name="Text Placeholder 10"/>
          <p:cNvSpPr>
            <a:spLocks noGrp="1"/>
          </p:cNvSpPr>
          <p:nvPr>
            <p:ph type="body" sz="quarter" idx="16" hasCustomPrompt="1"/>
          </p:nvPr>
        </p:nvSpPr>
        <p:spPr>
          <a:xfrm>
            <a:off x="781255" y="2339748"/>
            <a:ext cx="18176373" cy="725140"/>
          </a:xfrm>
          <a:prstGeom prst="rect">
            <a:avLst/>
          </a:prstGeom>
        </p:spPr>
        <p:txBody>
          <a:bodyPr/>
          <a:lstStyle>
            <a:lvl1pPr marL="0" indent="0" algn="l">
              <a:buNone/>
              <a:defRPr lang="lv-LV" sz="3597"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11" name="object 6"/>
          <p:cNvSpPr>
            <a:spLocks/>
          </p:cNvSpPr>
          <p:nvPr userDrawn="1"/>
        </p:nvSpPr>
        <p:spPr bwMode="auto">
          <a:xfrm>
            <a:off x="1413353" y="5003795"/>
            <a:ext cx="3829905" cy="3765976"/>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a:latin typeface="Century Gothic" pitchFamily="34" charset="0"/>
            </a:endParaRPr>
          </a:p>
        </p:txBody>
      </p:sp>
      <p:sp>
        <p:nvSpPr>
          <p:cNvPr id="26" name="Picture Placeholder 6"/>
          <p:cNvSpPr>
            <a:spLocks noGrp="1"/>
          </p:cNvSpPr>
          <p:nvPr>
            <p:ph type="pic" sz="quarter" idx="20" hasCustomPrompt="1"/>
          </p:nvPr>
        </p:nvSpPr>
        <p:spPr>
          <a:xfrm>
            <a:off x="1413353" y="4999976"/>
            <a:ext cx="3829905" cy="3765976"/>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27" name="Oval 26"/>
          <p:cNvSpPr/>
          <p:nvPr userDrawn="1"/>
        </p:nvSpPr>
        <p:spPr>
          <a:xfrm>
            <a:off x="1449678" y="4984667"/>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
        <p:nvSpPr>
          <p:cNvPr id="31" name="object 6"/>
          <p:cNvSpPr>
            <a:spLocks/>
          </p:cNvSpPr>
          <p:nvPr userDrawn="1"/>
        </p:nvSpPr>
        <p:spPr bwMode="auto">
          <a:xfrm>
            <a:off x="8129333" y="4990448"/>
            <a:ext cx="3829905" cy="3765976"/>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a:latin typeface="Century Gothic" pitchFamily="34" charset="0"/>
            </a:endParaRPr>
          </a:p>
        </p:txBody>
      </p:sp>
      <p:sp>
        <p:nvSpPr>
          <p:cNvPr id="32" name="Picture Placeholder 6"/>
          <p:cNvSpPr>
            <a:spLocks noGrp="1"/>
          </p:cNvSpPr>
          <p:nvPr>
            <p:ph type="pic" sz="quarter" idx="21" hasCustomPrompt="1"/>
          </p:nvPr>
        </p:nvSpPr>
        <p:spPr>
          <a:xfrm>
            <a:off x="8129333" y="4986628"/>
            <a:ext cx="3829905" cy="3765976"/>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33" name="Oval 32"/>
          <p:cNvSpPr/>
          <p:nvPr userDrawn="1"/>
        </p:nvSpPr>
        <p:spPr>
          <a:xfrm>
            <a:off x="8165658" y="4971319"/>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
        <p:nvSpPr>
          <p:cNvPr id="37" name="object 6"/>
          <p:cNvSpPr>
            <a:spLocks/>
          </p:cNvSpPr>
          <p:nvPr userDrawn="1"/>
        </p:nvSpPr>
        <p:spPr bwMode="auto">
          <a:xfrm>
            <a:off x="14860843" y="4990448"/>
            <a:ext cx="3829905" cy="3765976"/>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a:latin typeface="Century Gothic" pitchFamily="34" charset="0"/>
            </a:endParaRPr>
          </a:p>
        </p:txBody>
      </p:sp>
      <p:sp>
        <p:nvSpPr>
          <p:cNvPr id="38" name="Picture Placeholder 6"/>
          <p:cNvSpPr>
            <a:spLocks noGrp="1"/>
          </p:cNvSpPr>
          <p:nvPr>
            <p:ph type="pic" sz="quarter" idx="22" hasCustomPrompt="1"/>
          </p:nvPr>
        </p:nvSpPr>
        <p:spPr>
          <a:xfrm>
            <a:off x="14860843" y="4986628"/>
            <a:ext cx="3829905" cy="3765976"/>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39" name="Oval 38"/>
          <p:cNvSpPr/>
          <p:nvPr userDrawn="1"/>
        </p:nvSpPr>
        <p:spPr>
          <a:xfrm>
            <a:off x="14897168" y="4971319"/>
            <a:ext cx="3793579" cy="37748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9"/>
          </a:p>
        </p:txBody>
      </p:sp>
      <p:sp>
        <p:nvSpPr>
          <p:cNvPr id="41" name="Text Placeholder 2"/>
          <p:cNvSpPr>
            <a:spLocks noGrp="1"/>
          </p:cNvSpPr>
          <p:nvPr>
            <p:ph type="body" sz="quarter" idx="23" hasCustomPrompt="1"/>
          </p:nvPr>
        </p:nvSpPr>
        <p:spPr>
          <a:xfrm>
            <a:off x="570553" y="9487560"/>
            <a:ext cx="5583548" cy="325796"/>
          </a:xfrm>
          <a:prstGeom prst="rect">
            <a:avLst/>
          </a:prstGeom>
        </p:spPr>
        <p:txBody>
          <a:bodyPr anchor="ctr"/>
          <a:lstStyle>
            <a:lvl1pPr marL="0" indent="0" algn="ctr">
              <a:buNone/>
              <a:defRPr lang="en-US" sz="1870" b="0"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43" name="Text Placeholder 2"/>
          <p:cNvSpPr>
            <a:spLocks noGrp="1"/>
          </p:cNvSpPr>
          <p:nvPr>
            <p:ph type="body" sz="quarter" idx="24" hasCustomPrompt="1"/>
          </p:nvPr>
        </p:nvSpPr>
        <p:spPr>
          <a:xfrm>
            <a:off x="7252510" y="9487560"/>
            <a:ext cx="5583548" cy="325796"/>
          </a:xfrm>
          <a:prstGeom prst="rect">
            <a:avLst/>
          </a:prstGeom>
        </p:spPr>
        <p:txBody>
          <a:bodyPr anchor="ctr"/>
          <a:lstStyle>
            <a:lvl1pPr marL="0" indent="0" algn="ctr">
              <a:buNone/>
              <a:defRPr lang="en-US" sz="1870" b="0"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45" name="Text Placeholder 2"/>
          <p:cNvSpPr>
            <a:spLocks noGrp="1"/>
          </p:cNvSpPr>
          <p:nvPr>
            <p:ph type="body" sz="quarter" idx="25" hasCustomPrompt="1"/>
          </p:nvPr>
        </p:nvSpPr>
        <p:spPr>
          <a:xfrm>
            <a:off x="14002184" y="9487560"/>
            <a:ext cx="5583548" cy="325796"/>
          </a:xfrm>
          <a:prstGeom prst="rect">
            <a:avLst/>
          </a:prstGeom>
        </p:spPr>
        <p:txBody>
          <a:bodyPr anchor="ctr"/>
          <a:lstStyle>
            <a:lvl1pPr marL="0" indent="0" algn="ctr">
              <a:buNone/>
              <a:defRPr lang="en-US" sz="1870" b="0" kern="1200" spc="0" baseline="0" dirty="0">
                <a:solidFill>
                  <a:schemeClr val="tx1"/>
                </a:solidFill>
                <a:latin typeface="Century Gothic" pitchFamily="34" charset="0"/>
                <a:ea typeface="+mn-ea"/>
                <a:cs typeface="Mark"/>
              </a:defRPr>
            </a:lvl1pPr>
          </a:lstStyle>
          <a:p>
            <a:pPr lvl="0"/>
            <a:r>
              <a:rPr lang="lv-LV"/>
              <a:t>Teksts</a:t>
            </a:r>
            <a:endParaRPr lang="en-US"/>
          </a:p>
        </p:txBody>
      </p:sp>
    </p:spTree>
    <p:extLst>
      <p:ext uri="{BB962C8B-B14F-4D97-AF65-F5344CB8AC3E}">
        <p14:creationId xmlns:p14="http://schemas.microsoft.com/office/powerpoint/2010/main" val="308859425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Baltais pilna bilde">
    <p:spTree>
      <p:nvGrpSpPr>
        <p:cNvPr id="1" name=""/>
        <p:cNvGrpSpPr/>
        <p:nvPr/>
      </p:nvGrpSpPr>
      <p:grpSpPr>
        <a:xfrm>
          <a:off x="0" y="0"/>
          <a:ext cx="0" cy="0"/>
          <a:chOff x="0" y="0"/>
          <a:chExt cx="0" cy="0"/>
        </a:xfrm>
      </p:grpSpPr>
      <p:sp>
        <p:nvSpPr>
          <p:cNvPr id="7" name="object 2"/>
          <p:cNvSpPr>
            <a:spLocks noChangeArrowheads="1"/>
          </p:cNvSpPr>
          <p:nvPr userDrawn="1"/>
        </p:nvSpPr>
        <p:spPr bwMode="auto">
          <a:xfrm>
            <a:off x="4646" y="0"/>
            <a:ext cx="20092488"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latin typeface="Century Gothic" pitchFamily="34" charset="0"/>
            </a:endParaRPr>
          </a:p>
        </p:txBody>
      </p:sp>
      <p:sp>
        <p:nvSpPr>
          <p:cNvPr id="10" name="Text Placeholder 4"/>
          <p:cNvSpPr>
            <a:spLocks noGrp="1"/>
          </p:cNvSpPr>
          <p:nvPr>
            <p:ph type="body" sz="quarter" idx="10" hasCustomPrompt="1"/>
          </p:nvPr>
        </p:nvSpPr>
        <p:spPr>
          <a:xfrm>
            <a:off x="1445250" y="2701123"/>
            <a:ext cx="18088297" cy="570949"/>
          </a:xfrm>
          <a:prstGeom prst="rect">
            <a:avLst/>
          </a:prstGeom>
        </p:spPr>
        <p:txBody>
          <a:bodyPr/>
          <a:lstStyle>
            <a:lvl1pPr marL="18270" indent="0" fontAlgn="auto">
              <a:spcBef>
                <a:spcPts val="144"/>
              </a:spcBef>
              <a:spcAft>
                <a:spcPts val="0"/>
              </a:spcAft>
              <a:buNone/>
              <a:defRPr sz="2589" spc="0" baseline="0">
                <a:solidFill>
                  <a:schemeClr val="bg1"/>
                </a:solidFill>
              </a:defRPr>
            </a:lvl1pPr>
          </a:lstStyle>
          <a:p>
            <a:pPr marL="12700" fontAlgn="auto">
              <a:spcBef>
                <a:spcPts val="100"/>
              </a:spcBef>
              <a:spcAft>
                <a:spcPts val="0"/>
              </a:spcAft>
              <a:defRPr/>
            </a:pPr>
            <a:r>
              <a:rPr lang="en-US" sz="3597" b="1" spc="-209" err="1">
                <a:solidFill>
                  <a:srgbClr val="0F416A"/>
                </a:solidFill>
                <a:latin typeface="Century Gothic" pitchFamily="34" charset="0"/>
                <a:cs typeface="Mark"/>
              </a:rPr>
              <a:t>Mazais</a:t>
            </a:r>
            <a:r>
              <a:rPr lang="en-US" sz="3597" b="1" spc="-604">
                <a:solidFill>
                  <a:srgbClr val="0F416A"/>
                </a:solidFill>
                <a:latin typeface="Century Gothic" pitchFamily="34" charset="0"/>
                <a:cs typeface="Mark"/>
              </a:rPr>
              <a:t> </a:t>
            </a:r>
            <a:r>
              <a:rPr lang="en-US" sz="3597" b="1" spc="-223" err="1">
                <a:solidFill>
                  <a:srgbClr val="0F416A"/>
                </a:solidFill>
                <a:latin typeface="Century Gothic" pitchFamily="34" charset="0"/>
                <a:cs typeface="Mark"/>
              </a:rPr>
              <a:t>virsraksts</a:t>
            </a:r>
            <a:endParaRPr lang="en-US" sz="3597">
              <a:latin typeface="Century Gothic" pitchFamily="34" charset="0"/>
              <a:cs typeface="Mark"/>
            </a:endParaRPr>
          </a:p>
        </p:txBody>
      </p:sp>
      <p:sp>
        <p:nvSpPr>
          <p:cNvPr id="11" name="object 3"/>
          <p:cNvSpPr txBox="1">
            <a:spLocks noGrp="1"/>
          </p:cNvSpPr>
          <p:nvPr>
            <p:ph type="title" hasCustomPrompt="1"/>
          </p:nvPr>
        </p:nvSpPr>
        <p:spPr>
          <a:xfrm>
            <a:off x="1445250" y="1414169"/>
            <a:ext cx="18088297" cy="1132762"/>
          </a:xfrm>
          <a:prstGeom prst="rect">
            <a:avLst/>
          </a:prstGeom>
        </p:spPr>
        <p:txBody>
          <a:bodyPr tIns="12700" rtlCol="0"/>
          <a:lstStyle>
            <a:lvl1pPr marL="18270" algn="l" fontAlgn="auto">
              <a:spcBef>
                <a:spcPts val="144"/>
              </a:spcBef>
              <a:spcAft>
                <a:spcPts val="0"/>
              </a:spcAft>
              <a:defRPr sz="7193" b="1" spc="0" baseline="0">
                <a:solidFill>
                  <a:schemeClr val="bg1"/>
                </a:solidFill>
              </a:defRPr>
            </a:lvl1pPr>
          </a:lstStyle>
          <a:p>
            <a:pPr marL="12700" fontAlgn="auto">
              <a:spcBef>
                <a:spcPts val="100"/>
              </a:spcBef>
              <a:spcAft>
                <a:spcPts val="0"/>
              </a:spcAft>
              <a:defRPr/>
            </a:pPr>
            <a:r>
              <a:rPr lang="en-US" sz="7193" b="1" spc="-173">
                <a:solidFill>
                  <a:srgbClr val="0F416A"/>
                </a:solidFill>
                <a:latin typeface="Century Gothic" pitchFamily="34" charset="0"/>
                <a:cs typeface="Mark"/>
              </a:rPr>
              <a:t>LIELAIS</a:t>
            </a:r>
            <a:r>
              <a:rPr lang="en-US" sz="7193" b="1" spc="-482">
                <a:solidFill>
                  <a:srgbClr val="0F416A"/>
                </a:solidFill>
                <a:latin typeface="Century Gothic" pitchFamily="34" charset="0"/>
                <a:cs typeface="Mark"/>
              </a:rPr>
              <a:t> </a:t>
            </a:r>
            <a:r>
              <a:rPr lang="en-US" sz="7193" b="1" spc="-187">
                <a:solidFill>
                  <a:srgbClr val="0F416A"/>
                </a:solidFill>
                <a:latin typeface="Century Gothic" pitchFamily="34" charset="0"/>
                <a:cs typeface="Mark"/>
              </a:rPr>
              <a:t>VIRSRAKSTS</a:t>
            </a:r>
            <a:endParaRPr lang="en-US" sz="7193">
              <a:latin typeface="Century Gothic" pitchFamily="34" charset="0"/>
              <a:cs typeface="Mark"/>
            </a:endParaRPr>
          </a:p>
        </p:txBody>
      </p:sp>
    </p:spTree>
    <p:extLst>
      <p:ext uri="{BB962C8B-B14F-4D97-AF65-F5344CB8AC3E}">
        <p14:creationId xmlns:p14="http://schemas.microsoft.com/office/powerpoint/2010/main" val="87228906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1_Baltais pilna bilde">
    <p:spTree>
      <p:nvGrpSpPr>
        <p:cNvPr id="1" name=""/>
        <p:cNvGrpSpPr/>
        <p:nvPr/>
      </p:nvGrpSpPr>
      <p:grpSpPr>
        <a:xfrm>
          <a:off x="0" y="0"/>
          <a:ext cx="0" cy="0"/>
          <a:chOff x="0" y="0"/>
          <a:chExt cx="0" cy="0"/>
        </a:xfrm>
      </p:grpSpPr>
      <p:sp>
        <p:nvSpPr>
          <p:cNvPr id="7" name="object 2"/>
          <p:cNvSpPr>
            <a:spLocks noChangeArrowheads="1"/>
          </p:cNvSpPr>
          <p:nvPr userDrawn="1"/>
        </p:nvSpPr>
        <p:spPr bwMode="auto">
          <a:xfrm>
            <a:off x="4646" y="0"/>
            <a:ext cx="20092488"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latin typeface="Century Gothic" pitchFamily="34" charset="0"/>
            </a:endParaRPr>
          </a:p>
        </p:txBody>
      </p:sp>
      <p:sp>
        <p:nvSpPr>
          <p:cNvPr id="5" name="object 3"/>
          <p:cNvSpPr txBox="1"/>
          <p:nvPr userDrawn="1"/>
        </p:nvSpPr>
        <p:spPr>
          <a:xfrm>
            <a:off x="1567730" y="1399966"/>
            <a:ext cx="16675998" cy="1125355"/>
          </a:xfrm>
          <a:prstGeom prst="rect">
            <a:avLst/>
          </a:prstGeom>
        </p:spPr>
        <p:txBody>
          <a:bodyPr lIns="0" tIns="18270" rIns="0" bIns="0">
            <a:spAutoFit/>
          </a:bodyPr>
          <a:lstStyle/>
          <a:p>
            <a:pPr marL="18270" fontAlgn="auto">
              <a:spcBef>
                <a:spcPts val="144"/>
              </a:spcBef>
              <a:spcAft>
                <a:spcPts val="0"/>
              </a:spcAft>
              <a:defRPr/>
            </a:pPr>
            <a:r>
              <a:rPr sz="7193" b="1" spc="0" baseline="0">
                <a:solidFill>
                  <a:srgbClr val="0F416A"/>
                </a:solidFill>
                <a:latin typeface="Century Gothic" pitchFamily="34" charset="0"/>
                <a:cs typeface="Mark"/>
              </a:rPr>
              <a:t>LIELAIS VIRSRAKSTS</a:t>
            </a:r>
            <a:endParaRPr sz="7193" spc="0" baseline="0">
              <a:latin typeface="Century Gothic" pitchFamily="34" charset="0"/>
              <a:cs typeface="Mark"/>
            </a:endParaRPr>
          </a:p>
        </p:txBody>
      </p:sp>
      <p:sp>
        <p:nvSpPr>
          <p:cNvPr id="6" name="object 4"/>
          <p:cNvSpPr txBox="1"/>
          <p:nvPr userDrawn="1"/>
        </p:nvSpPr>
        <p:spPr>
          <a:xfrm>
            <a:off x="1567730" y="2770243"/>
            <a:ext cx="16675998" cy="571998"/>
          </a:xfrm>
          <a:prstGeom prst="rect">
            <a:avLst/>
          </a:prstGeom>
        </p:spPr>
        <p:txBody>
          <a:bodyPr lIns="0" tIns="18270" rIns="0" bIns="0">
            <a:spAutoFit/>
          </a:bodyPr>
          <a:lstStyle/>
          <a:p>
            <a:pPr marL="18270" fontAlgn="auto">
              <a:spcBef>
                <a:spcPts val="144"/>
              </a:spcBef>
              <a:spcAft>
                <a:spcPts val="0"/>
              </a:spcAft>
              <a:defRPr/>
            </a:pPr>
            <a:r>
              <a:rPr sz="3597" b="1" spc="0" baseline="0">
                <a:solidFill>
                  <a:srgbClr val="0F416A"/>
                </a:solidFill>
                <a:latin typeface="Century Gothic" pitchFamily="34" charset="0"/>
                <a:cs typeface="Mark"/>
              </a:rPr>
              <a:t>Mazais virsraksts</a:t>
            </a:r>
            <a:endParaRPr sz="3597" spc="0" baseline="0">
              <a:latin typeface="Century Gothic" pitchFamily="34" charset="0"/>
              <a:cs typeface="Mark"/>
            </a:endParaRPr>
          </a:p>
        </p:txBody>
      </p:sp>
      <p:sp>
        <p:nvSpPr>
          <p:cNvPr id="8" name="object 3"/>
          <p:cNvSpPr txBox="1"/>
          <p:nvPr userDrawn="1"/>
        </p:nvSpPr>
        <p:spPr>
          <a:xfrm rot="20355368">
            <a:off x="518378" y="3048834"/>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1260428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Baltais 1/3 bilde pa kreisi">
    <p:spTree>
      <p:nvGrpSpPr>
        <p:cNvPr id="1" name=""/>
        <p:cNvGrpSpPr/>
        <p:nvPr/>
      </p:nvGrpSpPr>
      <p:grpSpPr>
        <a:xfrm>
          <a:off x="0" y="0"/>
          <a:ext cx="0" cy="0"/>
          <a:chOff x="0" y="0"/>
          <a:chExt cx="0" cy="0"/>
        </a:xfrm>
      </p:grpSpPr>
      <p:sp>
        <p:nvSpPr>
          <p:cNvPr id="10" name="Text Placeholder 10"/>
          <p:cNvSpPr>
            <a:spLocks noGrp="1"/>
          </p:cNvSpPr>
          <p:nvPr>
            <p:ph type="body" sz="quarter" idx="13" hasCustomPrompt="1"/>
          </p:nvPr>
        </p:nvSpPr>
        <p:spPr>
          <a:xfrm>
            <a:off x="7312952" y="2901597"/>
            <a:ext cx="12115246" cy="584651"/>
          </a:xfrm>
          <a:prstGeom prst="rect">
            <a:avLst/>
          </a:prstGeom>
        </p:spPr>
        <p:txBody>
          <a:bodyPr/>
          <a:lstStyle>
            <a:lvl1pPr marL="0" indent="0" algn="l">
              <a:buNone/>
              <a:defRPr lang="lv-LV" sz="3597"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11" name="Text Placeholder 2"/>
          <p:cNvSpPr>
            <a:spLocks noGrp="1"/>
          </p:cNvSpPr>
          <p:nvPr>
            <p:ph type="body" sz="quarter" idx="14" hasCustomPrompt="1"/>
          </p:nvPr>
        </p:nvSpPr>
        <p:spPr>
          <a:xfrm>
            <a:off x="7312951" y="1407425"/>
            <a:ext cx="12115246" cy="1217834"/>
          </a:xfrm>
          <a:prstGeom prst="rect">
            <a:avLst/>
          </a:prstGeom>
        </p:spPr>
        <p:txBody>
          <a:bodyPr/>
          <a:lstStyle>
            <a:lvl1pPr marL="0" indent="0" algn="l">
              <a:spcBef>
                <a:spcPts val="0"/>
              </a:spcBef>
              <a:buNone/>
              <a:defRPr lang="lv-LV" sz="7193"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3" name="Text Placeholder 12"/>
          <p:cNvSpPr>
            <a:spLocks noGrp="1"/>
          </p:cNvSpPr>
          <p:nvPr>
            <p:ph type="body" sz="quarter" idx="15" hasCustomPrompt="1"/>
          </p:nvPr>
        </p:nvSpPr>
        <p:spPr>
          <a:xfrm>
            <a:off x="7312951" y="3582845"/>
            <a:ext cx="12115246" cy="414366"/>
          </a:xfrm>
          <a:prstGeom prst="rect">
            <a:avLst/>
          </a:prstGeom>
        </p:spPr>
        <p:txBody>
          <a:bodyPr anchor="ctr"/>
          <a:lstStyle>
            <a:lvl1pPr marL="0" indent="0">
              <a:spcBef>
                <a:spcPts val="0"/>
              </a:spcBef>
              <a:buNone/>
              <a:defRPr lang="en-US" sz="2014"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
        <p:nvSpPr>
          <p:cNvPr id="6" name="Picture Placeholder 3"/>
          <p:cNvSpPr>
            <a:spLocks noGrp="1"/>
          </p:cNvSpPr>
          <p:nvPr>
            <p:ph type="pic" sz="quarter" idx="18" hasCustomPrompt="1"/>
          </p:nvPr>
        </p:nvSpPr>
        <p:spPr>
          <a:xfrm>
            <a:off x="0" y="0"/>
            <a:ext cx="6698270" cy="11302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334197746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2_Baltais 1/3 bilde pa kreisi">
    <p:spTree>
      <p:nvGrpSpPr>
        <p:cNvPr id="1" name=""/>
        <p:cNvGrpSpPr/>
        <p:nvPr/>
      </p:nvGrpSpPr>
      <p:grpSpPr>
        <a:xfrm>
          <a:off x="0" y="0"/>
          <a:ext cx="0" cy="0"/>
          <a:chOff x="0" y="0"/>
          <a:chExt cx="0" cy="0"/>
        </a:xfrm>
      </p:grpSpPr>
      <p:sp>
        <p:nvSpPr>
          <p:cNvPr id="10" name="Text Placeholder 10"/>
          <p:cNvSpPr>
            <a:spLocks noGrp="1"/>
          </p:cNvSpPr>
          <p:nvPr>
            <p:ph type="body" sz="quarter" idx="13" hasCustomPrompt="1"/>
          </p:nvPr>
        </p:nvSpPr>
        <p:spPr>
          <a:xfrm>
            <a:off x="7312952" y="2901597"/>
            <a:ext cx="12115246" cy="584651"/>
          </a:xfrm>
          <a:prstGeom prst="rect">
            <a:avLst/>
          </a:prstGeom>
        </p:spPr>
        <p:txBody>
          <a:bodyPr/>
          <a:lstStyle>
            <a:lvl1pPr marL="0" indent="0" algn="l">
              <a:buNone/>
              <a:defRPr lang="lv-LV" sz="3597"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11" name="Text Placeholder 2"/>
          <p:cNvSpPr>
            <a:spLocks noGrp="1"/>
          </p:cNvSpPr>
          <p:nvPr>
            <p:ph type="body" sz="quarter" idx="14" hasCustomPrompt="1"/>
          </p:nvPr>
        </p:nvSpPr>
        <p:spPr>
          <a:xfrm>
            <a:off x="7312951" y="1407425"/>
            <a:ext cx="12115246" cy="1217834"/>
          </a:xfrm>
          <a:prstGeom prst="rect">
            <a:avLst/>
          </a:prstGeom>
        </p:spPr>
        <p:txBody>
          <a:bodyPr/>
          <a:lstStyle>
            <a:lvl1pPr marL="0" indent="0" algn="l">
              <a:spcBef>
                <a:spcPts val="0"/>
              </a:spcBef>
              <a:buNone/>
              <a:defRPr lang="lv-LV" sz="7193"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3" name="Text Placeholder 12"/>
          <p:cNvSpPr>
            <a:spLocks noGrp="1"/>
          </p:cNvSpPr>
          <p:nvPr>
            <p:ph type="body" sz="quarter" idx="15" hasCustomPrompt="1"/>
          </p:nvPr>
        </p:nvSpPr>
        <p:spPr>
          <a:xfrm>
            <a:off x="7312951" y="3582845"/>
            <a:ext cx="12115246" cy="414366"/>
          </a:xfrm>
          <a:prstGeom prst="rect">
            <a:avLst/>
          </a:prstGeom>
        </p:spPr>
        <p:txBody>
          <a:bodyPr anchor="ctr"/>
          <a:lstStyle>
            <a:lvl1pPr marL="0" indent="0">
              <a:spcBef>
                <a:spcPts val="0"/>
              </a:spcBef>
              <a:buNone/>
              <a:defRPr lang="en-US" sz="2014" kern="1200" spc="0" baseline="0" dirty="0">
                <a:solidFill>
                  <a:schemeClr val="tx1"/>
                </a:solidFill>
                <a:latin typeface="Century Gothic" pitchFamily="34" charset="0"/>
                <a:ea typeface="+mn-ea"/>
                <a:cs typeface="Arial" pitchFamily="34" charset="0"/>
              </a:defRPr>
            </a:lvl1pPr>
          </a:lstStyle>
          <a:p>
            <a:pPr lvl="0"/>
            <a:r>
              <a:rPr lang="lv-LV"/>
              <a:t>Teksts</a:t>
            </a:r>
            <a:endParaRPr lang="en-US"/>
          </a:p>
        </p:txBody>
      </p:sp>
      <p:sp>
        <p:nvSpPr>
          <p:cNvPr id="6" name="Picture Placeholder 3"/>
          <p:cNvSpPr>
            <a:spLocks noGrp="1"/>
          </p:cNvSpPr>
          <p:nvPr>
            <p:ph type="pic" sz="quarter" idx="18" hasCustomPrompt="1"/>
          </p:nvPr>
        </p:nvSpPr>
        <p:spPr>
          <a:xfrm>
            <a:off x="0" y="0"/>
            <a:ext cx="6698270" cy="11302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71514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centi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815651" y="7155675"/>
            <a:ext cx="3082521" cy="640863"/>
          </a:xfrm>
        </p:spPr>
        <p:txBody>
          <a:bodyPr>
            <a:normAutofit/>
          </a:bodyPr>
          <a:lstStyle>
            <a:lvl1pPr marL="0" indent="0" algn="ctr">
              <a:buNone/>
              <a:defRPr sz="2968">
                <a:highlight>
                  <a:srgbClr val="C1D82F"/>
                </a:highlight>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6150598" y="7155675"/>
            <a:ext cx="3082521" cy="640863"/>
          </a:xfrm>
        </p:spPr>
        <p:txBody>
          <a:bodyPr>
            <a:normAutofit/>
          </a:bodyPr>
          <a:lstStyle>
            <a:lvl1pPr marL="0" indent="0" algn="ctr">
              <a:buNone/>
              <a:defRPr sz="2968">
                <a:highlight>
                  <a:srgbClr val="C1D82F"/>
                </a:highlight>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10485544" y="7155675"/>
            <a:ext cx="3082521" cy="640863"/>
          </a:xfrm>
        </p:spPr>
        <p:txBody>
          <a:bodyPr>
            <a:normAutofit/>
          </a:bodyPr>
          <a:lstStyle>
            <a:lvl1pPr marL="0" indent="0" algn="ctr">
              <a:buNone/>
              <a:defRPr sz="2968">
                <a:highlight>
                  <a:srgbClr val="C1D82F"/>
                </a:highlight>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14820491" y="7155675"/>
            <a:ext cx="3082521" cy="640863"/>
          </a:xfrm>
        </p:spPr>
        <p:txBody>
          <a:bodyPr>
            <a:normAutofit/>
          </a:bodyPr>
          <a:lstStyle>
            <a:lvl1pPr marL="0" indent="0" algn="ctr">
              <a:buNone/>
              <a:defRPr sz="2968">
                <a:highlight>
                  <a:srgbClr val="C1D82F"/>
                </a:highlight>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1" name="Text Placeholder 2">
            <a:extLst>
              <a:ext uri="{FF2B5EF4-FFF2-40B4-BE49-F238E27FC236}">
                <a16:creationId xmlns:a16="http://schemas.microsoft.com/office/drawing/2014/main" id="{E68BAAE3-15A4-874A-B131-6D28E7B0915D}"/>
              </a:ext>
            </a:extLst>
          </p:cNvPr>
          <p:cNvSpPr>
            <a:spLocks noGrp="1"/>
          </p:cNvSpPr>
          <p:nvPr>
            <p:ph type="body" sz="quarter" idx="23" hasCustomPrompt="1"/>
          </p:nvPr>
        </p:nvSpPr>
        <p:spPr>
          <a:xfrm>
            <a:off x="1060644" y="4520284"/>
            <a:ext cx="4592532" cy="2268783"/>
          </a:xfrm>
        </p:spPr>
        <p:txBody>
          <a:bodyPr>
            <a:noAutofit/>
          </a:bodyPr>
          <a:lstStyle>
            <a:lvl1pPr marL="0" indent="0" algn="ctr">
              <a:buNone/>
              <a:defRPr sz="14511"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0%</a:t>
            </a:r>
          </a:p>
        </p:txBody>
      </p:sp>
      <p:sp>
        <p:nvSpPr>
          <p:cNvPr id="12" name="Text Placeholder 2">
            <a:extLst>
              <a:ext uri="{FF2B5EF4-FFF2-40B4-BE49-F238E27FC236}">
                <a16:creationId xmlns:a16="http://schemas.microsoft.com/office/drawing/2014/main" id="{92327A39-39C1-334A-8C75-C473DB6DA75B}"/>
              </a:ext>
            </a:extLst>
          </p:cNvPr>
          <p:cNvSpPr>
            <a:spLocks noGrp="1"/>
          </p:cNvSpPr>
          <p:nvPr>
            <p:ph type="body" sz="quarter" idx="24" hasCustomPrompt="1"/>
          </p:nvPr>
        </p:nvSpPr>
        <p:spPr>
          <a:xfrm>
            <a:off x="5395590" y="4520284"/>
            <a:ext cx="4592532" cy="2268783"/>
          </a:xfrm>
        </p:spPr>
        <p:txBody>
          <a:bodyPr>
            <a:noAutofit/>
          </a:bodyPr>
          <a:lstStyle>
            <a:lvl1pPr marL="0" indent="0" algn="ctr">
              <a:buNone/>
              <a:defRPr sz="14511"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0%</a:t>
            </a:r>
          </a:p>
        </p:txBody>
      </p:sp>
      <p:sp>
        <p:nvSpPr>
          <p:cNvPr id="13" name="Text Placeholder 2">
            <a:extLst>
              <a:ext uri="{FF2B5EF4-FFF2-40B4-BE49-F238E27FC236}">
                <a16:creationId xmlns:a16="http://schemas.microsoft.com/office/drawing/2014/main" id="{BCEB167E-49A1-F849-8E7C-7437EB3598D5}"/>
              </a:ext>
            </a:extLst>
          </p:cNvPr>
          <p:cNvSpPr>
            <a:spLocks noGrp="1"/>
          </p:cNvSpPr>
          <p:nvPr>
            <p:ph type="body" sz="quarter" idx="25" hasCustomPrompt="1"/>
          </p:nvPr>
        </p:nvSpPr>
        <p:spPr>
          <a:xfrm>
            <a:off x="9730537" y="4520284"/>
            <a:ext cx="4592532" cy="2268783"/>
          </a:xfrm>
        </p:spPr>
        <p:txBody>
          <a:bodyPr>
            <a:noAutofit/>
          </a:bodyPr>
          <a:lstStyle>
            <a:lvl1pPr marL="0" indent="0" algn="ctr">
              <a:buNone/>
              <a:defRPr sz="14511"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0%</a:t>
            </a:r>
          </a:p>
        </p:txBody>
      </p:sp>
      <p:sp>
        <p:nvSpPr>
          <p:cNvPr id="14" name="Text Placeholder 2">
            <a:extLst>
              <a:ext uri="{FF2B5EF4-FFF2-40B4-BE49-F238E27FC236}">
                <a16:creationId xmlns:a16="http://schemas.microsoft.com/office/drawing/2014/main" id="{67077936-A88D-914F-A83A-3C04E044F6DF}"/>
              </a:ext>
            </a:extLst>
          </p:cNvPr>
          <p:cNvSpPr>
            <a:spLocks noGrp="1"/>
          </p:cNvSpPr>
          <p:nvPr>
            <p:ph type="body" sz="quarter" idx="26" hasCustomPrompt="1"/>
          </p:nvPr>
        </p:nvSpPr>
        <p:spPr>
          <a:xfrm>
            <a:off x="14065483" y="4520284"/>
            <a:ext cx="4592532" cy="2268783"/>
          </a:xfrm>
        </p:spPr>
        <p:txBody>
          <a:bodyPr>
            <a:noAutofit/>
          </a:bodyPr>
          <a:lstStyle>
            <a:lvl1pPr marL="0" indent="0" algn="ctr">
              <a:buNone/>
              <a:defRPr sz="14511"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0%</a:t>
            </a:r>
          </a:p>
        </p:txBody>
      </p:sp>
    </p:spTree>
    <p:extLst>
      <p:ext uri="{BB962C8B-B14F-4D97-AF65-F5344CB8AC3E}">
        <p14:creationId xmlns:p14="http://schemas.microsoft.com/office/powerpoint/2010/main" val="203610043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1_Baltais 1/3 bilde pa kreisi">
    <p:spTree>
      <p:nvGrpSpPr>
        <p:cNvPr id="1" name=""/>
        <p:cNvGrpSpPr/>
        <p:nvPr/>
      </p:nvGrpSpPr>
      <p:grpSpPr>
        <a:xfrm>
          <a:off x="0" y="0"/>
          <a:ext cx="0" cy="0"/>
          <a:chOff x="0" y="0"/>
          <a:chExt cx="0" cy="0"/>
        </a:xfrm>
      </p:grpSpPr>
      <p:sp>
        <p:nvSpPr>
          <p:cNvPr id="5" name="object 3"/>
          <p:cNvSpPr>
            <a:spLocks noChangeArrowheads="1"/>
          </p:cNvSpPr>
          <p:nvPr userDrawn="1"/>
        </p:nvSpPr>
        <p:spPr bwMode="auto">
          <a:xfrm>
            <a:off x="0" y="0"/>
            <a:ext cx="6698270"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latin typeface="Century Gothic" pitchFamily="34" charset="0"/>
            </a:endParaRPr>
          </a:p>
        </p:txBody>
      </p:sp>
      <p:sp>
        <p:nvSpPr>
          <p:cNvPr id="7" name="object 3"/>
          <p:cNvSpPr txBox="1"/>
          <p:nvPr userDrawn="1"/>
        </p:nvSpPr>
        <p:spPr>
          <a:xfrm>
            <a:off x="7487942" y="1399967"/>
            <a:ext cx="11833456" cy="1125355"/>
          </a:xfrm>
          <a:prstGeom prst="rect">
            <a:avLst/>
          </a:prstGeom>
        </p:spPr>
        <p:txBody>
          <a:bodyPr lIns="0" tIns="18270" rIns="0" bIns="0">
            <a:spAutoFit/>
          </a:bodyPr>
          <a:lstStyle/>
          <a:p>
            <a:pPr marL="18270" fontAlgn="auto">
              <a:spcBef>
                <a:spcPts val="144"/>
              </a:spcBef>
              <a:spcAft>
                <a:spcPts val="0"/>
              </a:spcAft>
              <a:defRPr/>
            </a:pPr>
            <a:r>
              <a:rPr sz="7193" b="1" spc="0" baseline="0">
                <a:solidFill>
                  <a:srgbClr val="00AAC6"/>
                </a:solidFill>
                <a:latin typeface="Century Gothic" pitchFamily="34" charset="0"/>
                <a:cs typeface="Arial" pitchFamily="34" charset="0"/>
              </a:rPr>
              <a:t>LIELAIS VIRSRAKSTS</a:t>
            </a:r>
          </a:p>
        </p:txBody>
      </p:sp>
      <p:sp>
        <p:nvSpPr>
          <p:cNvPr id="8" name="object 4"/>
          <p:cNvSpPr txBox="1"/>
          <p:nvPr userDrawn="1"/>
        </p:nvSpPr>
        <p:spPr>
          <a:xfrm>
            <a:off x="7487942" y="2770243"/>
            <a:ext cx="11833456" cy="571998"/>
          </a:xfrm>
          <a:prstGeom prst="rect">
            <a:avLst/>
          </a:prstGeom>
        </p:spPr>
        <p:txBody>
          <a:bodyPr lIns="0" tIns="18270" rIns="0" bIns="0">
            <a:spAutoFit/>
          </a:bodyPr>
          <a:lstStyle/>
          <a:p>
            <a:pPr marL="18270" fontAlgn="auto">
              <a:spcBef>
                <a:spcPts val="144"/>
              </a:spcBef>
              <a:spcAft>
                <a:spcPts val="0"/>
              </a:spcAft>
              <a:defRPr/>
            </a:pPr>
            <a:r>
              <a:rPr sz="3597" b="1" spc="0" baseline="0">
                <a:solidFill>
                  <a:srgbClr val="00AAC6"/>
                </a:solidFill>
                <a:latin typeface="Century Gothic" pitchFamily="34" charset="0"/>
                <a:cs typeface="Mark"/>
              </a:rPr>
              <a:t>Mazais virsraksts</a:t>
            </a:r>
          </a:p>
        </p:txBody>
      </p:sp>
      <p:sp>
        <p:nvSpPr>
          <p:cNvPr id="9" name="object 4"/>
          <p:cNvSpPr txBox="1"/>
          <p:nvPr userDrawn="1"/>
        </p:nvSpPr>
        <p:spPr>
          <a:xfrm>
            <a:off x="7487941" y="3571855"/>
            <a:ext cx="11854358" cy="306220"/>
          </a:xfrm>
          <a:prstGeom prst="rect">
            <a:avLst/>
          </a:prstGeom>
        </p:spPr>
        <p:txBody>
          <a:bodyPr lIns="0" tIns="18270" rIns="0" bIns="0">
            <a:spAutoFit/>
          </a:bodyPr>
          <a:lstStyle/>
          <a:p>
            <a:pPr marL="18270" fontAlgn="auto">
              <a:spcBef>
                <a:spcPts val="144"/>
              </a:spcBef>
              <a:spcAft>
                <a:spcPts val="0"/>
              </a:spcAft>
              <a:defRPr/>
            </a:pPr>
            <a:r>
              <a:rPr lang="lv-LV" sz="1870" spc="0" baseline="0">
                <a:solidFill>
                  <a:srgbClr val="00AAC6"/>
                </a:solidFill>
                <a:latin typeface="Century Gothic" pitchFamily="34" charset="0"/>
                <a:cs typeface="Mark"/>
              </a:rPr>
              <a:t>Teksts</a:t>
            </a:r>
            <a:endParaRPr sz="1870" spc="0" baseline="0">
              <a:solidFill>
                <a:srgbClr val="00AAC6"/>
              </a:solidFill>
              <a:latin typeface="Century Gothic" pitchFamily="34" charset="0"/>
              <a:cs typeface="Mark"/>
            </a:endParaRPr>
          </a:p>
        </p:txBody>
      </p:sp>
      <p:sp>
        <p:nvSpPr>
          <p:cNvPr id="6" name="object 3"/>
          <p:cNvSpPr txBox="1"/>
          <p:nvPr userDrawn="1"/>
        </p:nvSpPr>
        <p:spPr>
          <a:xfrm rot="20355368">
            <a:off x="1429717" y="4579364"/>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6461233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Baltais 2/3 bilde pa kreisi">
    <p:spTree>
      <p:nvGrpSpPr>
        <p:cNvPr id="1" name=""/>
        <p:cNvGrpSpPr/>
        <p:nvPr/>
      </p:nvGrpSpPr>
      <p:grpSpPr>
        <a:xfrm>
          <a:off x="0" y="0"/>
          <a:ext cx="0" cy="0"/>
          <a:chOff x="0" y="0"/>
          <a:chExt cx="0" cy="0"/>
        </a:xfrm>
      </p:grpSpPr>
      <p:sp>
        <p:nvSpPr>
          <p:cNvPr id="17" name="Text Placeholder 10"/>
          <p:cNvSpPr>
            <a:spLocks noGrp="1"/>
          </p:cNvSpPr>
          <p:nvPr>
            <p:ph type="body" sz="quarter" idx="13" hasCustomPrompt="1"/>
          </p:nvPr>
        </p:nvSpPr>
        <p:spPr>
          <a:xfrm>
            <a:off x="10686256" y="3866286"/>
            <a:ext cx="8638696" cy="584651"/>
          </a:xfrm>
          <a:prstGeom prst="rect">
            <a:avLst/>
          </a:prstGeom>
        </p:spPr>
        <p:txBody>
          <a:bodyPr anchor="ctr"/>
          <a:lstStyle>
            <a:lvl1pPr marL="0" indent="0" algn="ctr">
              <a:buNone/>
              <a:defRPr lang="lv-LV" sz="3597"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18" name="Text Placeholder 2"/>
          <p:cNvSpPr>
            <a:spLocks noGrp="1"/>
          </p:cNvSpPr>
          <p:nvPr>
            <p:ph type="body" sz="quarter" idx="12" hasCustomPrompt="1"/>
          </p:nvPr>
        </p:nvSpPr>
        <p:spPr>
          <a:xfrm>
            <a:off x="10684150" y="1407425"/>
            <a:ext cx="8638697" cy="2307025"/>
          </a:xfrm>
          <a:prstGeom prst="rect">
            <a:avLst/>
          </a:prstGeom>
        </p:spPr>
        <p:txBody>
          <a:bodyPr anchor="ctr"/>
          <a:lstStyle>
            <a:lvl1pPr marL="0" indent="0" algn="ctr">
              <a:spcBef>
                <a:spcPts val="0"/>
              </a:spcBef>
              <a:buNone/>
              <a:defRPr lang="en-US" sz="7193" b="1" kern="1200" spc="0" baseline="0" dirty="0">
                <a:solidFill>
                  <a:srgbClr val="00AAC6"/>
                </a:solidFill>
                <a:latin typeface="Century Gothic" pitchFamily="34" charset="0"/>
                <a:ea typeface="+mn-ea"/>
                <a:cs typeface="Arial" pitchFamily="34" charset="0"/>
              </a:defRPr>
            </a:lvl1pPr>
          </a:lstStyle>
          <a:p>
            <a:pPr lvl="0"/>
            <a:r>
              <a:rPr lang="lv-LV"/>
              <a:t> LIELAIS VIRSRAKSTS</a:t>
            </a:r>
            <a:endParaRPr lang="en-US"/>
          </a:p>
        </p:txBody>
      </p:sp>
      <p:sp>
        <p:nvSpPr>
          <p:cNvPr id="5" name="Picture Placeholder 2"/>
          <p:cNvSpPr>
            <a:spLocks noGrp="1"/>
          </p:cNvSpPr>
          <p:nvPr>
            <p:ph type="pic" sz="quarter" idx="17" hasCustomPrompt="1"/>
          </p:nvPr>
        </p:nvSpPr>
        <p:spPr>
          <a:xfrm>
            <a:off x="1" y="0"/>
            <a:ext cx="10047405" cy="113093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241717109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2_Baltais 2/3 bilde pa kreisi">
    <p:spTree>
      <p:nvGrpSpPr>
        <p:cNvPr id="1" name=""/>
        <p:cNvGrpSpPr/>
        <p:nvPr/>
      </p:nvGrpSpPr>
      <p:grpSpPr>
        <a:xfrm>
          <a:off x="0" y="0"/>
          <a:ext cx="0" cy="0"/>
          <a:chOff x="0" y="0"/>
          <a:chExt cx="0" cy="0"/>
        </a:xfrm>
      </p:grpSpPr>
      <p:sp>
        <p:nvSpPr>
          <p:cNvPr id="17" name="Text Placeholder 10"/>
          <p:cNvSpPr>
            <a:spLocks noGrp="1"/>
          </p:cNvSpPr>
          <p:nvPr>
            <p:ph type="body" sz="quarter" idx="13" hasCustomPrompt="1"/>
          </p:nvPr>
        </p:nvSpPr>
        <p:spPr>
          <a:xfrm>
            <a:off x="10686256" y="3866286"/>
            <a:ext cx="8638696" cy="584651"/>
          </a:xfrm>
          <a:prstGeom prst="rect">
            <a:avLst/>
          </a:prstGeom>
        </p:spPr>
        <p:txBody>
          <a:bodyPr anchor="ctr"/>
          <a:lstStyle>
            <a:lvl1pPr marL="0" indent="0" algn="ctr">
              <a:buNone/>
              <a:defRPr lang="lv-LV" sz="3597"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18" name="Text Placeholder 2"/>
          <p:cNvSpPr>
            <a:spLocks noGrp="1"/>
          </p:cNvSpPr>
          <p:nvPr>
            <p:ph type="body" sz="quarter" idx="12" hasCustomPrompt="1"/>
          </p:nvPr>
        </p:nvSpPr>
        <p:spPr>
          <a:xfrm>
            <a:off x="10684150" y="1407425"/>
            <a:ext cx="8638697" cy="2307025"/>
          </a:xfrm>
          <a:prstGeom prst="rect">
            <a:avLst/>
          </a:prstGeom>
        </p:spPr>
        <p:txBody>
          <a:bodyPr anchor="ctr"/>
          <a:lstStyle>
            <a:lvl1pPr marL="0" indent="0" algn="ctr">
              <a:spcBef>
                <a:spcPts val="0"/>
              </a:spcBef>
              <a:buNone/>
              <a:defRPr lang="en-US" sz="7193" b="1" kern="1200" spc="0" baseline="0" dirty="0">
                <a:solidFill>
                  <a:schemeClr val="tx1"/>
                </a:solidFill>
                <a:latin typeface="Century Gothic" pitchFamily="34" charset="0"/>
                <a:ea typeface="+mn-ea"/>
                <a:cs typeface="Arial" pitchFamily="34" charset="0"/>
              </a:defRPr>
            </a:lvl1pPr>
          </a:lstStyle>
          <a:p>
            <a:pPr lvl="0"/>
            <a:r>
              <a:rPr lang="lv-LV"/>
              <a:t> LIELAIS VIRSRAKSTS</a:t>
            </a:r>
            <a:endParaRPr lang="en-US"/>
          </a:p>
        </p:txBody>
      </p:sp>
      <p:sp>
        <p:nvSpPr>
          <p:cNvPr id="5" name="Picture Placeholder 2"/>
          <p:cNvSpPr>
            <a:spLocks noGrp="1"/>
          </p:cNvSpPr>
          <p:nvPr>
            <p:ph type="pic" sz="quarter" idx="17" hasCustomPrompt="1"/>
          </p:nvPr>
        </p:nvSpPr>
        <p:spPr>
          <a:xfrm>
            <a:off x="1" y="0"/>
            <a:ext cx="10047405" cy="113093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215636737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1_Baltais 2/3 bilde pa kreisi">
    <p:spTree>
      <p:nvGrpSpPr>
        <p:cNvPr id="1" name=""/>
        <p:cNvGrpSpPr/>
        <p:nvPr/>
      </p:nvGrpSpPr>
      <p:grpSpPr>
        <a:xfrm>
          <a:off x="0" y="0"/>
          <a:ext cx="0" cy="0"/>
          <a:chOff x="0" y="0"/>
          <a:chExt cx="0" cy="0"/>
        </a:xfrm>
      </p:grpSpPr>
      <p:sp>
        <p:nvSpPr>
          <p:cNvPr id="9" name="object 2"/>
          <p:cNvSpPr>
            <a:spLocks noChangeArrowheads="1"/>
          </p:cNvSpPr>
          <p:nvPr userDrawn="1"/>
        </p:nvSpPr>
        <p:spPr bwMode="auto">
          <a:xfrm>
            <a:off x="1" y="0"/>
            <a:ext cx="10047405"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p>
        </p:txBody>
      </p:sp>
      <p:sp>
        <p:nvSpPr>
          <p:cNvPr id="6" name="object 3"/>
          <p:cNvSpPr txBox="1"/>
          <p:nvPr userDrawn="1"/>
        </p:nvSpPr>
        <p:spPr>
          <a:xfrm>
            <a:off x="10720948" y="3866465"/>
            <a:ext cx="8584191" cy="571998"/>
          </a:xfrm>
          <a:prstGeom prst="rect">
            <a:avLst/>
          </a:prstGeom>
        </p:spPr>
        <p:txBody>
          <a:bodyPr lIns="0" tIns="18270" rIns="0" bIns="0">
            <a:spAutoFit/>
          </a:bodyPr>
          <a:lstStyle/>
          <a:p>
            <a:pPr marL="18270" algn="ctr" fontAlgn="auto">
              <a:spcBef>
                <a:spcPts val="144"/>
              </a:spcBef>
              <a:spcAft>
                <a:spcPts val="0"/>
              </a:spcAft>
              <a:defRPr/>
            </a:pPr>
            <a:r>
              <a:rPr sz="3597" b="1" spc="0" baseline="0">
                <a:solidFill>
                  <a:srgbClr val="00AAC6"/>
                </a:solidFill>
                <a:latin typeface="Century Gothic" pitchFamily="34" charset="0"/>
                <a:cs typeface="Mark"/>
              </a:rPr>
              <a:t>Mazais virsraksts</a:t>
            </a:r>
            <a:endParaRPr sz="3597" spc="0" baseline="0">
              <a:solidFill>
                <a:prstClr val="black"/>
              </a:solidFill>
              <a:latin typeface="Century Gothic" pitchFamily="34" charset="0"/>
              <a:cs typeface="Mark"/>
            </a:endParaRPr>
          </a:p>
        </p:txBody>
      </p:sp>
      <p:sp>
        <p:nvSpPr>
          <p:cNvPr id="7" name="TextBox 5"/>
          <p:cNvSpPr txBox="1">
            <a:spLocks noChangeArrowheads="1"/>
          </p:cNvSpPr>
          <p:nvPr userDrawn="1"/>
        </p:nvSpPr>
        <p:spPr bwMode="auto">
          <a:xfrm>
            <a:off x="10720948" y="1379412"/>
            <a:ext cx="8584191" cy="11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lv-LV" sz="7193" b="1" spc="0" baseline="0">
                <a:solidFill>
                  <a:srgbClr val="00AAC6"/>
                </a:solidFill>
                <a:latin typeface="Century Gothic" pitchFamily="34" charset="0"/>
              </a:rPr>
              <a:t>LIELAIS VIRSRAKSTS</a:t>
            </a:r>
            <a:endParaRPr lang="en-US" sz="7193" b="1" spc="0" baseline="0">
              <a:solidFill>
                <a:srgbClr val="00AAC6"/>
              </a:solidFill>
              <a:latin typeface="Century Gothic" pitchFamily="34" charset="0"/>
            </a:endParaRPr>
          </a:p>
        </p:txBody>
      </p:sp>
      <p:sp>
        <p:nvSpPr>
          <p:cNvPr id="8" name="object 3"/>
          <p:cNvSpPr txBox="1"/>
          <p:nvPr userDrawn="1"/>
        </p:nvSpPr>
        <p:spPr>
          <a:xfrm rot="20355368">
            <a:off x="2389855" y="6135194"/>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20343953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Baltais 2/3  bilde pa kreisi">
    <p:spTree>
      <p:nvGrpSpPr>
        <p:cNvPr id="1" name=""/>
        <p:cNvGrpSpPr/>
        <p:nvPr/>
      </p:nvGrpSpPr>
      <p:grpSpPr>
        <a:xfrm>
          <a:off x="0" y="0"/>
          <a:ext cx="0" cy="0"/>
          <a:chOff x="0" y="0"/>
          <a:chExt cx="0" cy="0"/>
        </a:xfrm>
      </p:grpSpPr>
      <p:sp>
        <p:nvSpPr>
          <p:cNvPr id="9" name="Text Placeholder 2"/>
          <p:cNvSpPr>
            <a:spLocks noGrp="1"/>
          </p:cNvSpPr>
          <p:nvPr>
            <p:ph type="body" sz="quarter" idx="12" hasCustomPrompt="1"/>
          </p:nvPr>
        </p:nvSpPr>
        <p:spPr>
          <a:xfrm>
            <a:off x="13738175" y="1379413"/>
            <a:ext cx="6043307" cy="2213853"/>
          </a:xfrm>
          <a:prstGeom prst="rect">
            <a:avLst/>
          </a:prstGeom>
        </p:spPr>
        <p:txBody>
          <a:bodyPr/>
          <a:lstStyle>
            <a:lvl1pPr marL="0" indent="0" algn="ctr">
              <a:spcBef>
                <a:spcPts val="0"/>
              </a:spcBef>
              <a:buNone/>
              <a:defRPr lang="lv-LV" sz="7193"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1" name="Text Placeholder 10"/>
          <p:cNvSpPr>
            <a:spLocks noGrp="1"/>
          </p:cNvSpPr>
          <p:nvPr>
            <p:ph type="body" sz="quarter" idx="13" hasCustomPrompt="1"/>
          </p:nvPr>
        </p:nvSpPr>
        <p:spPr>
          <a:xfrm>
            <a:off x="13740278" y="3866286"/>
            <a:ext cx="6043307" cy="584651"/>
          </a:xfrm>
          <a:prstGeom prst="rect">
            <a:avLst/>
          </a:prstGeom>
        </p:spPr>
        <p:txBody>
          <a:bodyPr/>
          <a:lstStyle>
            <a:lvl1pPr marL="0" indent="0" algn="ctr">
              <a:buNone/>
              <a:defRPr lang="lv-LV" sz="3597"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5" name="Picture Placeholder 3"/>
          <p:cNvSpPr>
            <a:spLocks noGrp="1"/>
          </p:cNvSpPr>
          <p:nvPr>
            <p:ph type="pic" sz="quarter" idx="17" hasCustomPrompt="1"/>
          </p:nvPr>
        </p:nvSpPr>
        <p:spPr>
          <a:xfrm>
            <a:off x="4644" y="0"/>
            <a:ext cx="13394218" cy="113093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159423238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2_Baltais 2/3  bilde pa kreisi">
    <p:spTree>
      <p:nvGrpSpPr>
        <p:cNvPr id="1" name=""/>
        <p:cNvGrpSpPr/>
        <p:nvPr/>
      </p:nvGrpSpPr>
      <p:grpSpPr>
        <a:xfrm>
          <a:off x="0" y="0"/>
          <a:ext cx="0" cy="0"/>
          <a:chOff x="0" y="0"/>
          <a:chExt cx="0" cy="0"/>
        </a:xfrm>
      </p:grpSpPr>
      <p:sp>
        <p:nvSpPr>
          <p:cNvPr id="9" name="Text Placeholder 2"/>
          <p:cNvSpPr>
            <a:spLocks noGrp="1"/>
          </p:cNvSpPr>
          <p:nvPr>
            <p:ph type="body" sz="quarter" idx="12" hasCustomPrompt="1"/>
          </p:nvPr>
        </p:nvSpPr>
        <p:spPr>
          <a:xfrm>
            <a:off x="13738175" y="1379413"/>
            <a:ext cx="6043307" cy="2213853"/>
          </a:xfrm>
          <a:prstGeom prst="rect">
            <a:avLst/>
          </a:prstGeom>
        </p:spPr>
        <p:txBody>
          <a:bodyPr/>
          <a:lstStyle>
            <a:lvl1pPr marL="0" indent="0" algn="ctr">
              <a:spcBef>
                <a:spcPts val="0"/>
              </a:spcBef>
              <a:buNone/>
              <a:defRPr lang="lv-LV" sz="7193"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1" name="Text Placeholder 10"/>
          <p:cNvSpPr>
            <a:spLocks noGrp="1"/>
          </p:cNvSpPr>
          <p:nvPr>
            <p:ph type="body" sz="quarter" idx="13" hasCustomPrompt="1"/>
          </p:nvPr>
        </p:nvSpPr>
        <p:spPr>
          <a:xfrm>
            <a:off x="13740278" y="3866286"/>
            <a:ext cx="6043307" cy="584651"/>
          </a:xfrm>
          <a:prstGeom prst="rect">
            <a:avLst/>
          </a:prstGeom>
        </p:spPr>
        <p:txBody>
          <a:bodyPr/>
          <a:lstStyle>
            <a:lvl1pPr marL="0" indent="0" algn="ctr">
              <a:buNone/>
              <a:defRPr lang="lv-LV" sz="3597"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5" name="Picture Placeholder 3"/>
          <p:cNvSpPr>
            <a:spLocks noGrp="1"/>
          </p:cNvSpPr>
          <p:nvPr>
            <p:ph type="pic" sz="quarter" idx="17" hasCustomPrompt="1"/>
          </p:nvPr>
        </p:nvSpPr>
        <p:spPr>
          <a:xfrm>
            <a:off x="4644" y="0"/>
            <a:ext cx="13394218" cy="113093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163685740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1_Baltais 2/3  bilde pa kreisi">
    <p:spTree>
      <p:nvGrpSpPr>
        <p:cNvPr id="1" name=""/>
        <p:cNvGrpSpPr/>
        <p:nvPr/>
      </p:nvGrpSpPr>
      <p:grpSpPr>
        <a:xfrm>
          <a:off x="0" y="0"/>
          <a:ext cx="0" cy="0"/>
          <a:chOff x="0" y="0"/>
          <a:chExt cx="0" cy="0"/>
        </a:xfrm>
      </p:grpSpPr>
      <p:sp>
        <p:nvSpPr>
          <p:cNvPr id="4" name="object 2"/>
          <p:cNvSpPr>
            <a:spLocks noChangeArrowheads="1"/>
          </p:cNvSpPr>
          <p:nvPr userDrawn="1"/>
        </p:nvSpPr>
        <p:spPr bwMode="auto">
          <a:xfrm>
            <a:off x="4646" y="0"/>
            <a:ext cx="13394218"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latin typeface="Century Gothic" pitchFamily="34" charset="0"/>
            </a:endParaRPr>
          </a:p>
        </p:txBody>
      </p:sp>
      <p:sp>
        <p:nvSpPr>
          <p:cNvPr id="5" name="object 3"/>
          <p:cNvSpPr txBox="1"/>
          <p:nvPr userDrawn="1"/>
        </p:nvSpPr>
        <p:spPr>
          <a:xfrm>
            <a:off x="13740280" y="3866465"/>
            <a:ext cx="6043307" cy="571998"/>
          </a:xfrm>
          <a:prstGeom prst="rect">
            <a:avLst/>
          </a:prstGeom>
        </p:spPr>
        <p:txBody>
          <a:bodyPr wrap="square" lIns="0" tIns="18270" rIns="0" bIns="0">
            <a:spAutoFit/>
          </a:bodyPr>
          <a:lstStyle/>
          <a:p>
            <a:pPr marL="18270" algn="ctr" fontAlgn="auto">
              <a:spcBef>
                <a:spcPts val="144"/>
              </a:spcBef>
              <a:spcAft>
                <a:spcPts val="0"/>
              </a:spcAft>
              <a:defRPr/>
            </a:pPr>
            <a:r>
              <a:rPr sz="3597" b="1" spc="-209">
                <a:solidFill>
                  <a:srgbClr val="00AAC6"/>
                </a:solidFill>
                <a:latin typeface="Century Gothic" pitchFamily="34" charset="0"/>
                <a:cs typeface="Mark"/>
              </a:rPr>
              <a:t>Mazais</a:t>
            </a:r>
            <a:r>
              <a:rPr sz="3597" b="1" spc="-604">
                <a:solidFill>
                  <a:srgbClr val="00AAC6"/>
                </a:solidFill>
                <a:latin typeface="Century Gothic" pitchFamily="34" charset="0"/>
                <a:cs typeface="Mark"/>
              </a:rPr>
              <a:t> </a:t>
            </a:r>
            <a:r>
              <a:rPr sz="3597" b="1" spc="-223">
                <a:solidFill>
                  <a:srgbClr val="00AAC6"/>
                </a:solidFill>
                <a:latin typeface="Century Gothic" pitchFamily="34" charset="0"/>
                <a:cs typeface="Mark"/>
              </a:rPr>
              <a:t>virsraksts</a:t>
            </a:r>
            <a:endParaRPr sz="3597">
              <a:latin typeface="Century Gothic" pitchFamily="34" charset="0"/>
              <a:cs typeface="Mark"/>
            </a:endParaRPr>
          </a:p>
        </p:txBody>
      </p:sp>
      <p:sp>
        <p:nvSpPr>
          <p:cNvPr id="6" name="TextBox 5"/>
          <p:cNvSpPr txBox="1">
            <a:spLocks noChangeArrowheads="1"/>
          </p:cNvSpPr>
          <p:nvPr userDrawn="1"/>
        </p:nvSpPr>
        <p:spPr bwMode="auto">
          <a:xfrm>
            <a:off x="13740280" y="1379412"/>
            <a:ext cx="6043307" cy="212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6618" b="1">
                <a:solidFill>
                  <a:srgbClr val="00AAC6"/>
                </a:solidFill>
                <a:latin typeface="Century Gothic" pitchFamily="34" charset="0"/>
                <a:ea typeface="Mark" pitchFamily="50" charset="0"/>
                <a:cs typeface="Mark" pitchFamily="50" charset="0"/>
              </a:rPr>
              <a:t>LIELAIS VIRSRAKSTS</a:t>
            </a:r>
            <a:endParaRPr lang="en-US" sz="6618" b="1">
              <a:solidFill>
                <a:srgbClr val="00AAC6"/>
              </a:solidFill>
              <a:latin typeface="Century Gothic" pitchFamily="34" charset="0"/>
              <a:ea typeface="Mark" pitchFamily="50" charset="0"/>
              <a:cs typeface="Mark" pitchFamily="50" charset="0"/>
            </a:endParaRPr>
          </a:p>
        </p:txBody>
      </p:sp>
      <p:sp>
        <p:nvSpPr>
          <p:cNvPr id="7" name="object 3"/>
          <p:cNvSpPr txBox="1"/>
          <p:nvPr userDrawn="1"/>
        </p:nvSpPr>
        <p:spPr>
          <a:xfrm rot="20355368">
            <a:off x="2070829" y="6320904"/>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407588355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bilde augšā">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905800" y="5746027"/>
            <a:ext cx="18176373" cy="584651"/>
          </a:xfrm>
          <a:prstGeom prst="rect">
            <a:avLst/>
          </a:prstGeom>
        </p:spPr>
        <p:txBody>
          <a:bodyPr/>
          <a:lstStyle>
            <a:lvl1pPr marL="0" indent="0" algn="l">
              <a:buNone/>
              <a:defRPr lang="lv-LV" sz="3597"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7" name="Text Placeholder 2"/>
          <p:cNvSpPr>
            <a:spLocks noGrp="1"/>
          </p:cNvSpPr>
          <p:nvPr>
            <p:ph type="body" sz="quarter" idx="12" hasCustomPrompt="1"/>
          </p:nvPr>
        </p:nvSpPr>
        <p:spPr>
          <a:xfrm>
            <a:off x="905799" y="4251855"/>
            <a:ext cx="18176373" cy="1217834"/>
          </a:xfrm>
          <a:prstGeom prst="rect">
            <a:avLst/>
          </a:prstGeom>
        </p:spPr>
        <p:txBody>
          <a:bodyPr/>
          <a:lstStyle>
            <a:lvl1pPr marL="0" indent="0" algn="l">
              <a:spcBef>
                <a:spcPts val="0"/>
              </a:spcBef>
              <a:buNone/>
              <a:defRPr lang="lv-LV" sz="7193"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8" name="Picture Placeholder 2"/>
          <p:cNvSpPr>
            <a:spLocks noGrp="1"/>
          </p:cNvSpPr>
          <p:nvPr>
            <p:ph type="pic" sz="quarter" idx="14" hasCustomPrompt="1"/>
          </p:nvPr>
        </p:nvSpPr>
        <p:spPr>
          <a:xfrm>
            <a:off x="0" y="1"/>
            <a:ext cx="20097133" cy="37682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357037656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2_Baltais lielais virsraksts bilde augšā">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905800" y="5746027"/>
            <a:ext cx="18176373" cy="584651"/>
          </a:xfrm>
          <a:prstGeom prst="rect">
            <a:avLst/>
          </a:prstGeom>
        </p:spPr>
        <p:txBody>
          <a:bodyPr/>
          <a:lstStyle>
            <a:lvl1pPr marL="0" indent="0" algn="l">
              <a:buNone/>
              <a:defRPr lang="lv-LV" sz="3597"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7" name="Text Placeholder 2"/>
          <p:cNvSpPr>
            <a:spLocks noGrp="1"/>
          </p:cNvSpPr>
          <p:nvPr>
            <p:ph type="body" sz="quarter" idx="12" hasCustomPrompt="1"/>
          </p:nvPr>
        </p:nvSpPr>
        <p:spPr>
          <a:xfrm>
            <a:off x="905799" y="4251855"/>
            <a:ext cx="18176373" cy="1217834"/>
          </a:xfrm>
          <a:prstGeom prst="rect">
            <a:avLst/>
          </a:prstGeom>
        </p:spPr>
        <p:txBody>
          <a:bodyPr/>
          <a:lstStyle>
            <a:lvl1pPr marL="0" indent="0" algn="l">
              <a:spcBef>
                <a:spcPts val="0"/>
              </a:spcBef>
              <a:buNone/>
              <a:defRPr lang="lv-LV" sz="7193"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8" name="Picture Placeholder 2"/>
          <p:cNvSpPr>
            <a:spLocks noGrp="1"/>
          </p:cNvSpPr>
          <p:nvPr>
            <p:ph type="pic" sz="quarter" idx="14" hasCustomPrompt="1"/>
          </p:nvPr>
        </p:nvSpPr>
        <p:spPr>
          <a:xfrm>
            <a:off x="0" y="1"/>
            <a:ext cx="20097133" cy="37682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392531389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bilde augšā">
    <p:spTree>
      <p:nvGrpSpPr>
        <p:cNvPr id="1" name=""/>
        <p:cNvGrpSpPr/>
        <p:nvPr/>
      </p:nvGrpSpPr>
      <p:grpSpPr>
        <a:xfrm>
          <a:off x="0" y="0"/>
          <a:ext cx="0" cy="0"/>
          <a:chOff x="0" y="0"/>
          <a:chExt cx="0" cy="0"/>
        </a:xfrm>
      </p:grpSpPr>
      <p:sp>
        <p:nvSpPr>
          <p:cNvPr id="10" name="object 2"/>
          <p:cNvSpPr>
            <a:spLocks noChangeArrowheads="1"/>
          </p:cNvSpPr>
          <p:nvPr userDrawn="1"/>
        </p:nvSpPr>
        <p:spPr bwMode="auto">
          <a:xfrm>
            <a:off x="4646" y="1"/>
            <a:ext cx="20092488" cy="3768261"/>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p>
        </p:txBody>
      </p:sp>
      <p:sp>
        <p:nvSpPr>
          <p:cNvPr id="5" name="object 3"/>
          <p:cNvSpPr txBox="1"/>
          <p:nvPr userDrawn="1"/>
        </p:nvSpPr>
        <p:spPr>
          <a:xfrm>
            <a:off x="905800" y="5746027"/>
            <a:ext cx="18176373" cy="571998"/>
          </a:xfrm>
          <a:prstGeom prst="rect">
            <a:avLst/>
          </a:prstGeom>
        </p:spPr>
        <p:txBody>
          <a:bodyPr lIns="0" tIns="18270" rIns="0" bIns="0">
            <a:spAutoFit/>
          </a:bodyPr>
          <a:lstStyle/>
          <a:p>
            <a:pPr marL="18270" fontAlgn="auto">
              <a:spcBef>
                <a:spcPts val="144"/>
              </a:spcBef>
              <a:spcAft>
                <a:spcPts val="0"/>
              </a:spcAft>
              <a:defRPr/>
            </a:pPr>
            <a:r>
              <a:rPr sz="3597" b="1" spc="0" baseline="0">
                <a:solidFill>
                  <a:srgbClr val="00AAC6"/>
                </a:solidFill>
                <a:latin typeface="Century Gothic" pitchFamily="34" charset="0"/>
                <a:cs typeface="Mark"/>
              </a:rPr>
              <a:t>Mazais virsraksts</a:t>
            </a:r>
            <a:endParaRPr sz="3597" spc="0" baseline="0">
              <a:latin typeface="Century Gothic" pitchFamily="34" charset="0"/>
              <a:cs typeface="Mark"/>
            </a:endParaRPr>
          </a:p>
        </p:txBody>
      </p:sp>
      <p:sp>
        <p:nvSpPr>
          <p:cNvPr id="8" name="TextBox 5"/>
          <p:cNvSpPr txBox="1">
            <a:spLocks noChangeArrowheads="1"/>
          </p:cNvSpPr>
          <p:nvPr userDrawn="1"/>
        </p:nvSpPr>
        <p:spPr bwMode="auto">
          <a:xfrm>
            <a:off x="729719" y="4229588"/>
            <a:ext cx="18171728" cy="11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lv-LV" sz="7193" b="1" spc="0" baseline="0">
                <a:solidFill>
                  <a:srgbClr val="00AAC6"/>
                </a:solidFill>
                <a:latin typeface="Century Gothic" pitchFamily="34" charset="0"/>
                <a:ea typeface="Mark" pitchFamily="50" charset="0"/>
                <a:cs typeface="Mark" pitchFamily="50" charset="0"/>
              </a:rPr>
              <a:t>LIELAIS VIRSRAKSTS</a:t>
            </a:r>
            <a:endParaRPr lang="en-US" sz="7193" b="1" spc="0" baseline="0">
              <a:solidFill>
                <a:srgbClr val="00AAC6"/>
              </a:solidFill>
              <a:latin typeface="Century Gothic" pitchFamily="34" charset="0"/>
              <a:ea typeface="Mark" pitchFamily="50" charset="0"/>
              <a:cs typeface="Mark" pitchFamily="50" charset="0"/>
            </a:endParaRPr>
          </a:p>
        </p:txBody>
      </p:sp>
      <p:sp>
        <p:nvSpPr>
          <p:cNvPr id="9" name="object 3"/>
          <p:cNvSpPr txBox="1"/>
          <p:nvPr userDrawn="1"/>
        </p:nvSpPr>
        <p:spPr>
          <a:xfrm rot="20355368">
            <a:off x="1429717" y="4579364"/>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2538683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rsraksts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815651"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6150598"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10485544"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14820491"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142617029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Baltais karte">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1579343" y="721679"/>
            <a:ext cx="16945415" cy="9865992"/>
          </a:xfrm>
          <a:prstGeom prst="rect">
            <a:avLst/>
          </a:prstGeom>
        </p:spPr>
        <p:txBody>
          <a:bodyPr/>
          <a:lstStyle>
            <a:lvl1pPr marL="0" indent="0">
              <a:buNone/>
              <a:defRPr/>
            </a:lvl1pPr>
          </a:lstStyle>
          <a:p>
            <a:r>
              <a:rPr lang="lv-LV"/>
              <a:t>Latvijas kartes attēls</a:t>
            </a:r>
            <a:endParaRPr lang="en-US"/>
          </a:p>
        </p:txBody>
      </p:sp>
    </p:spTree>
    <p:extLst>
      <p:ext uri="{BB962C8B-B14F-4D97-AF65-F5344CB8AC3E}">
        <p14:creationId xmlns:p14="http://schemas.microsoft.com/office/powerpoint/2010/main" val="396709297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1_Baltais kar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18703" y="682283"/>
            <a:ext cx="16961345" cy="9875658"/>
          </a:xfrm>
          <a:prstGeom prst="rect">
            <a:avLst/>
          </a:prstGeom>
        </p:spPr>
      </p:pic>
      <p:sp>
        <p:nvSpPr>
          <p:cNvPr id="4" name="object 3"/>
          <p:cNvSpPr txBox="1"/>
          <p:nvPr userDrawn="1"/>
        </p:nvSpPr>
        <p:spPr>
          <a:xfrm rot="20355368">
            <a:off x="1745765" y="5906537"/>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283499889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Baltais video">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0" y="0"/>
            <a:ext cx="20104100" cy="11309350"/>
          </a:xfrm>
          <a:prstGeom prst="rect">
            <a:avLst/>
          </a:prstGeom>
        </p:spPr>
        <p:txBody>
          <a:bodyPr/>
          <a:lstStyle>
            <a:lvl1pPr marL="0" indent="0">
              <a:buNone/>
              <a:defRPr/>
            </a:lvl1pPr>
          </a:lstStyle>
          <a:p>
            <a:r>
              <a:rPr lang="lv-LV"/>
              <a:t>Video slaida fona attēls</a:t>
            </a:r>
            <a:endParaRPr lang="en-US"/>
          </a:p>
        </p:txBody>
      </p:sp>
    </p:spTree>
    <p:extLst>
      <p:ext uri="{BB962C8B-B14F-4D97-AF65-F5344CB8AC3E}">
        <p14:creationId xmlns:p14="http://schemas.microsoft.com/office/powerpoint/2010/main" val="38423613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1_Baltais video">
    <p:spTree>
      <p:nvGrpSpPr>
        <p:cNvPr id="1" name=""/>
        <p:cNvGrpSpPr/>
        <p:nvPr/>
      </p:nvGrpSpPr>
      <p:grpSpPr>
        <a:xfrm>
          <a:off x="0" y="0"/>
          <a:ext cx="0" cy="0"/>
          <a:chOff x="0" y="0"/>
          <a:chExt cx="0" cy="0"/>
        </a:xfrm>
      </p:grpSpPr>
      <p:sp>
        <p:nvSpPr>
          <p:cNvPr id="3" name="object 2"/>
          <p:cNvSpPr>
            <a:spLocks noChangeArrowheads="1"/>
          </p:cNvSpPr>
          <p:nvPr userDrawn="1"/>
        </p:nvSpPr>
        <p:spPr bwMode="auto">
          <a:xfrm>
            <a:off x="4646" y="0"/>
            <a:ext cx="20092488"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p>
        </p:txBody>
      </p:sp>
      <p:sp>
        <p:nvSpPr>
          <p:cNvPr id="5" name="object 3"/>
          <p:cNvSpPr>
            <a:spLocks/>
          </p:cNvSpPr>
          <p:nvPr userDrawn="1"/>
        </p:nvSpPr>
        <p:spPr bwMode="auto">
          <a:xfrm>
            <a:off x="9355282" y="4859915"/>
            <a:ext cx="1393537" cy="1582670"/>
          </a:xfrm>
          <a:custGeom>
            <a:avLst/>
            <a:gdLst>
              <a:gd name="T0" fmla="*/ 0 w 952500"/>
              <a:gd name="T1" fmla="*/ 0 h 1100454"/>
              <a:gd name="T2" fmla="*/ 0 w 952500"/>
              <a:gd name="T3" fmla="*/ 1099858 h 1100454"/>
              <a:gd name="T4" fmla="*/ 952500 w 952500"/>
              <a:gd name="T5" fmla="*/ 549922 h 1100454"/>
              <a:gd name="T6" fmla="*/ 0 w 952500"/>
              <a:gd name="T7" fmla="*/ 0 h 1100454"/>
            </a:gdLst>
            <a:ahLst/>
            <a:cxnLst>
              <a:cxn ang="0">
                <a:pos x="T0" y="T1"/>
              </a:cxn>
              <a:cxn ang="0">
                <a:pos x="T2" y="T3"/>
              </a:cxn>
              <a:cxn ang="0">
                <a:pos x="T4" y="T5"/>
              </a:cxn>
              <a:cxn ang="0">
                <a:pos x="T6" y="T7"/>
              </a:cxn>
            </a:cxnLst>
            <a:rect l="0" t="0" r="r" b="b"/>
            <a:pathLst>
              <a:path w="952500" h="1100454">
                <a:moveTo>
                  <a:pt x="0" y="0"/>
                </a:moveTo>
                <a:lnTo>
                  <a:pt x="0" y="1099858"/>
                </a:lnTo>
                <a:lnTo>
                  <a:pt x="952500" y="549922"/>
                </a:lnTo>
                <a:lnTo>
                  <a:pt x="0" y="0"/>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p>
        </p:txBody>
      </p:sp>
      <p:sp>
        <p:nvSpPr>
          <p:cNvPr id="6" name="object 3"/>
          <p:cNvSpPr txBox="1"/>
          <p:nvPr userDrawn="1"/>
        </p:nvSpPr>
        <p:spPr>
          <a:xfrm rot="20355368">
            <a:off x="-45184" y="3048830"/>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43735910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2/2 teksti">
    <p:spTree>
      <p:nvGrpSpPr>
        <p:cNvPr id="1" name=""/>
        <p:cNvGrpSpPr/>
        <p:nvPr/>
      </p:nvGrpSpPr>
      <p:grpSpPr>
        <a:xfrm>
          <a:off x="0" y="0"/>
          <a:ext cx="0" cy="0"/>
          <a:chOff x="0" y="0"/>
          <a:chExt cx="0" cy="0"/>
        </a:xfrm>
      </p:grpSpPr>
      <p:sp>
        <p:nvSpPr>
          <p:cNvPr id="7" name="Text Placeholder 10"/>
          <p:cNvSpPr>
            <a:spLocks noGrp="1"/>
          </p:cNvSpPr>
          <p:nvPr>
            <p:ph type="body" sz="quarter" idx="13" hasCustomPrompt="1"/>
          </p:nvPr>
        </p:nvSpPr>
        <p:spPr>
          <a:xfrm>
            <a:off x="781254" y="2443339"/>
            <a:ext cx="18176373" cy="598675"/>
          </a:xfrm>
          <a:prstGeom prst="rect">
            <a:avLst/>
          </a:prstGeom>
        </p:spPr>
        <p:txBody>
          <a:bodyPr/>
          <a:lstStyle>
            <a:lvl1pPr marL="0" indent="0" algn="l">
              <a:buNone/>
              <a:defRPr lang="en-US" sz="3597" b="1" kern="1200" spc="0" baseline="0" dirty="0">
                <a:solidFill>
                  <a:srgbClr val="00AAC6"/>
                </a:solidFill>
                <a:latin typeface="Century Gothic" pitchFamily="34" charset="0"/>
                <a:ea typeface="+mn-ea"/>
                <a:cs typeface="Mark"/>
              </a:defRPr>
            </a:lvl1pPr>
          </a:lstStyle>
          <a:p>
            <a:pPr lvl="0"/>
            <a:r>
              <a:rPr lang="lv-LV"/>
              <a:t>Mazais virsraksts</a:t>
            </a:r>
            <a:endParaRPr lang="en-US"/>
          </a:p>
        </p:txBody>
      </p:sp>
      <p:sp>
        <p:nvSpPr>
          <p:cNvPr id="9" name="Text Placeholder 2"/>
          <p:cNvSpPr>
            <a:spLocks noGrp="1"/>
          </p:cNvSpPr>
          <p:nvPr>
            <p:ph type="body" sz="quarter" idx="12" hasCustomPrompt="1"/>
          </p:nvPr>
        </p:nvSpPr>
        <p:spPr>
          <a:xfrm>
            <a:off x="733350" y="914731"/>
            <a:ext cx="18176373" cy="1217834"/>
          </a:xfrm>
          <a:prstGeom prst="rect">
            <a:avLst/>
          </a:prstGeom>
        </p:spPr>
        <p:txBody>
          <a:bodyPr/>
          <a:lstStyle>
            <a:lvl1pPr marL="0" indent="0" algn="l">
              <a:spcBef>
                <a:spcPts val="0"/>
              </a:spcBef>
              <a:buNone/>
              <a:defRPr lang="lv-LV" sz="7193"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3" name="Text Placeholder 12"/>
          <p:cNvSpPr>
            <a:spLocks noGrp="1"/>
          </p:cNvSpPr>
          <p:nvPr>
            <p:ph type="body" sz="quarter" idx="15" hasCustomPrompt="1"/>
          </p:nvPr>
        </p:nvSpPr>
        <p:spPr>
          <a:xfrm>
            <a:off x="781253" y="3462232"/>
            <a:ext cx="8744448" cy="306028"/>
          </a:xfrm>
          <a:prstGeom prst="rect">
            <a:avLst/>
          </a:prstGeom>
        </p:spPr>
        <p:txBody>
          <a:bodyPr anchor="ctr"/>
          <a:lstStyle>
            <a:lvl1pPr marL="0" indent="0">
              <a:spcBef>
                <a:spcPts val="0"/>
              </a:spcBef>
              <a:buNone/>
              <a:defRPr lang="en-US" sz="2014"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
        <p:nvSpPr>
          <p:cNvPr id="14" name="Text Placeholder 12"/>
          <p:cNvSpPr>
            <a:spLocks noGrp="1"/>
          </p:cNvSpPr>
          <p:nvPr>
            <p:ph type="body" sz="quarter" idx="16" hasCustomPrompt="1"/>
          </p:nvPr>
        </p:nvSpPr>
        <p:spPr>
          <a:xfrm>
            <a:off x="10262750" y="3479255"/>
            <a:ext cx="8744448" cy="306028"/>
          </a:xfrm>
          <a:prstGeom prst="rect">
            <a:avLst/>
          </a:prstGeom>
        </p:spPr>
        <p:txBody>
          <a:bodyPr anchor="ctr"/>
          <a:lstStyle>
            <a:lvl1pPr marL="0" indent="0">
              <a:spcBef>
                <a:spcPts val="0"/>
              </a:spcBef>
              <a:buNone/>
              <a:defRPr lang="en-US" sz="2014"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Tree>
    <p:extLst>
      <p:ext uri="{BB962C8B-B14F-4D97-AF65-F5344CB8AC3E}">
        <p14:creationId xmlns:p14="http://schemas.microsoft.com/office/powerpoint/2010/main" val="181381234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2/2 teksti">
    <p:spTree>
      <p:nvGrpSpPr>
        <p:cNvPr id="1" name=""/>
        <p:cNvGrpSpPr/>
        <p:nvPr/>
      </p:nvGrpSpPr>
      <p:grpSpPr>
        <a:xfrm>
          <a:off x="0" y="0"/>
          <a:ext cx="0" cy="0"/>
          <a:chOff x="0" y="0"/>
          <a:chExt cx="0" cy="0"/>
        </a:xfrm>
      </p:grpSpPr>
      <p:sp>
        <p:nvSpPr>
          <p:cNvPr id="7" name="Text Placeholder 10"/>
          <p:cNvSpPr>
            <a:spLocks noGrp="1"/>
          </p:cNvSpPr>
          <p:nvPr>
            <p:ph type="body" sz="quarter" idx="13" hasCustomPrompt="1"/>
          </p:nvPr>
        </p:nvSpPr>
        <p:spPr>
          <a:xfrm>
            <a:off x="781254" y="2443339"/>
            <a:ext cx="18176373" cy="598675"/>
          </a:xfrm>
          <a:prstGeom prst="rect">
            <a:avLst/>
          </a:prstGeom>
        </p:spPr>
        <p:txBody>
          <a:bodyPr/>
          <a:lstStyle>
            <a:lvl1pPr marL="0" indent="0" algn="l">
              <a:buNone/>
              <a:defRPr lang="en-US" sz="3597" b="1" kern="1200" spc="0" baseline="0" dirty="0">
                <a:solidFill>
                  <a:schemeClr val="tx1"/>
                </a:solidFill>
                <a:latin typeface="Century Gothic" pitchFamily="34" charset="0"/>
                <a:ea typeface="+mn-ea"/>
                <a:cs typeface="Mark"/>
              </a:defRPr>
            </a:lvl1pPr>
          </a:lstStyle>
          <a:p>
            <a:pPr lvl="0"/>
            <a:r>
              <a:rPr lang="lv-LV"/>
              <a:t>Mazais virsraksts</a:t>
            </a:r>
            <a:endParaRPr lang="en-US"/>
          </a:p>
        </p:txBody>
      </p:sp>
      <p:sp>
        <p:nvSpPr>
          <p:cNvPr id="9" name="Text Placeholder 2"/>
          <p:cNvSpPr>
            <a:spLocks noGrp="1"/>
          </p:cNvSpPr>
          <p:nvPr>
            <p:ph type="body" sz="quarter" idx="12" hasCustomPrompt="1"/>
          </p:nvPr>
        </p:nvSpPr>
        <p:spPr>
          <a:xfrm>
            <a:off x="733350" y="914731"/>
            <a:ext cx="18176373" cy="1217834"/>
          </a:xfrm>
          <a:prstGeom prst="rect">
            <a:avLst/>
          </a:prstGeom>
        </p:spPr>
        <p:txBody>
          <a:bodyPr/>
          <a:lstStyle>
            <a:lvl1pPr marL="0" indent="0" algn="l">
              <a:spcBef>
                <a:spcPts val="0"/>
              </a:spcBef>
              <a:buNone/>
              <a:defRPr lang="lv-LV" sz="7193"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3" name="Text Placeholder 12"/>
          <p:cNvSpPr>
            <a:spLocks noGrp="1"/>
          </p:cNvSpPr>
          <p:nvPr>
            <p:ph type="body" sz="quarter" idx="15" hasCustomPrompt="1"/>
          </p:nvPr>
        </p:nvSpPr>
        <p:spPr>
          <a:xfrm>
            <a:off x="781253" y="3462232"/>
            <a:ext cx="8744448" cy="306028"/>
          </a:xfrm>
          <a:prstGeom prst="rect">
            <a:avLst/>
          </a:prstGeom>
        </p:spPr>
        <p:txBody>
          <a:bodyPr anchor="ctr"/>
          <a:lstStyle>
            <a:lvl1pPr marL="0" indent="0">
              <a:spcBef>
                <a:spcPts val="0"/>
              </a:spcBef>
              <a:buNone/>
              <a:defRPr lang="en-US" sz="2014" kern="1200" spc="0" baseline="0" dirty="0">
                <a:solidFill>
                  <a:schemeClr val="tx1"/>
                </a:solidFill>
                <a:latin typeface="Century Gothic" pitchFamily="34" charset="0"/>
                <a:ea typeface="+mn-ea"/>
                <a:cs typeface="Arial" pitchFamily="34" charset="0"/>
              </a:defRPr>
            </a:lvl1pPr>
          </a:lstStyle>
          <a:p>
            <a:pPr lvl="0"/>
            <a:r>
              <a:rPr lang="lv-LV"/>
              <a:t>Teksts</a:t>
            </a:r>
            <a:endParaRPr lang="en-US"/>
          </a:p>
        </p:txBody>
      </p:sp>
      <p:sp>
        <p:nvSpPr>
          <p:cNvPr id="14" name="Text Placeholder 12"/>
          <p:cNvSpPr>
            <a:spLocks noGrp="1"/>
          </p:cNvSpPr>
          <p:nvPr>
            <p:ph type="body" sz="quarter" idx="16" hasCustomPrompt="1"/>
          </p:nvPr>
        </p:nvSpPr>
        <p:spPr>
          <a:xfrm>
            <a:off x="10262750" y="3479255"/>
            <a:ext cx="8744448" cy="306028"/>
          </a:xfrm>
          <a:prstGeom prst="rect">
            <a:avLst/>
          </a:prstGeom>
        </p:spPr>
        <p:txBody>
          <a:bodyPr anchor="ctr"/>
          <a:lstStyle>
            <a:lvl1pPr marL="0" indent="0">
              <a:spcBef>
                <a:spcPts val="0"/>
              </a:spcBef>
              <a:buNone/>
              <a:defRPr lang="en-US" sz="2014" kern="1200" spc="0" baseline="0" dirty="0">
                <a:solidFill>
                  <a:schemeClr val="tx1"/>
                </a:solidFill>
                <a:latin typeface="Century Gothic" pitchFamily="34" charset="0"/>
                <a:ea typeface="+mn-ea"/>
                <a:cs typeface="Arial" pitchFamily="34" charset="0"/>
              </a:defRPr>
            </a:lvl1pPr>
          </a:lstStyle>
          <a:p>
            <a:pPr lvl="0"/>
            <a:r>
              <a:rPr lang="lv-LV"/>
              <a:t>Teksts</a:t>
            </a:r>
            <a:endParaRPr lang="en-US"/>
          </a:p>
        </p:txBody>
      </p:sp>
    </p:spTree>
    <p:extLst>
      <p:ext uri="{BB962C8B-B14F-4D97-AF65-F5344CB8AC3E}">
        <p14:creationId xmlns:p14="http://schemas.microsoft.com/office/powerpoint/2010/main" val="171075965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3/3 teksti">
    <p:spTree>
      <p:nvGrpSpPr>
        <p:cNvPr id="1" name=""/>
        <p:cNvGrpSpPr/>
        <p:nvPr/>
      </p:nvGrpSpPr>
      <p:grpSpPr>
        <a:xfrm>
          <a:off x="0" y="0"/>
          <a:ext cx="0" cy="0"/>
          <a:chOff x="0" y="0"/>
          <a:chExt cx="0" cy="0"/>
        </a:xfrm>
      </p:grpSpPr>
      <p:sp>
        <p:nvSpPr>
          <p:cNvPr id="11" name="Text Placeholder 2"/>
          <p:cNvSpPr>
            <a:spLocks noGrp="1"/>
          </p:cNvSpPr>
          <p:nvPr>
            <p:ph type="body" sz="quarter" idx="12" hasCustomPrompt="1"/>
          </p:nvPr>
        </p:nvSpPr>
        <p:spPr>
          <a:xfrm>
            <a:off x="733350" y="914731"/>
            <a:ext cx="18273448" cy="1217834"/>
          </a:xfrm>
          <a:prstGeom prst="rect">
            <a:avLst/>
          </a:prstGeom>
        </p:spPr>
        <p:txBody>
          <a:bodyPr anchor="ctr"/>
          <a:lstStyle>
            <a:lvl1pPr marL="0" indent="0" algn="l">
              <a:spcBef>
                <a:spcPts val="0"/>
              </a:spcBef>
              <a:buNone/>
              <a:defRPr lang="lv-LV" sz="7193"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4" name="Text Placeholder 10"/>
          <p:cNvSpPr>
            <a:spLocks noGrp="1"/>
          </p:cNvSpPr>
          <p:nvPr>
            <p:ph type="body" sz="quarter" idx="13" hasCustomPrompt="1"/>
          </p:nvPr>
        </p:nvSpPr>
        <p:spPr>
          <a:xfrm>
            <a:off x="781253" y="2443339"/>
            <a:ext cx="18225544" cy="598675"/>
          </a:xfrm>
          <a:prstGeom prst="rect">
            <a:avLst/>
          </a:prstGeom>
        </p:spPr>
        <p:txBody>
          <a:bodyPr anchor="ctr"/>
          <a:lstStyle>
            <a:lvl1pPr marL="0" indent="0" algn="l">
              <a:buNone/>
              <a:defRPr lang="en-US" sz="3597" b="1" kern="1200" spc="0" baseline="0" dirty="0">
                <a:solidFill>
                  <a:srgbClr val="00AAC6"/>
                </a:solidFill>
                <a:latin typeface="Century Gothic" pitchFamily="34" charset="0"/>
                <a:ea typeface="+mn-ea"/>
                <a:cs typeface="Mark"/>
              </a:defRPr>
            </a:lvl1pPr>
          </a:lstStyle>
          <a:p>
            <a:pPr lvl="0"/>
            <a:r>
              <a:rPr lang="lv-LV"/>
              <a:t>Mazais virsraksts</a:t>
            </a:r>
            <a:endParaRPr lang="en-US"/>
          </a:p>
        </p:txBody>
      </p:sp>
      <p:sp>
        <p:nvSpPr>
          <p:cNvPr id="15" name="Text Placeholder 12"/>
          <p:cNvSpPr>
            <a:spLocks noGrp="1"/>
          </p:cNvSpPr>
          <p:nvPr>
            <p:ph type="body" sz="quarter" idx="15" hasCustomPrompt="1"/>
          </p:nvPr>
        </p:nvSpPr>
        <p:spPr>
          <a:xfrm>
            <a:off x="781253" y="3462231"/>
            <a:ext cx="5703341" cy="306030"/>
          </a:xfrm>
          <a:prstGeom prst="rect">
            <a:avLst/>
          </a:prstGeom>
        </p:spPr>
        <p:txBody>
          <a:bodyPr anchor="ctr"/>
          <a:lstStyle>
            <a:lvl1pPr marL="0" indent="0">
              <a:spcBef>
                <a:spcPts val="0"/>
              </a:spcBef>
              <a:buNone/>
              <a:defRPr lang="en-US" sz="2014"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
        <p:nvSpPr>
          <p:cNvPr id="17" name="Text Placeholder 12"/>
          <p:cNvSpPr>
            <a:spLocks noGrp="1"/>
          </p:cNvSpPr>
          <p:nvPr>
            <p:ph type="body" sz="quarter" idx="16" hasCustomPrompt="1"/>
          </p:nvPr>
        </p:nvSpPr>
        <p:spPr>
          <a:xfrm>
            <a:off x="7102251" y="3462232"/>
            <a:ext cx="5703341" cy="306030"/>
          </a:xfrm>
          <a:prstGeom prst="rect">
            <a:avLst/>
          </a:prstGeom>
        </p:spPr>
        <p:txBody>
          <a:bodyPr anchor="ctr"/>
          <a:lstStyle>
            <a:lvl1pPr marL="0" indent="0">
              <a:spcBef>
                <a:spcPts val="0"/>
              </a:spcBef>
              <a:buNone/>
              <a:defRPr lang="en-US" sz="2014"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
        <p:nvSpPr>
          <p:cNvPr id="19" name="Text Placeholder 12"/>
          <p:cNvSpPr>
            <a:spLocks noGrp="1"/>
          </p:cNvSpPr>
          <p:nvPr>
            <p:ph type="body" sz="quarter" idx="17" hasCustomPrompt="1"/>
          </p:nvPr>
        </p:nvSpPr>
        <p:spPr>
          <a:xfrm>
            <a:off x="13370630" y="3462232"/>
            <a:ext cx="5703341" cy="306030"/>
          </a:xfrm>
          <a:prstGeom prst="rect">
            <a:avLst/>
          </a:prstGeom>
        </p:spPr>
        <p:txBody>
          <a:bodyPr anchor="ctr"/>
          <a:lstStyle>
            <a:lvl1pPr marL="0" indent="0">
              <a:spcBef>
                <a:spcPts val="0"/>
              </a:spcBef>
              <a:buNone/>
              <a:defRPr lang="en-US" sz="2014"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Tree>
    <p:extLst>
      <p:ext uri="{BB962C8B-B14F-4D97-AF65-F5344CB8AC3E}">
        <p14:creationId xmlns:p14="http://schemas.microsoft.com/office/powerpoint/2010/main" val="386185392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2_Baltais lielais virsraksts 3/3 teksti">
    <p:spTree>
      <p:nvGrpSpPr>
        <p:cNvPr id="1" name=""/>
        <p:cNvGrpSpPr/>
        <p:nvPr/>
      </p:nvGrpSpPr>
      <p:grpSpPr>
        <a:xfrm>
          <a:off x="0" y="0"/>
          <a:ext cx="0" cy="0"/>
          <a:chOff x="0" y="0"/>
          <a:chExt cx="0" cy="0"/>
        </a:xfrm>
      </p:grpSpPr>
      <p:sp>
        <p:nvSpPr>
          <p:cNvPr id="11" name="Text Placeholder 2"/>
          <p:cNvSpPr>
            <a:spLocks noGrp="1"/>
          </p:cNvSpPr>
          <p:nvPr>
            <p:ph type="body" sz="quarter" idx="12" hasCustomPrompt="1"/>
          </p:nvPr>
        </p:nvSpPr>
        <p:spPr>
          <a:xfrm>
            <a:off x="733350" y="914731"/>
            <a:ext cx="18273448" cy="1217834"/>
          </a:xfrm>
          <a:prstGeom prst="rect">
            <a:avLst/>
          </a:prstGeom>
        </p:spPr>
        <p:txBody>
          <a:bodyPr anchor="ctr"/>
          <a:lstStyle>
            <a:lvl1pPr marL="0" indent="0" algn="l">
              <a:spcBef>
                <a:spcPts val="0"/>
              </a:spcBef>
              <a:buNone/>
              <a:defRPr lang="lv-LV" sz="7193"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4" name="Text Placeholder 10"/>
          <p:cNvSpPr>
            <a:spLocks noGrp="1"/>
          </p:cNvSpPr>
          <p:nvPr>
            <p:ph type="body" sz="quarter" idx="13" hasCustomPrompt="1"/>
          </p:nvPr>
        </p:nvSpPr>
        <p:spPr>
          <a:xfrm>
            <a:off x="781253" y="2443339"/>
            <a:ext cx="18225544" cy="598675"/>
          </a:xfrm>
          <a:prstGeom prst="rect">
            <a:avLst/>
          </a:prstGeom>
        </p:spPr>
        <p:txBody>
          <a:bodyPr anchor="ctr"/>
          <a:lstStyle>
            <a:lvl1pPr marL="0" indent="0" algn="l">
              <a:buNone/>
              <a:defRPr lang="en-US" sz="3597" b="1" kern="1200" spc="0" baseline="0" dirty="0">
                <a:solidFill>
                  <a:schemeClr val="tx1"/>
                </a:solidFill>
                <a:latin typeface="Century Gothic" pitchFamily="34" charset="0"/>
                <a:ea typeface="+mn-ea"/>
                <a:cs typeface="Mark"/>
              </a:defRPr>
            </a:lvl1pPr>
          </a:lstStyle>
          <a:p>
            <a:pPr lvl="0"/>
            <a:r>
              <a:rPr lang="lv-LV"/>
              <a:t>Mazais virsraksts</a:t>
            </a:r>
            <a:endParaRPr lang="en-US"/>
          </a:p>
        </p:txBody>
      </p:sp>
      <p:sp>
        <p:nvSpPr>
          <p:cNvPr id="15" name="Text Placeholder 12"/>
          <p:cNvSpPr>
            <a:spLocks noGrp="1"/>
          </p:cNvSpPr>
          <p:nvPr>
            <p:ph type="body" sz="quarter" idx="15" hasCustomPrompt="1"/>
          </p:nvPr>
        </p:nvSpPr>
        <p:spPr>
          <a:xfrm>
            <a:off x="781253" y="3462231"/>
            <a:ext cx="5703341" cy="306030"/>
          </a:xfrm>
          <a:prstGeom prst="rect">
            <a:avLst/>
          </a:prstGeom>
        </p:spPr>
        <p:txBody>
          <a:bodyPr anchor="ctr"/>
          <a:lstStyle>
            <a:lvl1pPr marL="0" indent="0">
              <a:spcBef>
                <a:spcPts val="0"/>
              </a:spcBef>
              <a:buNone/>
              <a:defRPr lang="en-US" sz="2014" kern="1200" spc="0" baseline="0" dirty="0">
                <a:solidFill>
                  <a:schemeClr val="tx1"/>
                </a:solidFill>
                <a:latin typeface="Century Gothic" pitchFamily="34" charset="0"/>
                <a:ea typeface="+mn-ea"/>
                <a:cs typeface="Arial" pitchFamily="34" charset="0"/>
              </a:defRPr>
            </a:lvl1pPr>
          </a:lstStyle>
          <a:p>
            <a:pPr lvl="0"/>
            <a:r>
              <a:rPr lang="lv-LV"/>
              <a:t>Teksts</a:t>
            </a:r>
            <a:endParaRPr lang="en-US"/>
          </a:p>
        </p:txBody>
      </p:sp>
      <p:sp>
        <p:nvSpPr>
          <p:cNvPr id="17" name="Text Placeholder 12"/>
          <p:cNvSpPr>
            <a:spLocks noGrp="1"/>
          </p:cNvSpPr>
          <p:nvPr>
            <p:ph type="body" sz="quarter" idx="16" hasCustomPrompt="1"/>
          </p:nvPr>
        </p:nvSpPr>
        <p:spPr>
          <a:xfrm>
            <a:off x="7102251" y="3462232"/>
            <a:ext cx="5703341" cy="306030"/>
          </a:xfrm>
          <a:prstGeom prst="rect">
            <a:avLst/>
          </a:prstGeom>
        </p:spPr>
        <p:txBody>
          <a:bodyPr anchor="ctr"/>
          <a:lstStyle>
            <a:lvl1pPr marL="0" indent="0">
              <a:spcBef>
                <a:spcPts val="0"/>
              </a:spcBef>
              <a:buNone/>
              <a:defRPr lang="en-US" sz="2014" kern="1200" spc="0" baseline="0" dirty="0">
                <a:solidFill>
                  <a:schemeClr val="tx1"/>
                </a:solidFill>
                <a:latin typeface="Century Gothic" pitchFamily="34" charset="0"/>
                <a:ea typeface="+mn-ea"/>
                <a:cs typeface="Arial" pitchFamily="34" charset="0"/>
              </a:defRPr>
            </a:lvl1pPr>
          </a:lstStyle>
          <a:p>
            <a:pPr lvl="0"/>
            <a:r>
              <a:rPr lang="lv-LV"/>
              <a:t>Teksts</a:t>
            </a:r>
            <a:endParaRPr lang="en-US"/>
          </a:p>
        </p:txBody>
      </p:sp>
      <p:sp>
        <p:nvSpPr>
          <p:cNvPr id="19" name="Text Placeholder 12"/>
          <p:cNvSpPr>
            <a:spLocks noGrp="1"/>
          </p:cNvSpPr>
          <p:nvPr>
            <p:ph type="body" sz="quarter" idx="17" hasCustomPrompt="1"/>
          </p:nvPr>
        </p:nvSpPr>
        <p:spPr>
          <a:xfrm>
            <a:off x="13370630" y="3462232"/>
            <a:ext cx="5703341" cy="306030"/>
          </a:xfrm>
          <a:prstGeom prst="rect">
            <a:avLst/>
          </a:prstGeom>
        </p:spPr>
        <p:txBody>
          <a:bodyPr anchor="ctr"/>
          <a:lstStyle>
            <a:lvl1pPr marL="0" indent="0">
              <a:spcBef>
                <a:spcPts val="0"/>
              </a:spcBef>
              <a:buNone/>
              <a:defRPr lang="en-US" sz="2014" kern="1200" spc="0" baseline="0" dirty="0">
                <a:solidFill>
                  <a:schemeClr val="tx1"/>
                </a:solidFill>
                <a:latin typeface="Century Gothic" pitchFamily="34" charset="0"/>
                <a:ea typeface="+mn-ea"/>
                <a:cs typeface="Arial" pitchFamily="34" charset="0"/>
              </a:defRPr>
            </a:lvl1pPr>
          </a:lstStyle>
          <a:p>
            <a:pPr lvl="0"/>
            <a:r>
              <a:rPr lang="lv-LV"/>
              <a:t>Teksts</a:t>
            </a:r>
            <a:endParaRPr lang="en-US"/>
          </a:p>
        </p:txBody>
      </p:sp>
    </p:spTree>
    <p:extLst>
      <p:ext uri="{BB962C8B-B14F-4D97-AF65-F5344CB8AC3E}">
        <p14:creationId xmlns:p14="http://schemas.microsoft.com/office/powerpoint/2010/main" val="10073456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1/3 pa kreisi donut">
    <p:spTree>
      <p:nvGrpSpPr>
        <p:cNvPr id="1" name=""/>
        <p:cNvGrpSpPr/>
        <p:nvPr/>
      </p:nvGrpSpPr>
      <p:grpSpPr>
        <a:xfrm>
          <a:off x="0" y="0"/>
          <a:ext cx="0" cy="0"/>
          <a:chOff x="0" y="0"/>
          <a:chExt cx="0" cy="0"/>
        </a:xfrm>
      </p:grpSpPr>
      <p:sp>
        <p:nvSpPr>
          <p:cNvPr id="10" name="object 6"/>
          <p:cNvSpPr>
            <a:spLocks/>
          </p:cNvSpPr>
          <p:nvPr userDrawn="1"/>
        </p:nvSpPr>
        <p:spPr bwMode="auto">
          <a:xfrm>
            <a:off x="0" y="0"/>
            <a:ext cx="6698270" cy="11302499"/>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p>
        </p:txBody>
      </p:sp>
      <p:sp>
        <p:nvSpPr>
          <p:cNvPr id="17" name="Chart Placeholder 2"/>
          <p:cNvSpPr>
            <a:spLocks noGrp="1"/>
          </p:cNvSpPr>
          <p:nvPr>
            <p:ph type="chart" sz="quarter" idx="13" hasCustomPrompt="1"/>
          </p:nvPr>
        </p:nvSpPr>
        <p:spPr>
          <a:xfrm>
            <a:off x="0" y="3583275"/>
            <a:ext cx="6698270" cy="4142803"/>
          </a:xfrm>
          <a:prstGeom prst="rect">
            <a:avLst/>
          </a:prstGeom>
        </p:spPr>
        <p:txBody>
          <a:bodyPr/>
          <a:lstStyle>
            <a:lvl1pPr marL="0" indent="0">
              <a:buNone/>
              <a:defRPr/>
            </a:lvl1pPr>
          </a:lstStyle>
          <a:p>
            <a:r>
              <a:rPr lang="lv-LV"/>
              <a:t>Apaļais grafiks (pie </a:t>
            </a:r>
            <a:r>
              <a:rPr lang="lv-LV" err="1"/>
              <a:t>chart</a:t>
            </a:r>
            <a:r>
              <a:rPr lang="lv-LV"/>
              <a:t>)</a:t>
            </a:r>
            <a:endParaRPr lang="en-US"/>
          </a:p>
        </p:txBody>
      </p:sp>
      <p:sp>
        <p:nvSpPr>
          <p:cNvPr id="8" name="Text Placeholder 2"/>
          <p:cNvSpPr>
            <a:spLocks noGrp="1"/>
          </p:cNvSpPr>
          <p:nvPr>
            <p:ph type="body" sz="quarter" idx="14" hasCustomPrompt="1"/>
          </p:nvPr>
        </p:nvSpPr>
        <p:spPr>
          <a:xfrm>
            <a:off x="7523652" y="1407426"/>
            <a:ext cx="11847100" cy="1139506"/>
          </a:xfrm>
          <a:prstGeom prst="rect">
            <a:avLst/>
          </a:prstGeom>
        </p:spPr>
        <p:txBody>
          <a:bodyPr anchor="ctr"/>
          <a:lstStyle>
            <a:lvl1pPr marL="0" indent="0" algn="l">
              <a:spcBef>
                <a:spcPts val="0"/>
              </a:spcBef>
              <a:buNone/>
              <a:defRPr lang="lv-LV" sz="7193"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2" name="Text Placeholder 10"/>
          <p:cNvSpPr>
            <a:spLocks noGrp="1"/>
          </p:cNvSpPr>
          <p:nvPr>
            <p:ph type="body" sz="quarter" idx="15" hasCustomPrompt="1"/>
          </p:nvPr>
        </p:nvSpPr>
        <p:spPr>
          <a:xfrm>
            <a:off x="7523651" y="2650522"/>
            <a:ext cx="11799196" cy="621549"/>
          </a:xfrm>
          <a:prstGeom prst="rect">
            <a:avLst/>
          </a:prstGeom>
        </p:spPr>
        <p:txBody>
          <a:bodyPr anchor="ctr"/>
          <a:lstStyle>
            <a:lvl1pPr marL="0" indent="0" algn="l">
              <a:buNone/>
              <a:defRPr lang="en-US" sz="3597" b="1" kern="1200" spc="0" baseline="0" dirty="0">
                <a:solidFill>
                  <a:srgbClr val="00AAC6"/>
                </a:solidFill>
                <a:latin typeface="Century Gothic" pitchFamily="34" charset="0"/>
                <a:ea typeface="+mn-ea"/>
                <a:cs typeface="Mark"/>
              </a:defRPr>
            </a:lvl1pPr>
          </a:lstStyle>
          <a:p>
            <a:pPr lvl="0"/>
            <a:r>
              <a:rPr lang="lv-LV"/>
              <a:t>Mazais virsraksts</a:t>
            </a:r>
            <a:endParaRPr lang="en-US"/>
          </a:p>
        </p:txBody>
      </p:sp>
      <p:sp>
        <p:nvSpPr>
          <p:cNvPr id="14" name="Text Placeholder 12"/>
          <p:cNvSpPr>
            <a:spLocks noGrp="1"/>
          </p:cNvSpPr>
          <p:nvPr>
            <p:ph type="body" sz="quarter" idx="16" hasCustomPrompt="1"/>
          </p:nvPr>
        </p:nvSpPr>
        <p:spPr>
          <a:xfrm>
            <a:off x="7523651" y="3582846"/>
            <a:ext cx="11799196" cy="310774"/>
          </a:xfrm>
          <a:prstGeom prst="rect">
            <a:avLst/>
          </a:prstGeom>
        </p:spPr>
        <p:txBody>
          <a:bodyPr anchor="ctr"/>
          <a:lstStyle>
            <a:lvl1pPr marL="0" indent="0">
              <a:spcBef>
                <a:spcPts val="0"/>
              </a:spcBef>
              <a:buNone/>
              <a:defRPr lang="en-US" sz="2014" kern="1200" spc="0" baseline="0" dirty="0">
                <a:solidFill>
                  <a:srgbClr val="00AAC6"/>
                </a:solidFill>
                <a:latin typeface="Century Gothic" pitchFamily="34" charset="0"/>
                <a:ea typeface="+mn-ea"/>
                <a:cs typeface="Mark"/>
              </a:defRPr>
            </a:lvl1pPr>
          </a:lstStyle>
          <a:p>
            <a:pPr lvl="0"/>
            <a:r>
              <a:rPr lang="lv-LV"/>
              <a:t>Teksts</a:t>
            </a:r>
            <a:endParaRPr lang="en-US"/>
          </a:p>
        </p:txBody>
      </p:sp>
    </p:spTree>
    <p:extLst>
      <p:ext uri="{BB962C8B-B14F-4D97-AF65-F5344CB8AC3E}">
        <p14:creationId xmlns:p14="http://schemas.microsoft.com/office/powerpoint/2010/main" val="15248809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1/3 pa kreisi donut">
    <p:spTree>
      <p:nvGrpSpPr>
        <p:cNvPr id="1" name=""/>
        <p:cNvGrpSpPr/>
        <p:nvPr/>
      </p:nvGrpSpPr>
      <p:grpSpPr>
        <a:xfrm>
          <a:off x="0" y="0"/>
          <a:ext cx="0" cy="0"/>
          <a:chOff x="0" y="0"/>
          <a:chExt cx="0" cy="0"/>
        </a:xfrm>
      </p:grpSpPr>
      <p:sp>
        <p:nvSpPr>
          <p:cNvPr id="10" name="object 6"/>
          <p:cNvSpPr>
            <a:spLocks/>
          </p:cNvSpPr>
          <p:nvPr userDrawn="1"/>
        </p:nvSpPr>
        <p:spPr bwMode="auto">
          <a:xfrm>
            <a:off x="0" y="0"/>
            <a:ext cx="6698270" cy="11302499"/>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p>
        </p:txBody>
      </p:sp>
      <p:sp>
        <p:nvSpPr>
          <p:cNvPr id="17" name="Chart Placeholder 2"/>
          <p:cNvSpPr>
            <a:spLocks noGrp="1"/>
          </p:cNvSpPr>
          <p:nvPr>
            <p:ph type="chart" sz="quarter" idx="13" hasCustomPrompt="1"/>
          </p:nvPr>
        </p:nvSpPr>
        <p:spPr>
          <a:xfrm>
            <a:off x="0" y="3583275"/>
            <a:ext cx="6698270" cy="4142803"/>
          </a:xfrm>
          <a:prstGeom prst="rect">
            <a:avLst/>
          </a:prstGeom>
        </p:spPr>
        <p:txBody>
          <a:bodyPr/>
          <a:lstStyle>
            <a:lvl1pPr marL="0" indent="0">
              <a:buNone/>
              <a:defRPr/>
            </a:lvl1pPr>
          </a:lstStyle>
          <a:p>
            <a:r>
              <a:rPr lang="lv-LV"/>
              <a:t>Apaļais grafiks (pie </a:t>
            </a:r>
            <a:r>
              <a:rPr lang="lv-LV" err="1"/>
              <a:t>chart</a:t>
            </a:r>
            <a:r>
              <a:rPr lang="lv-LV"/>
              <a:t>)</a:t>
            </a:r>
            <a:endParaRPr lang="en-US"/>
          </a:p>
        </p:txBody>
      </p:sp>
      <p:sp>
        <p:nvSpPr>
          <p:cNvPr id="8" name="Text Placeholder 2"/>
          <p:cNvSpPr>
            <a:spLocks noGrp="1"/>
          </p:cNvSpPr>
          <p:nvPr>
            <p:ph type="body" sz="quarter" idx="14" hasCustomPrompt="1"/>
          </p:nvPr>
        </p:nvSpPr>
        <p:spPr>
          <a:xfrm>
            <a:off x="7523652" y="1407426"/>
            <a:ext cx="11847100" cy="1139506"/>
          </a:xfrm>
          <a:prstGeom prst="rect">
            <a:avLst/>
          </a:prstGeom>
        </p:spPr>
        <p:txBody>
          <a:bodyPr anchor="ctr"/>
          <a:lstStyle>
            <a:lvl1pPr marL="0" indent="0" algn="l">
              <a:spcBef>
                <a:spcPts val="0"/>
              </a:spcBef>
              <a:buNone/>
              <a:defRPr lang="lv-LV" sz="7193"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2" name="Text Placeholder 10"/>
          <p:cNvSpPr>
            <a:spLocks noGrp="1"/>
          </p:cNvSpPr>
          <p:nvPr>
            <p:ph type="body" sz="quarter" idx="15" hasCustomPrompt="1"/>
          </p:nvPr>
        </p:nvSpPr>
        <p:spPr>
          <a:xfrm>
            <a:off x="7523651" y="2650522"/>
            <a:ext cx="11799196" cy="621549"/>
          </a:xfrm>
          <a:prstGeom prst="rect">
            <a:avLst/>
          </a:prstGeom>
        </p:spPr>
        <p:txBody>
          <a:bodyPr anchor="ctr"/>
          <a:lstStyle>
            <a:lvl1pPr marL="0" indent="0" algn="l">
              <a:buNone/>
              <a:defRPr lang="en-US" sz="3597" b="1" kern="1200" spc="0" baseline="0" dirty="0">
                <a:solidFill>
                  <a:schemeClr val="tx1"/>
                </a:solidFill>
                <a:latin typeface="Century Gothic" pitchFamily="34" charset="0"/>
                <a:ea typeface="+mn-ea"/>
                <a:cs typeface="Mark"/>
              </a:defRPr>
            </a:lvl1pPr>
          </a:lstStyle>
          <a:p>
            <a:pPr lvl="0"/>
            <a:r>
              <a:rPr lang="lv-LV"/>
              <a:t>Mazais virsraksts</a:t>
            </a:r>
            <a:endParaRPr lang="en-US"/>
          </a:p>
        </p:txBody>
      </p:sp>
      <p:sp>
        <p:nvSpPr>
          <p:cNvPr id="14" name="Text Placeholder 12"/>
          <p:cNvSpPr>
            <a:spLocks noGrp="1"/>
          </p:cNvSpPr>
          <p:nvPr>
            <p:ph type="body" sz="quarter" idx="16" hasCustomPrompt="1"/>
          </p:nvPr>
        </p:nvSpPr>
        <p:spPr>
          <a:xfrm>
            <a:off x="7523651" y="3582846"/>
            <a:ext cx="11799196" cy="310774"/>
          </a:xfrm>
          <a:prstGeom prst="rect">
            <a:avLst/>
          </a:prstGeom>
        </p:spPr>
        <p:txBody>
          <a:bodyPr anchor="ctr"/>
          <a:lstStyle>
            <a:lvl1pPr marL="0" indent="0">
              <a:spcBef>
                <a:spcPts val="0"/>
              </a:spcBef>
              <a:buNone/>
              <a:defRPr lang="en-US" sz="2014" kern="1200" spc="0" baseline="0" dirty="0">
                <a:solidFill>
                  <a:schemeClr val="tx1"/>
                </a:solidFill>
                <a:latin typeface="Century Gothic" pitchFamily="34" charset="0"/>
                <a:ea typeface="+mn-ea"/>
                <a:cs typeface="Mark"/>
              </a:defRPr>
            </a:lvl1pPr>
          </a:lstStyle>
          <a:p>
            <a:pPr lvl="0"/>
            <a:r>
              <a:rPr lang="lv-LV"/>
              <a:t>Teksts</a:t>
            </a:r>
            <a:endParaRPr lang="en-US"/>
          </a:p>
        </p:txBody>
      </p:sp>
    </p:spTree>
    <p:extLst>
      <p:ext uri="{BB962C8B-B14F-4D97-AF65-F5344CB8AC3E}">
        <p14:creationId xmlns:p14="http://schemas.microsoft.com/office/powerpoint/2010/main" val="89768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Virsraksts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815651" y="7155675"/>
            <a:ext cx="3082521" cy="640863"/>
          </a:xfrm>
        </p:spPr>
        <p:txBody>
          <a:bodyPr>
            <a:normAutofit/>
          </a:bodyPr>
          <a:lstStyle>
            <a:lvl1pPr marL="0" indent="0" algn="ctr">
              <a:buNone/>
              <a:defRPr sz="2968">
                <a:highlight>
                  <a:srgbClr val="C1D82F"/>
                </a:highlight>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6150598" y="7155675"/>
            <a:ext cx="3082521" cy="640863"/>
          </a:xfrm>
        </p:spPr>
        <p:txBody>
          <a:bodyPr>
            <a:normAutofit/>
          </a:bodyPr>
          <a:lstStyle>
            <a:lvl1pPr marL="0" indent="0" algn="ctr">
              <a:buNone/>
              <a:defRPr sz="2968">
                <a:highlight>
                  <a:srgbClr val="C1D82F"/>
                </a:highlight>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10485544" y="7155675"/>
            <a:ext cx="3082521" cy="640863"/>
          </a:xfrm>
        </p:spPr>
        <p:txBody>
          <a:bodyPr>
            <a:normAutofit/>
          </a:bodyPr>
          <a:lstStyle>
            <a:lvl1pPr marL="0" indent="0" algn="ctr">
              <a:buNone/>
              <a:defRPr sz="2968">
                <a:highlight>
                  <a:srgbClr val="C1D82F"/>
                </a:highlight>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14820491" y="7155675"/>
            <a:ext cx="3082521" cy="640863"/>
          </a:xfrm>
        </p:spPr>
        <p:txBody>
          <a:bodyPr>
            <a:normAutofit/>
          </a:bodyPr>
          <a:lstStyle>
            <a:lvl1pPr marL="0" indent="0" algn="ctr">
              <a:buNone/>
              <a:defRPr sz="2968">
                <a:highlight>
                  <a:srgbClr val="C1D82F"/>
                </a:highlight>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33545215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1/3 pa kreisi donut paraugs">
    <p:spTree>
      <p:nvGrpSpPr>
        <p:cNvPr id="1" name=""/>
        <p:cNvGrpSpPr/>
        <p:nvPr/>
      </p:nvGrpSpPr>
      <p:grpSpPr>
        <a:xfrm>
          <a:off x="0" y="0"/>
          <a:ext cx="0" cy="0"/>
          <a:chOff x="0" y="0"/>
          <a:chExt cx="0" cy="0"/>
        </a:xfrm>
      </p:grpSpPr>
      <p:sp>
        <p:nvSpPr>
          <p:cNvPr id="10" name="object 6"/>
          <p:cNvSpPr>
            <a:spLocks/>
          </p:cNvSpPr>
          <p:nvPr userDrawn="1"/>
        </p:nvSpPr>
        <p:spPr bwMode="auto">
          <a:xfrm>
            <a:off x="0" y="0"/>
            <a:ext cx="6698270" cy="11302499"/>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p>
        </p:txBody>
      </p:sp>
      <p:graphicFrame>
        <p:nvGraphicFramePr>
          <p:cNvPr id="7" name="Chart 9"/>
          <p:cNvGraphicFramePr>
            <a:graphicFrameLocks/>
          </p:cNvGraphicFramePr>
          <p:nvPr userDrawn="1">
            <p:extLst>
              <p:ext uri="{D42A27DB-BD31-4B8C-83A1-F6EECF244321}">
                <p14:modId xmlns:p14="http://schemas.microsoft.com/office/powerpoint/2010/main" val="2918293004"/>
              </p:ext>
            </p:extLst>
          </p:nvPr>
        </p:nvGraphicFramePr>
        <p:xfrm>
          <a:off x="4645" y="3569571"/>
          <a:ext cx="6688980" cy="4165641"/>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3"/>
          <p:cNvSpPr txBox="1"/>
          <p:nvPr userDrawn="1"/>
        </p:nvSpPr>
        <p:spPr>
          <a:xfrm>
            <a:off x="7710908" y="2724567"/>
            <a:ext cx="11471136" cy="571998"/>
          </a:xfrm>
          <a:prstGeom prst="rect">
            <a:avLst/>
          </a:prstGeom>
        </p:spPr>
        <p:txBody>
          <a:bodyPr lIns="0" tIns="18270" rIns="0" bIns="0">
            <a:spAutoFit/>
          </a:bodyPr>
          <a:lstStyle/>
          <a:p>
            <a:pPr marL="18270" fontAlgn="auto">
              <a:spcBef>
                <a:spcPts val="144"/>
              </a:spcBef>
              <a:spcAft>
                <a:spcPts val="0"/>
              </a:spcAft>
              <a:defRPr/>
            </a:pPr>
            <a:r>
              <a:rPr sz="3597" b="1" spc="0" baseline="0">
                <a:solidFill>
                  <a:srgbClr val="00AAC6"/>
                </a:solidFill>
                <a:latin typeface="Century Gothic" pitchFamily="34" charset="0"/>
                <a:cs typeface="Mark"/>
              </a:rPr>
              <a:t>Mazais virsraksts</a:t>
            </a:r>
            <a:endParaRPr sz="3597" spc="0" baseline="0">
              <a:latin typeface="Century Gothic" pitchFamily="34" charset="0"/>
              <a:cs typeface="Mark"/>
            </a:endParaRPr>
          </a:p>
        </p:txBody>
      </p:sp>
      <p:sp>
        <p:nvSpPr>
          <p:cNvPr id="11" name="TextBox 8"/>
          <p:cNvSpPr txBox="1">
            <a:spLocks noChangeArrowheads="1"/>
          </p:cNvSpPr>
          <p:nvPr userDrawn="1"/>
        </p:nvSpPr>
        <p:spPr bwMode="auto">
          <a:xfrm>
            <a:off x="7523652" y="1379412"/>
            <a:ext cx="11471136" cy="11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lv-LV" sz="7193" b="1">
                <a:solidFill>
                  <a:srgbClr val="00AAC6"/>
                </a:solidFill>
                <a:latin typeface="Century Gothic" pitchFamily="34" charset="0"/>
                <a:ea typeface="Mark" pitchFamily="50" charset="0"/>
                <a:cs typeface="Mark" pitchFamily="50" charset="0"/>
              </a:rPr>
              <a:t>LIELAIS VIRSRAKSTS</a:t>
            </a:r>
            <a:endParaRPr lang="en-US" sz="7193" b="1">
              <a:solidFill>
                <a:srgbClr val="00AAC6"/>
              </a:solidFill>
              <a:latin typeface="Century Gothic" pitchFamily="34" charset="0"/>
              <a:ea typeface="Mark" pitchFamily="50" charset="0"/>
              <a:cs typeface="Mark" pitchFamily="50" charset="0"/>
            </a:endParaRPr>
          </a:p>
        </p:txBody>
      </p:sp>
      <p:sp>
        <p:nvSpPr>
          <p:cNvPr id="13" name="object 3"/>
          <p:cNvSpPr txBox="1"/>
          <p:nvPr userDrawn="1"/>
        </p:nvSpPr>
        <p:spPr>
          <a:xfrm>
            <a:off x="7710908" y="3549017"/>
            <a:ext cx="11471136" cy="306220"/>
          </a:xfrm>
          <a:prstGeom prst="rect">
            <a:avLst/>
          </a:prstGeom>
        </p:spPr>
        <p:txBody>
          <a:bodyPr lIns="0" tIns="18270" rIns="0" bIns="0">
            <a:spAutoFit/>
          </a:bodyPr>
          <a:lstStyle/>
          <a:p>
            <a:pPr marL="18270" fontAlgn="auto">
              <a:spcBef>
                <a:spcPts val="144"/>
              </a:spcBef>
              <a:spcAft>
                <a:spcPts val="0"/>
              </a:spcAft>
              <a:defRPr/>
            </a:pPr>
            <a:r>
              <a:rPr lang="lv-LV" sz="1870" spc="0" baseline="0">
                <a:solidFill>
                  <a:srgbClr val="00AAC6"/>
                </a:solidFill>
                <a:latin typeface="Century Gothic" pitchFamily="34" charset="0"/>
                <a:cs typeface="Mark"/>
              </a:rPr>
              <a:t>Teksts</a:t>
            </a:r>
            <a:endParaRPr sz="1870" spc="0" baseline="0">
              <a:latin typeface="Century Gothic" pitchFamily="34" charset="0"/>
              <a:cs typeface="Mark"/>
            </a:endParaRPr>
          </a:p>
        </p:txBody>
      </p:sp>
      <p:sp>
        <p:nvSpPr>
          <p:cNvPr id="15" name="object 3"/>
          <p:cNvSpPr txBox="1"/>
          <p:nvPr userDrawn="1"/>
        </p:nvSpPr>
        <p:spPr>
          <a:xfrm rot="20355368">
            <a:off x="1113664" y="4767032"/>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142865344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3_Dubltzils 2 donuts">
    <p:spTree>
      <p:nvGrpSpPr>
        <p:cNvPr id="1" name=""/>
        <p:cNvGrpSpPr/>
        <p:nvPr/>
      </p:nvGrpSpPr>
      <p:grpSpPr>
        <a:xfrm>
          <a:off x="0" y="0"/>
          <a:ext cx="0" cy="0"/>
          <a:chOff x="0" y="0"/>
          <a:chExt cx="0" cy="0"/>
        </a:xfrm>
      </p:grpSpPr>
      <p:sp>
        <p:nvSpPr>
          <p:cNvPr id="17" name="bk object 16"/>
          <p:cNvSpPr>
            <a:spLocks/>
          </p:cNvSpPr>
          <p:nvPr userDrawn="1"/>
        </p:nvSpPr>
        <p:spPr bwMode="auto">
          <a:xfrm>
            <a:off x="0" y="0"/>
            <a:ext cx="6698270" cy="11302499"/>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0ABC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baseline="0">
              <a:latin typeface="Century Gothic" pitchFamily="34" charset="0"/>
            </a:endParaRPr>
          </a:p>
        </p:txBody>
      </p:sp>
      <p:sp>
        <p:nvSpPr>
          <p:cNvPr id="12" name="bk object 18"/>
          <p:cNvSpPr>
            <a:spLocks/>
          </p:cNvSpPr>
          <p:nvPr userDrawn="1"/>
        </p:nvSpPr>
        <p:spPr bwMode="auto">
          <a:xfrm>
            <a:off x="13377959" y="0"/>
            <a:ext cx="6726141" cy="11302499"/>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0E40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baseline="0">
              <a:latin typeface="Century Gothic" pitchFamily="34" charset="0"/>
            </a:endParaRPr>
          </a:p>
        </p:txBody>
      </p:sp>
      <p:sp>
        <p:nvSpPr>
          <p:cNvPr id="15" name="Text Placeholder 4"/>
          <p:cNvSpPr>
            <a:spLocks noGrp="1"/>
          </p:cNvSpPr>
          <p:nvPr>
            <p:ph type="body" sz="quarter" idx="10" hasCustomPrompt="1"/>
          </p:nvPr>
        </p:nvSpPr>
        <p:spPr>
          <a:xfrm>
            <a:off x="886604" y="1617392"/>
            <a:ext cx="4883223" cy="515174"/>
          </a:xfrm>
          <a:prstGeom prst="rect">
            <a:avLst/>
          </a:prstGeom>
        </p:spPr>
        <p:txBody>
          <a:bodyPr/>
          <a:lstStyle>
            <a:lvl1pPr marL="0" indent="0" algn="ctr">
              <a:buNone/>
              <a:defRPr sz="2589" b="1" baseline="0">
                <a:solidFill>
                  <a:schemeClr val="bg1"/>
                </a:solidFill>
              </a:defRPr>
            </a:lvl1pPr>
          </a:lstStyle>
          <a:p>
            <a:pPr lvl="0"/>
            <a:r>
              <a:rPr lang="lv-LV"/>
              <a:t>teksts</a:t>
            </a:r>
            <a:endParaRPr lang="en-US"/>
          </a:p>
        </p:txBody>
      </p:sp>
      <p:sp>
        <p:nvSpPr>
          <p:cNvPr id="18" name="Chart Placeholder 16"/>
          <p:cNvSpPr>
            <a:spLocks noGrp="1"/>
          </p:cNvSpPr>
          <p:nvPr>
            <p:ph type="chart" sz="quarter" idx="12" hasCustomPrompt="1"/>
          </p:nvPr>
        </p:nvSpPr>
        <p:spPr>
          <a:xfrm>
            <a:off x="0" y="3375662"/>
            <a:ext cx="6698270" cy="4126816"/>
          </a:xfrm>
          <a:prstGeom prst="rect">
            <a:avLst/>
          </a:prstGeom>
        </p:spPr>
        <p:txBody>
          <a:bodyPr/>
          <a:lstStyle>
            <a:lvl1pPr marL="0" indent="0">
              <a:buNone/>
              <a:defRPr baseline="0">
                <a:solidFill>
                  <a:schemeClr val="bg1"/>
                </a:solidFill>
              </a:defRPr>
            </a:lvl1pPr>
          </a:lstStyle>
          <a:p>
            <a:r>
              <a:rPr lang="lv-LV"/>
              <a:t>Apaļais grafiks (pie </a:t>
            </a:r>
            <a:r>
              <a:rPr lang="lv-LV" err="1"/>
              <a:t>chart</a:t>
            </a:r>
            <a:r>
              <a:rPr lang="lv-LV"/>
              <a:t>)</a:t>
            </a:r>
            <a:endParaRPr lang="en-US"/>
          </a:p>
        </p:txBody>
      </p:sp>
      <p:sp>
        <p:nvSpPr>
          <p:cNvPr id="21" name="Text Placeholder 4"/>
          <p:cNvSpPr>
            <a:spLocks noGrp="1"/>
          </p:cNvSpPr>
          <p:nvPr>
            <p:ph type="body" sz="quarter" idx="14" hasCustomPrompt="1"/>
          </p:nvPr>
        </p:nvSpPr>
        <p:spPr>
          <a:xfrm>
            <a:off x="962520" y="10627067"/>
            <a:ext cx="4777873" cy="413688"/>
          </a:xfrm>
          <a:prstGeom prst="rect">
            <a:avLst/>
          </a:prstGeom>
        </p:spPr>
        <p:txBody>
          <a:bodyPr/>
          <a:lstStyle>
            <a:lvl1pPr marL="0" indent="0" algn="ctr">
              <a:buNone/>
              <a:defRPr sz="2014" b="0" baseline="0">
                <a:solidFill>
                  <a:schemeClr val="bg1"/>
                </a:solidFill>
              </a:defRPr>
            </a:lvl1pPr>
          </a:lstStyle>
          <a:p>
            <a:pPr lvl="0"/>
            <a:r>
              <a:rPr lang="lv-LV"/>
              <a:t>teksts</a:t>
            </a:r>
            <a:endParaRPr lang="en-US"/>
          </a:p>
        </p:txBody>
      </p:sp>
      <p:sp>
        <p:nvSpPr>
          <p:cNvPr id="25" name="Text Placeholder 4"/>
          <p:cNvSpPr>
            <a:spLocks noGrp="1"/>
          </p:cNvSpPr>
          <p:nvPr>
            <p:ph type="body" sz="quarter" idx="15" hasCustomPrompt="1"/>
          </p:nvPr>
        </p:nvSpPr>
        <p:spPr>
          <a:xfrm>
            <a:off x="7611583" y="1614608"/>
            <a:ext cx="4883223" cy="515174"/>
          </a:xfrm>
          <a:prstGeom prst="rect">
            <a:avLst/>
          </a:prstGeom>
        </p:spPr>
        <p:txBody>
          <a:bodyPr/>
          <a:lstStyle>
            <a:lvl1pPr marL="0" indent="0" algn="ctr">
              <a:buNone/>
              <a:defRPr sz="2589" b="1" baseline="0">
                <a:solidFill>
                  <a:schemeClr val="tx1"/>
                </a:solidFill>
              </a:defRPr>
            </a:lvl1pPr>
          </a:lstStyle>
          <a:p>
            <a:pPr lvl="0"/>
            <a:r>
              <a:rPr lang="lv-LV"/>
              <a:t>teksts</a:t>
            </a:r>
            <a:endParaRPr lang="en-US"/>
          </a:p>
        </p:txBody>
      </p:sp>
      <p:sp>
        <p:nvSpPr>
          <p:cNvPr id="26" name="Chart Placeholder 16"/>
          <p:cNvSpPr>
            <a:spLocks noGrp="1"/>
          </p:cNvSpPr>
          <p:nvPr>
            <p:ph type="chart" sz="quarter" idx="16" hasCustomPrompt="1"/>
          </p:nvPr>
        </p:nvSpPr>
        <p:spPr>
          <a:xfrm>
            <a:off x="6724979" y="3372879"/>
            <a:ext cx="6698270" cy="4126816"/>
          </a:xfrm>
          <a:prstGeom prst="rect">
            <a:avLst/>
          </a:prstGeom>
        </p:spPr>
        <p:txBody>
          <a:bodyPr/>
          <a:lstStyle>
            <a:lvl1pPr marL="0" indent="0">
              <a:buNone/>
              <a:defRPr baseline="0">
                <a:solidFill>
                  <a:schemeClr val="tx1"/>
                </a:solidFill>
              </a:defRPr>
            </a:lvl1pPr>
          </a:lstStyle>
          <a:p>
            <a:r>
              <a:rPr lang="lv-LV"/>
              <a:t>Apaļais grafiks (pie </a:t>
            </a:r>
            <a:r>
              <a:rPr lang="lv-LV" err="1"/>
              <a:t>chart</a:t>
            </a:r>
            <a:r>
              <a:rPr lang="lv-LV"/>
              <a:t>)</a:t>
            </a:r>
            <a:endParaRPr lang="en-US"/>
          </a:p>
        </p:txBody>
      </p:sp>
      <p:sp>
        <p:nvSpPr>
          <p:cNvPr id="28" name="Text Placeholder 4"/>
          <p:cNvSpPr>
            <a:spLocks noGrp="1"/>
          </p:cNvSpPr>
          <p:nvPr>
            <p:ph type="body" sz="quarter" idx="18" hasCustomPrompt="1"/>
          </p:nvPr>
        </p:nvSpPr>
        <p:spPr>
          <a:xfrm>
            <a:off x="7687499" y="10624283"/>
            <a:ext cx="4777873" cy="413688"/>
          </a:xfrm>
          <a:prstGeom prst="rect">
            <a:avLst/>
          </a:prstGeom>
        </p:spPr>
        <p:txBody>
          <a:bodyPr/>
          <a:lstStyle>
            <a:lvl1pPr marL="0" indent="0" algn="ctr">
              <a:buNone/>
              <a:defRPr sz="2014" b="0" baseline="0">
                <a:solidFill>
                  <a:schemeClr val="tx2"/>
                </a:solidFill>
              </a:defRPr>
            </a:lvl1pPr>
          </a:lstStyle>
          <a:p>
            <a:pPr lvl="0"/>
            <a:r>
              <a:rPr lang="lv-LV"/>
              <a:t>teksts</a:t>
            </a:r>
            <a:endParaRPr lang="en-US"/>
          </a:p>
        </p:txBody>
      </p:sp>
      <p:sp>
        <p:nvSpPr>
          <p:cNvPr id="29" name="Text Placeholder 4"/>
          <p:cNvSpPr>
            <a:spLocks noGrp="1"/>
          </p:cNvSpPr>
          <p:nvPr>
            <p:ph type="body" sz="quarter" idx="19" hasCustomPrompt="1"/>
          </p:nvPr>
        </p:nvSpPr>
        <p:spPr>
          <a:xfrm>
            <a:off x="14309853" y="1614608"/>
            <a:ext cx="4883223" cy="515174"/>
          </a:xfrm>
          <a:prstGeom prst="rect">
            <a:avLst/>
          </a:prstGeom>
        </p:spPr>
        <p:txBody>
          <a:bodyPr/>
          <a:lstStyle>
            <a:lvl1pPr marL="0" indent="0" algn="ctr">
              <a:buNone/>
              <a:defRPr sz="2589" b="1" baseline="0">
                <a:solidFill>
                  <a:schemeClr val="bg1"/>
                </a:solidFill>
              </a:defRPr>
            </a:lvl1pPr>
          </a:lstStyle>
          <a:p>
            <a:pPr lvl="0"/>
            <a:r>
              <a:rPr lang="lv-LV"/>
              <a:t>teksts</a:t>
            </a:r>
            <a:endParaRPr lang="en-US"/>
          </a:p>
        </p:txBody>
      </p:sp>
      <p:sp>
        <p:nvSpPr>
          <p:cNvPr id="30" name="Chart Placeholder 16"/>
          <p:cNvSpPr>
            <a:spLocks noGrp="1"/>
          </p:cNvSpPr>
          <p:nvPr>
            <p:ph type="chart" sz="quarter" idx="20" hasCustomPrompt="1"/>
          </p:nvPr>
        </p:nvSpPr>
        <p:spPr>
          <a:xfrm>
            <a:off x="13423249" y="3372879"/>
            <a:ext cx="6698270" cy="4126816"/>
          </a:xfrm>
          <a:prstGeom prst="rect">
            <a:avLst/>
          </a:prstGeom>
        </p:spPr>
        <p:txBody>
          <a:bodyPr/>
          <a:lstStyle>
            <a:lvl1pPr marL="0" indent="0">
              <a:buNone/>
              <a:defRPr baseline="0">
                <a:solidFill>
                  <a:schemeClr val="bg1"/>
                </a:solidFill>
              </a:defRPr>
            </a:lvl1pPr>
          </a:lstStyle>
          <a:p>
            <a:r>
              <a:rPr lang="lv-LV"/>
              <a:t>Apaļais grafiks (pie </a:t>
            </a:r>
            <a:r>
              <a:rPr lang="lv-LV" err="1"/>
              <a:t>chart</a:t>
            </a:r>
            <a:r>
              <a:rPr lang="lv-LV"/>
              <a:t>)</a:t>
            </a:r>
            <a:endParaRPr lang="en-US"/>
          </a:p>
        </p:txBody>
      </p:sp>
      <p:sp>
        <p:nvSpPr>
          <p:cNvPr id="32" name="Text Placeholder 4"/>
          <p:cNvSpPr>
            <a:spLocks noGrp="1"/>
          </p:cNvSpPr>
          <p:nvPr>
            <p:ph type="body" sz="quarter" idx="22" hasCustomPrompt="1"/>
          </p:nvPr>
        </p:nvSpPr>
        <p:spPr>
          <a:xfrm>
            <a:off x="14385769" y="10624283"/>
            <a:ext cx="4777873" cy="413688"/>
          </a:xfrm>
          <a:prstGeom prst="rect">
            <a:avLst/>
          </a:prstGeom>
        </p:spPr>
        <p:txBody>
          <a:bodyPr/>
          <a:lstStyle>
            <a:lvl1pPr marL="0" indent="0" algn="ctr">
              <a:buNone/>
              <a:defRPr sz="2014" b="0" baseline="0">
                <a:solidFill>
                  <a:schemeClr val="bg1"/>
                </a:solidFill>
              </a:defRPr>
            </a:lvl1pPr>
          </a:lstStyle>
          <a:p>
            <a:pPr lvl="0"/>
            <a:r>
              <a:rPr lang="lv-LV"/>
              <a:t>teksts</a:t>
            </a:r>
            <a:endParaRPr lang="en-US"/>
          </a:p>
        </p:txBody>
      </p:sp>
      <p:sp>
        <p:nvSpPr>
          <p:cNvPr id="16" name="Text Placeholder 2"/>
          <p:cNvSpPr>
            <a:spLocks noGrp="1"/>
          </p:cNvSpPr>
          <p:nvPr>
            <p:ph type="body" sz="quarter" idx="23" hasCustomPrompt="1"/>
          </p:nvPr>
        </p:nvSpPr>
        <p:spPr>
          <a:xfrm>
            <a:off x="465203" y="7726504"/>
            <a:ext cx="5687956" cy="1243098"/>
          </a:xfrm>
          <a:prstGeom prst="rect">
            <a:avLst/>
          </a:prstGeom>
        </p:spPr>
        <p:txBody>
          <a:bodyPr anchor="t"/>
          <a:lstStyle>
            <a:lvl1pPr marL="0" indent="0" algn="ctr">
              <a:spcBef>
                <a:spcPts val="0"/>
              </a:spcBef>
              <a:buNone/>
              <a:defRPr lang="lv-LV" sz="2158" b="1" baseline="0" dirty="0" smtClean="0">
                <a:solidFill>
                  <a:srgbClr val="003B71"/>
                </a:solidFill>
                <a:latin typeface="Century Gothic" pitchFamily="34" charset="0"/>
                <a:ea typeface="+mn-ea"/>
                <a:cs typeface="+mn-cs"/>
              </a:defRPr>
            </a:lvl1pPr>
            <a:lvl3pPr marL="0" indent="0" algn="ctr">
              <a:spcBef>
                <a:spcPts val="0"/>
              </a:spcBef>
              <a:buNone/>
              <a:defRPr lang="en-US" sz="2158" b="1" baseline="0" dirty="0" smtClean="0">
                <a:solidFill>
                  <a:schemeClr val="bg1"/>
                </a:solidFill>
                <a:latin typeface="Century Gothic" pitchFamily="34" charset="0"/>
                <a:ea typeface="+mn-ea"/>
                <a:cs typeface="+mn-cs"/>
              </a:defRPr>
            </a:lvl3pPr>
            <a:lvl5pPr marL="0" algn="ctr">
              <a:spcBef>
                <a:spcPts val="0"/>
              </a:spcBef>
              <a:defRPr lang="en-US" sz="2158" b="1" dirty="0">
                <a:solidFill>
                  <a:srgbClr val="003B71"/>
                </a:solidFill>
                <a:latin typeface="Century Gothic" pitchFamily="34" charset="0"/>
                <a:ea typeface="+mn-ea"/>
                <a:cs typeface="+mn-cs"/>
              </a:defRPr>
            </a:lvl5pPr>
          </a:lstStyle>
          <a:p>
            <a:pPr lvl="0"/>
            <a:r>
              <a:rPr lang="lv-LV"/>
              <a:t>teksts</a:t>
            </a:r>
          </a:p>
          <a:p>
            <a:pPr lvl="0"/>
            <a:endParaRPr lang="en-US"/>
          </a:p>
          <a:p>
            <a:pPr lvl="2"/>
            <a:r>
              <a:rPr lang="lv-LV"/>
              <a:t>teksts</a:t>
            </a:r>
            <a:endParaRPr lang="en-US"/>
          </a:p>
        </p:txBody>
      </p:sp>
      <p:sp>
        <p:nvSpPr>
          <p:cNvPr id="20" name="Text Placeholder 2"/>
          <p:cNvSpPr>
            <a:spLocks noGrp="1"/>
          </p:cNvSpPr>
          <p:nvPr>
            <p:ph type="body" sz="quarter" idx="25" hasCustomPrompt="1"/>
          </p:nvPr>
        </p:nvSpPr>
        <p:spPr>
          <a:xfrm>
            <a:off x="7204589" y="7726504"/>
            <a:ext cx="5687956" cy="1243098"/>
          </a:xfrm>
          <a:prstGeom prst="rect">
            <a:avLst/>
          </a:prstGeom>
        </p:spPr>
        <p:txBody>
          <a:bodyPr anchor="t"/>
          <a:lstStyle>
            <a:lvl1pPr marL="0" indent="0" algn="ctr">
              <a:spcBef>
                <a:spcPts val="0"/>
              </a:spcBef>
              <a:buNone/>
              <a:defRPr lang="lv-LV" sz="2158" b="1" kern="1200" baseline="0" dirty="0" smtClean="0">
                <a:solidFill>
                  <a:srgbClr val="C4D600"/>
                </a:solidFill>
                <a:latin typeface="Century Gothic" pitchFamily="34" charset="0"/>
                <a:ea typeface="+mn-ea"/>
                <a:cs typeface="Arial" charset="0"/>
              </a:defRPr>
            </a:lvl1pPr>
            <a:lvl3pPr marL="0" indent="0" algn="ctr">
              <a:spcBef>
                <a:spcPts val="0"/>
              </a:spcBef>
              <a:buFont typeface="Arial" pitchFamily="34" charset="0"/>
              <a:buNone/>
              <a:defRPr lang="en-US" sz="2158" b="1" baseline="0" dirty="0" smtClean="0">
                <a:solidFill>
                  <a:schemeClr val="tx2"/>
                </a:solidFill>
                <a:latin typeface="Century Gothic" pitchFamily="34" charset="0"/>
                <a:ea typeface="+mn-ea"/>
                <a:cs typeface="+mn-cs"/>
              </a:defRPr>
            </a:lvl3pPr>
            <a:lvl5pPr marL="0" algn="ctr">
              <a:spcBef>
                <a:spcPts val="0"/>
              </a:spcBef>
              <a:defRPr lang="en-US" sz="2158" b="1" dirty="0">
                <a:solidFill>
                  <a:srgbClr val="003B71"/>
                </a:solidFill>
                <a:latin typeface="Century Gothic" pitchFamily="34" charset="0"/>
                <a:ea typeface="+mn-ea"/>
                <a:cs typeface="+mn-cs"/>
              </a:defRPr>
            </a:lvl5pPr>
          </a:lstStyle>
          <a:p>
            <a:pPr lvl="0"/>
            <a:r>
              <a:rPr lang="lv-LV"/>
              <a:t>teksts</a:t>
            </a:r>
          </a:p>
          <a:p>
            <a:pPr lvl="0"/>
            <a:endParaRPr lang="en-US"/>
          </a:p>
          <a:p>
            <a:pPr lvl="2"/>
            <a:r>
              <a:rPr lang="lv-LV"/>
              <a:t>teksts</a:t>
            </a:r>
            <a:endParaRPr lang="en-US"/>
          </a:p>
        </p:txBody>
      </p:sp>
      <p:sp>
        <p:nvSpPr>
          <p:cNvPr id="19" name="Text Placeholder 2"/>
          <p:cNvSpPr>
            <a:spLocks noGrp="1"/>
          </p:cNvSpPr>
          <p:nvPr>
            <p:ph type="body" sz="quarter" idx="26" hasCustomPrompt="1"/>
          </p:nvPr>
        </p:nvSpPr>
        <p:spPr>
          <a:xfrm>
            <a:off x="13897052" y="7726504"/>
            <a:ext cx="5687956" cy="1243098"/>
          </a:xfrm>
          <a:prstGeom prst="rect">
            <a:avLst/>
          </a:prstGeom>
        </p:spPr>
        <p:txBody>
          <a:bodyPr anchor="t"/>
          <a:lstStyle>
            <a:lvl1pPr marL="0" indent="0" algn="ctr">
              <a:spcBef>
                <a:spcPts val="0"/>
              </a:spcBef>
              <a:buNone/>
              <a:defRPr lang="lv-LV" sz="2158" b="1" baseline="0" dirty="0" smtClean="0">
                <a:solidFill>
                  <a:srgbClr val="C4D600"/>
                </a:solidFill>
                <a:latin typeface="Century Gothic" pitchFamily="34" charset="0"/>
                <a:ea typeface="+mn-ea"/>
                <a:cs typeface="+mn-cs"/>
              </a:defRPr>
            </a:lvl1pPr>
            <a:lvl3pPr marL="0" indent="0" algn="ctr">
              <a:spcBef>
                <a:spcPts val="0"/>
              </a:spcBef>
              <a:buNone/>
              <a:defRPr lang="en-US" sz="2158" b="1" baseline="0" dirty="0" smtClean="0">
                <a:solidFill>
                  <a:schemeClr val="bg1"/>
                </a:solidFill>
                <a:latin typeface="Century Gothic" pitchFamily="34" charset="0"/>
                <a:ea typeface="+mn-ea"/>
                <a:cs typeface="+mn-cs"/>
              </a:defRPr>
            </a:lvl3pPr>
            <a:lvl5pPr marL="0" algn="ctr">
              <a:spcBef>
                <a:spcPts val="0"/>
              </a:spcBef>
              <a:defRPr lang="en-US" sz="2158" b="1" dirty="0">
                <a:solidFill>
                  <a:srgbClr val="003B71"/>
                </a:solidFill>
                <a:latin typeface="Century Gothic" pitchFamily="34" charset="0"/>
                <a:ea typeface="+mn-ea"/>
                <a:cs typeface="+mn-cs"/>
              </a:defRPr>
            </a:lvl5pPr>
          </a:lstStyle>
          <a:p>
            <a:pPr lvl="0"/>
            <a:r>
              <a:rPr lang="lv-LV"/>
              <a:t>teksts</a:t>
            </a:r>
          </a:p>
          <a:p>
            <a:pPr lvl="0"/>
            <a:endParaRPr lang="en-US"/>
          </a:p>
          <a:p>
            <a:pPr lvl="2"/>
            <a:r>
              <a:rPr lang="lv-LV"/>
              <a:t>teksts</a:t>
            </a:r>
            <a:endParaRPr lang="en-US"/>
          </a:p>
        </p:txBody>
      </p:sp>
    </p:spTree>
    <p:extLst>
      <p:ext uri="{BB962C8B-B14F-4D97-AF65-F5344CB8AC3E}">
        <p14:creationId xmlns:p14="http://schemas.microsoft.com/office/powerpoint/2010/main" val="32730442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4_Dubltzils 2 donuts">
    <p:spTree>
      <p:nvGrpSpPr>
        <p:cNvPr id="1" name=""/>
        <p:cNvGrpSpPr/>
        <p:nvPr/>
      </p:nvGrpSpPr>
      <p:grpSpPr>
        <a:xfrm>
          <a:off x="0" y="0"/>
          <a:ext cx="0" cy="0"/>
          <a:chOff x="0" y="0"/>
          <a:chExt cx="0" cy="0"/>
        </a:xfrm>
      </p:grpSpPr>
      <p:sp>
        <p:nvSpPr>
          <p:cNvPr id="17" name="bk object 16"/>
          <p:cNvSpPr>
            <a:spLocks/>
          </p:cNvSpPr>
          <p:nvPr userDrawn="1"/>
        </p:nvSpPr>
        <p:spPr bwMode="auto">
          <a:xfrm>
            <a:off x="0" y="0"/>
            <a:ext cx="6698270" cy="11302499"/>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0ABC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latin typeface="Century Gothic" pitchFamily="34" charset="0"/>
            </a:endParaRPr>
          </a:p>
        </p:txBody>
      </p:sp>
      <p:sp>
        <p:nvSpPr>
          <p:cNvPr id="12" name="bk object 18"/>
          <p:cNvSpPr>
            <a:spLocks/>
          </p:cNvSpPr>
          <p:nvPr userDrawn="1"/>
        </p:nvSpPr>
        <p:spPr bwMode="auto">
          <a:xfrm>
            <a:off x="13377959" y="0"/>
            <a:ext cx="6726141" cy="11302499"/>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0E40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latin typeface="Century Gothic" pitchFamily="34" charset="0"/>
            </a:endParaRPr>
          </a:p>
        </p:txBody>
      </p:sp>
      <p:graphicFrame>
        <p:nvGraphicFramePr>
          <p:cNvPr id="22" name="Chart 24"/>
          <p:cNvGraphicFramePr>
            <a:graphicFrameLocks/>
          </p:cNvGraphicFramePr>
          <p:nvPr userDrawn="1">
            <p:extLst>
              <p:ext uri="{D42A27DB-BD31-4B8C-83A1-F6EECF244321}">
                <p14:modId xmlns:p14="http://schemas.microsoft.com/office/powerpoint/2010/main" val="2055524222"/>
              </p:ext>
            </p:extLst>
          </p:nvPr>
        </p:nvGraphicFramePr>
        <p:xfrm>
          <a:off x="-2323" y="3352610"/>
          <a:ext cx="6707562" cy="41656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hart 26"/>
          <p:cNvGraphicFramePr>
            <a:graphicFrameLocks/>
          </p:cNvGraphicFramePr>
          <p:nvPr userDrawn="1">
            <p:extLst>
              <p:ext uri="{D42A27DB-BD31-4B8C-83A1-F6EECF244321}">
                <p14:modId xmlns:p14="http://schemas.microsoft.com/office/powerpoint/2010/main" val="697820321"/>
              </p:ext>
            </p:extLst>
          </p:nvPr>
        </p:nvGraphicFramePr>
        <p:xfrm>
          <a:off x="13405830" y="3352610"/>
          <a:ext cx="6688980" cy="4165641"/>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p:cNvSpPr txBox="1"/>
          <p:nvPr userDrawn="1"/>
        </p:nvSpPr>
        <p:spPr>
          <a:xfrm>
            <a:off x="1059089" y="1571251"/>
            <a:ext cx="4584738" cy="490775"/>
          </a:xfrm>
          <a:prstGeom prst="rect">
            <a:avLst/>
          </a:prstGeom>
          <a:noFill/>
        </p:spPr>
        <p:txBody>
          <a:bodyPr>
            <a:spAutoFit/>
          </a:bodyPr>
          <a:lstStyle/>
          <a:p>
            <a:pPr algn="ctr" fontAlgn="auto">
              <a:spcBef>
                <a:spcPts val="0"/>
              </a:spcBef>
              <a:spcAft>
                <a:spcPts val="0"/>
              </a:spcAft>
              <a:defRPr/>
            </a:pPr>
            <a:r>
              <a:rPr lang="lv-LV" sz="2589" b="1" spc="22">
                <a:solidFill>
                  <a:srgbClr val="FFFFFF"/>
                </a:solidFill>
                <a:latin typeface="Century Gothic" pitchFamily="34" charset="0"/>
                <a:cs typeface="Arial"/>
              </a:rPr>
              <a:t>teksts</a:t>
            </a:r>
            <a:endParaRPr lang="lv-LV" sz="2589">
              <a:latin typeface="Century Gothic" pitchFamily="34" charset="0"/>
              <a:cs typeface="Arial"/>
            </a:endParaRPr>
          </a:p>
        </p:txBody>
      </p:sp>
      <p:sp>
        <p:nvSpPr>
          <p:cNvPr id="33" name="TextBox 32"/>
          <p:cNvSpPr txBox="1"/>
          <p:nvPr userDrawn="1"/>
        </p:nvSpPr>
        <p:spPr>
          <a:xfrm>
            <a:off x="14318598" y="1571251"/>
            <a:ext cx="4863446" cy="490775"/>
          </a:xfrm>
          <a:prstGeom prst="rect">
            <a:avLst/>
          </a:prstGeom>
          <a:noFill/>
        </p:spPr>
        <p:txBody>
          <a:bodyPr>
            <a:spAutoFit/>
          </a:bodyPr>
          <a:lstStyle/>
          <a:p>
            <a:pPr algn="ctr" fontAlgn="auto">
              <a:spcBef>
                <a:spcPts val="0"/>
              </a:spcBef>
              <a:spcAft>
                <a:spcPts val="0"/>
              </a:spcAft>
              <a:defRPr/>
            </a:pPr>
            <a:r>
              <a:rPr lang="lv-LV" sz="2589" b="1" spc="22">
                <a:solidFill>
                  <a:srgbClr val="FFFFFF"/>
                </a:solidFill>
                <a:latin typeface="Century Gothic" pitchFamily="34" charset="0"/>
                <a:cs typeface="Arial"/>
              </a:rPr>
              <a:t>teksts</a:t>
            </a:r>
            <a:endParaRPr lang="lv-LV" sz="2589">
              <a:latin typeface="Century Gothic" pitchFamily="34" charset="0"/>
              <a:cs typeface="Arial"/>
            </a:endParaRPr>
          </a:p>
        </p:txBody>
      </p:sp>
      <p:sp>
        <p:nvSpPr>
          <p:cNvPr id="34" name="TextBox 33"/>
          <p:cNvSpPr txBox="1"/>
          <p:nvPr userDrawn="1"/>
        </p:nvSpPr>
        <p:spPr>
          <a:xfrm>
            <a:off x="1662955" y="10683590"/>
            <a:ext cx="3377006" cy="402290"/>
          </a:xfrm>
          <a:prstGeom prst="rect">
            <a:avLst/>
          </a:prstGeom>
          <a:noFill/>
        </p:spPr>
        <p:txBody>
          <a:bodyPr>
            <a:spAutoFit/>
          </a:bodyPr>
          <a:lstStyle/>
          <a:p>
            <a:pPr algn="ctr" fontAlgn="auto">
              <a:spcBef>
                <a:spcPts val="0"/>
              </a:spcBef>
              <a:spcAft>
                <a:spcPts val="0"/>
              </a:spcAft>
              <a:defRPr/>
            </a:pPr>
            <a:r>
              <a:rPr lang="lv-LV" sz="2014" spc="-7">
                <a:solidFill>
                  <a:srgbClr val="FFFFFF"/>
                </a:solidFill>
                <a:latin typeface="Century Gothic" pitchFamily="34" charset="0"/>
                <a:cs typeface="Verdana"/>
              </a:rPr>
              <a:t>teksts</a:t>
            </a:r>
            <a:endParaRPr lang="en-US" sz="2014">
              <a:latin typeface="Century Gothic" pitchFamily="34" charset="0"/>
              <a:cs typeface="Verdana"/>
            </a:endParaRPr>
          </a:p>
        </p:txBody>
      </p:sp>
      <p:sp>
        <p:nvSpPr>
          <p:cNvPr id="36" name="TextBox 35"/>
          <p:cNvSpPr txBox="1"/>
          <p:nvPr userDrawn="1"/>
        </p:nvSpPr>
        <p:spPr>
          <a:xfrm>
            <a:off x="15061818" y="10683590"/>
            <a:ext cx="3377006" cy="402290"/>
          </a:xfrm>
          <a:prstGeom prst="rect">
            <a:avLst/>
          </a:prstGeom>
          <a:noFill/>
        </p:spPr>
        <p:txBody>
          <a:bodyPr>
            <a:spAutoFit/>
          </a:bodyPr>
          <a:lstStyle/>
          <a:p>
            <a:pPr algn="ctr" fontAlgn="auto">
              <a:spcBef>
                <a:spcPts val="0"/>
              </a:spcBef>
              <a:spcAft>
                <a:spcPts val="0"/>
              </a:spcAft>
              <a:defRPr/>
            </a:pPr>
            <a:r>
              <a:rPr lang="lv-LV" sz="2014" spc="-7">
                <a:solidFill>
                  <a:srgbClr val="FFFFFF"/>
                </a:solidFill>
                <a:latin typeface="Century Gothic" pitchFamily="34" charset="0"/>
                <a:cs typeface="Verdana"/>
              </a:rPr>
              <a:t>teksts</a:t>
            </a:r>
            <a:endParaRPr lang="en-US" sz="2014">
              <a:latin typeface="Century Gothic" pitchFamily="34" charset="0"/>
              <a:cs typeface="Verdana"/>
            </a:endParaRPr>
          </a:p>
        </p:txBody>
      </p:sp>
      <p:sp>
        <p:nvSpPr>
          <p:cNvPr id="37" name="TextBox 33"/>
          <p:cNvSpPr txBox="1">
            <a:spLocks noChangeArrowheads="1"/>
          </p:cNvSpPr>
          <p:nvPr userDrawn="1"/>
        </p:nvSpPr>
        <p:spPr bwMode="auto">
          <a:xfrm>
            <a:off x="501674" y="7732928"/>
            <a:ext cx="5699568" cy="10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2158" b="1">
                <a:solidFill>
                  <a:srgbClr val="003B71"/>
                </a:solidFill>
                <a:latin typeface="Century Gothic" pitchFamily="34" charset="0"/>
              </a:rPr>
              <a:t>teksts</a:t>
            </a:r>
          </a:p>
          <a:p>
            <a:pPr algn="ctr"/>
            <a:endParaRPr lang="lv-LV" sz="2158" b="1">
              <a:latin typeface="Century Gothic" pitchFamily="34" charset="0"/>
            </a:endParaRPr>
          </a:p>
          <a:p>
            <a:pPr algn="ctr"/>
            <a:r>
              <a:rPr lang="lv-LV" sz="2158" b="1">
                <a:solidFill>
                  <a:schemeClr val="bg1"/>
                </a:solidFill>
                <a:latin typeface="Century Gothic" pitchFamily="34" charset="0"/>
              </a:rPr>
              <a:t>teksts</a:t>
            </a:r>
            <a:endParaRPr lang="en-US" sz="2158" b="1">
              <a:solidFill>
                <a:schemeClr val="bg1"/>
              </a:solidFill>
              <a:latin typeface="Century Gothic" pitchFamily="34" charset="0"/>
            </a:endParaRPr>
          </a:p>
        </p:txBody>
      </p:sp>
      <p:sp>
        <p:nvSpPr>
          <p:cNvPr id="39" name="TextBox 35"/>
          <p:cNvSpPr txBox="1">
            <a:spLocks noChangeArrowheads="1"/>
          </p:cNvSpPr>
          <p:nvPr userDrawn="1"/>
        </p:nvSpPr>
        <p:spPr bwMode="auto">
          <a:xfrm>
            <a:off x="13900537" y="7732928"/>
            <a:ext cx="5699568" cy="175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2158" b="1">
                <a:solidFill>
                  <a:schemeClr val="bg1"/>
                </a:solidFill>
                <a:latin typeface="Century Gothic" pitchFamily="34" charset="0"/>
              </a:rPr>
              <a:t>teksts</a:t>
            </a:r>
          </a:p>
          <a:p>
            <a:pPr algn="ctr"/>
            <a:endParaRPr lang="lv-LV" sz="2158" b="1">
              <a:latin typeface="Century Gothic" pitchFamily="34" charset="0"/>
            </a:endParaRPr>
          </a:p>
          <a:p>
            <a:pPr algn="ctr"/>
            <a:r>
              <a:rPr lang="lv-LV" sz="2158" b="1">
                <a:solidFill>
                  <a:srgbClr val="00ACC8"/>
                </a:solidFill>
                <a:latin typeface="Century Gothic" pitchFamily="34" charset="0"/>
              </a:rPr>
              <a:t>teksts</a:t>
            </a:r>
          </a:p>
          <a:p>
            <a:pPr algn="ctr"/>
            <a:endParaRPr lang="lv-LV" sz="2158" b="1">
              <a:latin typeface="Century Gothic" pitchFamily="34" charset="0"/>
            </a:endParaRPr>
          </a:p>
          <a:p>
            <a:pPr algn="ctr"/>
            <a:r>
              <a:rPr lang="lv-LV" sz="2158" b="1">
                <a:solidFill>
                  <a:srgbClr val="C4D600"/>
                </a:solidFill>
                <a:latin typeface="Century Gothic" pitchFamily="34" charset="0"/>
              </a:rPr>
              <a:t>teksts</a:t>
            </a:r>
            <a:endParaRPr lang="en-US" sz="2158" b="1">
              <a:solidFill>
                <a:srgbClr val="C4D600"/>
              </a:solidFill>
              <a:latin typeface="Century Gothic" pitchFamily="34" charset="0"/>
            </a:endParaRPr>
          </a:p>
        </p:txBody>
      </p:sp>
      <p:graphicFrame>
        <p:nvGraphicFramePr>
          <p:cNvPr id="40" name="Chart 25"/>
          <p:cNvGraphicFramePr>
            <a:graphicFrameLocks/>
          </p:cNvGraphicFramePr>
          <p:nvPr userDrawn="1">
            <p:extLst>
              <p:ext uri="{D42A27DB-BD31-4B8C-83A1-F6EECF244321}">
                <p14:modId xmlns:p14="http://schemas.microsoft.com/office/powerpoint/2010/main" val="1190043137"/>
              </p:ext>
            </p:extLst>
          </p:nvPr>
        </p:nvGraphicFramePr>
        <p:xfrm>
          <a:off x="6707560" y="3352610"/>
          <a:ext cx="6688980" cy="4165641"/>
        </p:xfrm>
        <a:graphic>
          <a:graphicData uri="http://schemas.openxmlformats.org/drawingml/2006/chart">
            <c:chart xmlns:c="http://schemas.openxmlformats.org/drawingml/2006/chart" xmlns:r="http://schemas.openxmlformats.org/officeDocument/2006/relationships" r:id="rId4"/>
          </a:graphicData>
        </a:graphic>
      </p:graphicFrame>
      <p:sp>
        <p:nvSpPr>
          <p:cNvPr id="41" name="TextBox 40"/>
          <p:cNvSpPr txBox="1"/>
          <p:nvPr userDrawn="1"/>
        </p:nvSpPr>
        <p:spPr>
          <a:xfrm>
            <a:off x="7759682" y="1571251"/>
            <a:ext cx="4584738" cy="490775"/>
          </a:xfrm>
          <a:prstGeom prst="rect">
            <a:avLst/>
          </a:prstGeom>
          <a:noFill/>
        </p:spPr>
        <p:txBody>
          <a:bodyPr>
            <a:spAutoFit/>
          </a:bodyPr>
          <a:lstStyle/>
          <a:p>
            <a:pPr algn="ctr" fontAlgn="auto">
              <a:spcBef>
                <a:spcPts val="0"/>
              </a:spcBef>
              <a:spcAft>
                <a:spcPts val="0"/>
              </a:spcAft>
              <a:defRPr/>
            </a:pPr>
            <a:r>
              <a:rPr lang="lv-LV" sz="2589" b="1" spc="22">
                <a:latin typeface="Century Gothic" pitchFamily="34" charset="0"/>
                <a:cs typeface="Arial"/>
              </a:rPr>
              <a:t>teksts</a:t>
            </a:r>
            <a:endParaRPr lang="lv-LV" sz="2589">
              <a:latin typeface="Century Gothic" pitchFamily="34" charset="0"/>
              <a:cs typeface="Arial"/>
            </a:endParaRPr>
          </a:p>
        </p:txBody>
      </p:sp>
      <p:sp>
        <p:nvSpPr>
          <p:cNvPr id="42" name="TextBox 41"/>
          <p:cNvSpPr txBox="1"/>
          <p:nvPr userDrawn="1"/>
        </p:nvSpPr>
        <p:spPr>
          <a:xfrm>
            <a:off x="8363548" y="10692725"/>
            <a:ext cx="3377006" cy="402290"/>
          </a:xfrm>
          <a:prstGeom prst="rect">
            <a:avLst/>
          </a:prstGeom>
          <a:noFill/>
        </p:spPr>
        <p:txBody>
          <a:bodyPr>
            <a:spAutoFit/>
          </a:bodyPr>
          <a:lstStyle/>
          <a:p>
            <a:pPr algn="ctr" fontAlgn="auto">
              <a:spcBef>
                <a:spcPts val="0"/>
              </a:spcBef>
              <a:spcAft>
                <a:spcPts val="0"/>
              </a:spcAft>
              <a:defRPr/>
            </a:pPr>
            <a:r>
              <a:rPr lang="lv-LV" sz="2014" spc="-7">
                <a:latin typeface="Century Gothic" pitchFamily="34" charset="0"/>
                <a:cs typeface="Verdana"/>
              </a:rPr>
              <a:t>teksts</a:t>
            </a:r>
            <a:endParaRPr lang="en-US" sz="2014">
              <a:latin typeface="Century Gothic" pitchFamily="34" charset="0"/>
              <a:cs typeface="Verdana"/>
            </a:endParaRPr>
          </a:p>
        </p:txBody>
      </p:sp>
      <p:sp>
        <p:nvSpPr>
          <p:cNvPr id="43" name="TextBox 34"/>
          <p:cNvSpPr txBox="1">
            <a:spLocks noChangeArrowheads="1"/>
          </p:cNvSpPr>
          <p:nvPr userDrawn="1"/>
        </p:nvSpPr>
        <p:spPr bwMode="auto">
          <a:xfrm>
            <a:off x="7202267" y="7732928"/>
            <a:ext cx="5699568" cy="10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2158" b="1">
                <a:solidFill>
                  <a:srgbClr val="C4D600"/>
                </a:solidFill>
                <a:latin typeface="Century Gothic" pitchFamily="34" charset="0"/>
              </a:rPr>
              <a:t>teksts</a:t>
            </a:r>
          </a:p>
          <a:p>
            <a:pPr algn="ctr"/>
            <a:endParaRPr lang="lv-LV" sz="2158" b="1">
              <a:latin typeface="Century Gothic" pitchFamily="34" charset="0"/>
            </a:endParaRPr>
          </a:p>
          <a:p>
            <a:pPr algn="ctr"/>
            <a:r>
              <a:rPr lang="lv-LV" sz="2158" b="1">
                <a:latin typeface="Century Gothic" pitchFamily="34" charset="0"/>
              </a:rPr>
              <a:t>teksts</a:t>
            </a:r>
            <a:endParaRPr lang="en-US" sz="2158" b="1">
              <a:latin typeface="Century Gothic" pitchFamily="34" charset="0"/>
            </a:endParaRPr>
          </a:p>
        </p:txBody>
      </p:sp>
      <p:sp>
        <p:nvSpPr>
          <p:cNvPr id="44" name="object 3"/>
          <p:cNvSpPr txBox="1"/>
          <p:nvPr userDrawn="1"/>
        </p:nvSpPr>
        <p:spPr>
          <a:xfrm rot="20355368">
            <a:off x="586914" y="3731120"/>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9719766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2/2 pa kreisi donut">
    <p:spTree>
      <p:nvGrpSpPr>
        <p:cNvPr id="1" name=""/>
        <p:cNvGrpSpPr/>
        <p:nvPr/>
      </p:nvGrpSpPr>
      <p:grpSpPr>
        <a:xfrm>
          <a:off x="0" y="0"/>
          <a:ext cx="0" cy="0"/>
          <a:chOff x="0" y="0"/>
          <a:chExt cx="0" cy="0"/>
        </a:xfrm>
      </p:grpSpPr>
      <p:sp>
        <p:nvSpPr>
          <p:cNvPr id="7" name="object 2"/>
          <p:cNvSpPr>
            <a:spLocks/>
          </p:cNvSpPr>
          <p:nvPr userDrawn="1"/>
        </p:nvSpPr>
        <p:spPr bwMode="auto">
          <a:xfrm>
            <a:off x="2323" y="0"/>
            <a:ext cx="10042760" cy="11302499"/>
          </a:xfrm>
          <a:custGeom>
            <a:avLst/>
            <a:gdLst>
              <a:gd name="T0" fmla="*/ 0 w 6864350"/>
              <a:gd name="T1" fmla="*/ 7856068 h 7856855"/>
              <a:gd name="T2" fmla="*/ 6864286 w 6864350"/>
              <a:gd name="T3" fmla="*/ 7856068 h 7856855"/>
              <a:gd name="T4" fmla="*/ 6864286 w 6864350"/>
              <a:gd name="T5" fmla="*/ 0 h 7856855"/>
              <a:gd name="T6" fmla="*/ 0 w 6864350"/>
              <a:gd name="T7" fmla="*/ 0 h 7856855"/>
              <a:gd name="T8" fmla="*/ 0 w 6864350"/>
              <a:gd name="T9" fmla="*/ 7856068 h 7856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64350" h="7856855">
                <a:moveTo>
                  <a:pt x="0" y="7856385"/>
                </a:moveTo>
                <a:lnTo>
                  <a:pt x="6864286" y="7856385"/>
                </a:lnTo>
                <a:lnTo>
                  <a:pt x="6864286"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p>
        </p:txBody>
      </p:sp>
      <p:sp>
        <p:nvSpPr>
          <p:cNvPr id="11" name="Chart Placeholder 2"/>
          <p:cNvSpPr>
            <a:spLocks noGrp="1"/>
          </p:cNvSpPr>
          <p:nvPr>
            <p:ph type="chart" sz="quarter" idx="13" hasCustomPrompt="1"/>
          </p:nvPr>
        </p:nvSpPr>
        <p:spPr>
          <a:xfrm>
            <a:off x="0" y="2491710"/>
            <a:ext cx="10045083" cy="6319080"/>
          </a:xfrm>
          <a:prstGeom prst="rect">
            <a:avLst/>
          </a:prstGeom>
        </p:spPr>
        <p:txBody>
          <a:bodyPr/>
          <a:lstStyle>
            <a:lvl1pPr marL="0" indent="0">
              <a:buNone/>
              <a:defRPr>
                <a:solidFill>
                  <a:srgbClr val="FF0000"/>
                </a:solidFill>
              </a:defRPr>
            </a:lvl1pPr>
          </a:lstStyle>
          <a:p>
            <a:r>
              <a:rPr lang="lv-LV"/>
              <a:t>Apaļais grafiks (pie </a:t>
            </a:r>
            <a:r>
              <a:rPr lang="lv-LV" err="1"/>
              <a:t>chart</a:t>
            </a:r>
            <a:r>
              <a:rPr lang="lv-LV"/>
              <a:t>)</a:t>
            </a:r>
            <a:endParaRPr lang="en-US"/>
          </a:p>
        </p:txBody>
      </p:sp>
      <p:sp>
        <p:nvSpPr>
          <p:cNvPr id="15" name="Text Placeholder 2"/>
          <p:cNvSpPr>
            <a:spLocks noGrp="1"/>
          </p:cNvSpPr>
          <p:nvPr>
            <p:ph type="body" sz="quarter" idx="15" hasCustomPrompt="1"/>
          </p:nvPr>
        </p:nvSpPr>
        <p:spPr>
          <a:xfrm>
            <a:off x="10789500" y="1407425"/>
            <a:ext cx="8533347" cy="2279012"/>
          </a:xfrm>
          <a:prstGeom prst="rect">
            <a:avLst/>
          </a:prstGeom>
        </p:spPr>
        <p:txBody>
          <a:bodyPr anchor="ctr"/>
          <a:lstStyle>
            <a:lvl1pPr marL="0" indent="0" algn="ctr">
              <a:spcBef>
                <a:spcPts val="0"/>
              </a:spcBef>
              <a:buNone/>
              <a:defRPr lang="lv-LV" sz="7193"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6" name="Text Placeholder 10"/>
          <p:cNvSpPr>
            <a:spLocks noGrp="1"/>
          </p:cNvSpPr>
          <p:nvPr>
            <p:ph type="body" sz="quarter" idx="16" hasCustomPrompt="1"/>
          </p:nvPr>
        </p:nvSpPr>
        <p:spPr>
          <a:xfrm>
            <a:off x="10789500" y="3893620"/>
            <a:ext cx="8546128" cy="621549"/>
          </a:xfrm>
          <a:prstGeom prst="rect">
            <a:avLst/>
          </a:prstGeom>
        </p:spPr>
        <p:txBody>
          <a:bodyPr anchor="ctr"/>
          <a:lstStyle>
            <a:lvl1pPr marL="0" indent="0" algn="ctr">
              <a:buNone/>
              <a:defRPr lang="en-US" sz="3597" b="1" kern="1200" spc="0" baseline="0" dirty="0">
                <a:solidFill>
                  <a:srgbClr val="00AAC6"/>
                </a:solidFill>
                <a:latin typeface="Century Gothic" pitchFamily="34" charset="0"/>
                <a:ea typeface="+mn-ea"/>
                <a:cs typeface="Mark"/>
              </a:defRPr>
            </a:lvl1pPr>
          </a:lstStyle>
          <a:p>
            <a:pPr lvl="0"/>
            <a:r>
              <a:rPr lang="lv-LV"/>
              <a:t>Mazais virsraksts</a:t>
            </a:r>
            <a:endParaRPr lang="en-US"/>
          </a:p>
        </p:txBody>
      </p:sp>
      <p:sp>
        <p:nvSpPr>
          <p:cNvPr id="17" name="Text Placeholder 12"/>
          <p:cNvSpPr>
            <a:spLocks noGrp="1"/>
          </p:cNvSpPr>
          <p:nvPr>
            <p:ph type="body" sz="quarter" idx="17" hasCustomPrompt="1"/>
          </p:nvPr>
        </p:nvSpPr>
        <p:spPr>
          <a:xfrm>
            <a:off x="10789500" y="4618760"/>
            <a:ext cx="8546128" cy="414366"/>
          </a:xfrm>
          <a:prstGeom prst="rect">
            <a:avLst/>
          </a:prstGeom>
        </p:spPr>
        <p:txBody>
          <a:bodyPr anchor="ctr"/>
          <a:lstStyle>
            <a:lvl1pPr marL="0" indent="0" algn="ctr">
              <a:spcBef>
                <a:spcPts val="0"/>
              </a:spcBef>
              <a:buNone/>
              <a:defRPr lang="en-US" sz="2014" kern="1200" spc="0" baseline="0" dirty="0">
                <a:solidFill>
                  <a:srgbClr val="00AAC6"/>
                </a:solidFill>
                <a:latin typeface="Century Gothic" pitchFamily="34" charset="0"/>
                <a:ea typeface="+mn-ea"/>
                <a:cs typeface="Mark"/>
              </a:defRPr>
            </a:lvl1pPr>
          </a:lstStyle>
          <a:p>
            <a:pPr lvl="0"/>
            <a:r>
              <a:rPr lang="lv-LV"/>
              <a:t>Teksts</a:t>
            </a:r>
            <a:endParaRPr lang="en-US"/>
          </a:p>
        </p:txBody>
      </p:sp>
    </p:spTree>
    <p:extLst>
      <p:ext uri="{BB962C8B-B14F-4D97-AF65-F5344CB8AC3E}">
        <p14:creationId xmlns:p14="http://schemas.microsoft.com/office/powerpoint/2010/main" val="33086592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2/2 pa kreisi donut">
    <p:spTree>
      <p:nvGrpSpPr>
        <p:cNvPr id="1" name=""/>
        <p:cNvGrpSpPr/>
        <p:nvPr/>
      </p:nvGrpSpPr>
      <p:grpSpPr>
        <a:xfrm>
          <a:off x="0" y="0"/>
          <a:ext cx="0" cy="0"/>
          <a:chOff x="0" y="0"/>
          <a:chExt cx="0" cy="0"/>
        </a:xfrm>
      </p:grpSpPr>
      <p:sp>
        <p:nvSpPr>
          <p:cNvPr id="7" name="object 2"/>
          <p:cNvSpPr>
            <a:spLocks/>
          </p:cNvSpPr>
          <p:nvPr userDrawn="1"/>
        </p:nvSpPr>
        <p:spPr bwMode="auto">
          <a:xfrm>
            <a:off x="2323" y="0"/>
            <a:ext cx="10042760" cy="11302499"/>
          </a:xfrm>
          <a:custGeom>
            <a:avLst/>
            <a:gdLst>
              <a:gd name="T0" fmla="*/ 0 w 6864350"/>
              <a:gd name="T1" fmla="*/ 7856068 h 7856855"/>
              <a:gd name="T2" fmla="*/ 6864286 w 6864350"/>
              <a:gd name="T3" fmla="*/ 7856068 h 7856855"/>
              <a:gd name="T4" fmla="*/ 6864286 w 6864350"/>
              <a:gd name="T5" fmla="*/ 0 h 7856855"/>
              <a:gd name="T6" fmla="*/ 0 w 6864350"/>
              <a:gd name="T7" fmla="*/ 0 h 7856855"/>
              <a:gd name="T8" fmla="*/ 0 w 6864350"/>
              <a:gd name="T9" fmla="*/ 7856068 h 7856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64350" h="7856855">
                <a:moveTo>
                  <a:pt x="0" y="7856385"/>
                </a:moveTo>
                <a:lnTo>
                  <a:pt x="6864286" y="7856385"/>
                </a:lnTo>
                <a:lnTo>
                  <a:pt x="6864286"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p>
        </p:txBody>
      </p:sp>
      <p:graphicFrame>
        <p:nvGraphicFramePr>
          <p:cNvPr id="8" name="Chart 9"/>
          <p:cNvGraphicFramePr>
            <a:graphicFrameLocks/>
          </p:cNvGraphicFramePr>
          <p:nvPr userDrawn="1">
            <p:extLst>
              <p:ext uri="{D42A27DB-BD31-4B8C-83A1-F6EECF244321}">
                <p14:modId xmlns:p14="http://schemas.microsoft.com/office/powerpoint/2010/main" val="599589232"/>
              </p:ext>
            </p:extLst>
          </p:nvPr>
        </p:nvGraphicFramePr>
        <p:xfrm>
          <a:off x="1" y="2523593"/>
          <a:ext cx="10049728" cy="6257597"/>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3"/>
          <p:cNvSpPr txBox="1"/>
          <p:nvPr userDrawn="1"/>
        </p:nvSpPr>
        <p:spPr>
          <a:xfrm>
            <a:off x="10720948" y="3866465"/>
            <a:ext cx="8584191" cy="571998"/>
          </a:xfrm>
          <a:prstGeom prst="rect">
            <a:avLst/>
          </a:prstGeom>
        </p:spPr>
        <p:txBody>
          <a:bodyPr lIns="0" tIns="18270" rIns="0" bIns="0">
            <a:spAutoFit/>
          </a:bodyPr>
          <a:lstStyle/>
          <a:p>
            <a:pPr marL="18270" algn="ctr" fontAlgn="auto">
              <a:spcBef>
                <a:spcPts val="144"/>
              </a:spcBef>
              <a:spcAft>
                <a:spcPts val="0"/>
              </a:spcAft>
              <a:defRPr/>
            </a:pPr>
            <a:r>
              <a:rPr sz="3597" b="1" spc="0" baseline="0">
                <a:solidFill>
                  <a:srgbClr val="00AAC6"/>
                </a:solidFill>
                <a:latin typeface="Century Gothic" pitchFamily="34" charset="0"/>
                <a:cs typeface="Mark"/>
              </a:rPr>
              <a:t>Mazais virsraksts</a:t>
            </a:r>
            <a:endParaRPr sz="3597" spc="0" baseline="0">
              <a:latin typeface="Century Gothic" pitchFamily="34" charset="0"/>
              <a:cs typeface="Mark"/>
            </a:endParaRPr>
          </a:p>
        </p:txBody>
      </p:sp>
      <p:sp>
        <p:nvSpPr>
          <p:cNvPr id="10" name="TextBox 8"/>
          <p:cNvSpPr txBox="1">
            <a:spLocks noChangeArrowheads="1"/>
          </p:cNvSpPr>
          <p:nvPr userDrawn="1"/>
        </p:nvSpPr>
        <p:spPr bwMode="auto">
          <a:xfrm>
            <a:off x="10720948" y="1379412"/>
            <a:ext cx="8584191" cy="11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lv-LV" sz="7193" b="1" spc="0" baseline="0">
                <a:solidFill>
                  <a:srgbClr val="00AAC6"/>
                </a:solidFill>
                <a:latin typeface="Century Gothic" pitchFamily="34" charset="0"/>
              </a:rPr>
              <a:t>LIELAIS VIRSRAKSTS</a:t>
            </a:r>
            <a:endParaRPr lang="en-US" sz="7193" b="1" spc="0" baseline="0">
              <a:solidFill>
                <a:srgbClr val="00AAC6"/>
              </a:solidFill>
              <a:latin typeface="Century Gothic" pitchFamily="34" charset="0"/>
            </a:endParaRPr>
          </a:p>
        </p:txBody>
      </p:sp>
      <p:sp>
        <p:nvSpPr>
          <p:cNvPr id="12" name="object 3"/>
          <p:cNvSpPr txBox="1"/>
          <p:nvPr userDrawn="1"/>
        </p:nvSpPr>
        <p:spPr>
          <a:xfrm>
            <a:off x="10720948" y="4690915"/>
            <a:ext cx="8584191" cy="306220"/>
          </a:xfrm>
          <a:prstGeom prst="rect">
            <a:avLst/>
          </a:prstGeom>
        </p:spPr>
        <p:txBody>
          <a:bodyPr lIns="0" tIns="18270" rIns="0" bIns="0">
            <a:spAutoFit/>
          </a:bodyPr>
          <a:lstStyle/>
          <a:p>
            <a:pPr marL="18270" algn="ctr" fontAlgn="auto">
              <a:spcBef>
                <a:spcPts val="144"/>
              </a:spcBef>
              <a:spcAft>
                <a:spcPts val="0"/>
              </a:spcAft>
              <a:defRPr/>
            </a:pPr>
            <a:r>
              <a:rPr lang="lv-LV" sz="1870" spc="0" baseline="0">
                <a:solidFill>
                  <a:srgbClr val="00AAC6"/>
                </a:solidFill>
                <a:latin typeface="Century Gothic" pitchFamily="34" charset="0"/>
                <a:cs typeface="Mark"/>
              </a:rPr>
              <a:t>Teksts</a:t>
            </a:r>
            <a:endParaRPr sz="1870" spc="0" baseline="0">
              <a:latin typeface="Century Gothic" pitchFamily="34" charset="0"/>
              <a:cs typeface="Mark"/>
            </a:endParaRPr>
          </a:p>
        </p:txBody>
      </p:sp>
      <p:sp>
        <p:nvSpPr>
          <p:cNvPr id="13" name="object 3"/>
          <p:cNvSpPr txBox="1"/>
          <p:nvPr userDrawn="1"/>
        </p:nvSpPr>
        <p:spPr>
          <a:xfrm rot="20355368">
            <a:off x="2167165" y="6104220"/>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107483843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2/3 pa kreisi donut">
    <p:spTree>
      <p:nvGrpSpPr>
        <p:cNvPr id="1" name=""/>
        <p:cNvGrpSpPr/>
        <p:nvPr/>
      </p:nvGrpSpPr>
      <p:grpSpPr>
        <a:xfrm>
          <a:off x="0" y="0"/>
          <a:ext cx="0" cy="0"/>
          <a:chOff x="0" y="0"/>
          <a:chExt cx="0" cy="0"/>
        </a:xfrm>
      </p:grpSpPr>
      <p:sp>
        <p:nvSpPr>
          <p:cNvPr id="10" name="object 6"/>
          <p:cNvSpPr>
            <a:spLocks/>
          </p:cNvSpPr>
          <p:nvPr userDrawn="1"/>
        </p:nvSpPr>
        <p:spPr bwMode="auto">
          <a:xfrm>
            <a:off x="2324" y="0"/>
            <a:ext cx="13391895" cy="11302499"/>
          </a:xfrm>
          <a:custGeom>
            <a:avLst/>
            <a:gdLst>
              <a:gd name="T0" fmla="*/ 0 w 9154160"/>
              <a:gd name="T1" fmla="*/ 7856385 h 7856855"/>
              <a:gd name="T2" fmla="*/ 9153715 w 9154160"/>
              <a:gd name="T3" fmla="*/ 7856385 h 7856855"/>
              <a:gd name="T4" fmla="*/ 9153715 w 9154160"/>
              <a:gd name="T5" fmla="*/ 0 h 7856855"/>
              <a:gd name="T6" fmla="*/ 0 w 9154160"/>
              <a:gd name="T7" fmla="*/ 0 h 7856855"/>
              <a:gd name="T8" fmla="*/ 0 w 9154160"/>
              <a:gd name="T9" fmla="*/ 7856385 h 7856855"/>
            </a:gdLst>
            <a:ahLst/>
            <a:cxnLst>
              <a:cxn ang="0">
                <a:pos x="T0" y="T1"/>
              </a:cxn>
              <a:cxn ang="0">
                <a:pos x="T2" y="T3"/>
              </a:cxn>
              <a:cxn ang="0">
                <a:pos x="T4" y="T5"/>
              </a:cxn>
              <a:cxn ang="0">
                <a:pos x="T6" y="T7"/>
              </a:cxn>
              <a:cxn ang="0">
                <a:pos x="T8" y="T9"/>
              </a:cxn>
            </a:cxnLst>
            <a:rect l="0" t="0" r="r" b="b"/>
            <a:pathLst>
              <a:path w="9154160" h="7856855">
                <a:moveTo>
                  <a:pt x="0" y="7856385"/>
                </a:moveTo>
                <a:lnTo>
                  <a:pt x="9153715" y="7856385"/>
                </a:lnTo>
                <a:lnTo>
                  <a:pt x="9153715" y="0"/>
                </a:lnTo>
                <a:lnTo>
                  <a:pt x="0" y="0"/>
                </a:lnTo>
                <a:lnTo>
                  <a:pt x="0" y="785638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p>
        </p:txBody>
      </p:sp>
      <p:sp>
        <p:nvSpPr>
          <p:cNvPr id="8" name="Chart Placeholder 2"/>
          <p:cNvSpPr>
            <a:spLocks noGrp="1"/>
          </p:cNvSpPr>
          <p:nvPr>
            <p:ph type="chart" sz="quarter" idx="13" hasCustomPrompt="1"/>
          </p:nvPr>
        </p:nvSpPr>
        <p:spPr>
          <a:xfrm>
            <a:off x="2324" y="1457284"/>
            <a:ext cx="13391895" cy="8341050"/>
          </a:xfrm>
          <a:prstGeom prst="rect">
            <a:avLst/>
          </a:prstGeom>
        </p:spPr>
        <p:txBody>
          <a:bodyPr/>
          <a:lstStyle>
            <a:lvl1pPr marL="0" indent="0">
              <a:buNone/>
              <a:defRPr/>
            </a:lvl1pPr>
          </a:lstStyle>
          <a:p>
            <a:r>
              <a:rPr lang="lv-LV"/>
              <a:t>Apaļais grafiks (pie </a:t>
            </a:r>
            <a:r>
              <a:rPr lang="lv-LV" err="1"/>
              <a:t>chart</a:t>
            </a:r>
            <a:r>
              <a:rPr lang="lv-LV"/>
              <a:t>)</a:t>
            </a:r>
            <a:endParaRPr lang="en-US"/>
          </a:p>
        </p:txBody>
      </p:sp>
      <p:sp>
        <p:nvSpPr>
          <p:cNvPr id="18" name="Text Placeholder 2"/>
          <p:cNvSpPr>
            <a:spLocks noGrp="1"/>
          </p:cNvSpPr>
          <p:nvPr>
            <p:ph type="body" sz="quarter" idx="12" hasCustomPrompt="1"/>
          </p:nvPr>
        </p:nvSpPr>
        <p:spPr>
          <a:xfrm>
            <a:off x="13725037" y="1357272"/>
            <a:ext cx="6043307" cy="2191716"/>
          </a:xfrm>
          <a:prstGeom prst="rect">
            <a:avLst/>
          </a:prstGeom>
        </p:spPr>
        <p:txBody>
          <a:bodyPr/>
          <a:lstStyle>
            <a:lvl1pPr marL="0" indent="0" algn="ctr">
              <a:spcBef>
                <a:spcPts val="0"/>
              </a:spcBef>
              <a:buNone/>
              <a:defRPr lang="en-US" sz="6618" b="1" kern="1200" spc="0" baseline="0" dirty="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9" name="Text Placeholder 10"/>
          <p:cNvSpPr>
            <a:spLocks noGrp="1"/>
          </p:cNvSpPr>
          <p:nvPr>
            <p:ph type="body" sz="quarter" idx="14" hasCustomPrompt="1"/>
          </p:nvPr>
        </p:nvSpPr>
        <p:spPr>
          <a:xfrm>
            <a:off x="13725037" y="3866465"/>
            <a:ext cx="6043307" cy="584651"/>
          </a:xfrm>
          <a:prstGeom prst="rect">
            <a:avLst/>
          </a:prstGeom>
        </p:spPr>
        <p:txBody>
          <a:bodyPr anchor="ctr"/>
          <a:lstStyle>
            <a:lvl1pPr marL="0" indent="0" algn="ctr">
              <a:buNone/>
              <a:defRPr lang="en-US" sz="3597" b="1" kern="1200" spc="0" baseline="0" dirty="0">
                <a:solidFill>
                  <a:srgbClr val="00AAC6"/>
                </a:solidFill>
                <a:latin typeface="Century Gothic" pitchFamily="34" charset="0"/>
                <a:ea typeface="+mn-ea"/>
                <a:cs typeface="Mark"/>
              </a:defRPr>
            </a:lvl1pPr>
          </a:lstStyle>
          <a:p>
            <a:pPr lvl="0"/>
            <a:r>
              <a:rPr lang="lv-LV"/>
              <a:t>Mazais virsraksts</a:t>
            </a:r>
            <a:endParaRPr lang="en-US"/>
          </a:p>
        </p:txBody>
      </p:sp>
      <p:sp>
        <p:nvSpPr>
          <p:cNvPr id="21" name="Text Placeholder 2"/>
          <p:cNvSpPr>
            <a:spLocks noGrp="1"/>
          </p:cNvSpPr>
          <p:nvPr>
            <p:ph type="body" sz="quarter" idx="15" hasCustomPrompt="1"/>
          </p:nvPr>
        </p:nvSpPr>
        <p:spPr>
          <a:xfrm>
            <a:off x="13739299" y="4713751"/>
            <a:ext cx="6055791" cy="306028"/>
          </a:xfrm>
          <a:prstGeom prst="rect">
            <a:avLst/>
          </a:prstGeom>
        </p:spPr>
        <p:txBody>
          <a:bodyPr anchor="ctr"/>
          <a:lstStyle>
            <a:lvl1pPr marL="0" indent="0" algn="ctr">
              <a:buNone/>
              <a:defRPr lang="en-US" sz="1870" kern="1200" spc="0" baseline="0" dirty="0">
                <a:solidFill>
                  <a:srgbClr val="00AAC6"/>
                </a:solidFill>
                <a:latin typeface="Century Gothic" pitchFamily="34" charset="0"/>
                <a:ea typeface="+mn-ea"/>
                <a:cs typeface="Mark"/>
              </a:defRPr>
            </a:lvl1pPr>
          </a:lstStyle>
          <a:p>
            <a:pPr lvl="0"/>
            <a:r>
              <a:rPr lang="lv-LV"/>
              <a:t>Teksts</a:t>
            </a:r>
            <a:endParaRPr lang="en-US"/>
          </a:p>
        </p:txBody>
      </p:sp>
    </p:spTree>
    <p:extLst>
      <p:ext uri="{BB962C8B-B14F-4D97-AF65-F5344CB8AC3E}">
        <p14:creationId xmlns:p14="http://schemas.microsoft.com/office/powerpoint/2010/main" val="115400853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2/3 pa kreisi donut">
    <p:spTree>
      <p:nvGrpSpPr>
        <p:cNvPr id="1" name=""/>
        <p:cNvGrpSpPr/>
        <p:nvPr/>
      </p:nvGrpSpPr>
      <p:grpSpPr>
        <a:xfrm>
          <a:off x="0" y="0"/>
          <a:ext cx="0" cy="0"/>
          <a:chOff x="0" y="0"/>
          <a:chExt cx="0" cy="0"/>
        </a:xfrm>
      </p:grpSpPr>
      <p:sp>
        <p:nvSpPr>
          <p:cNvPr id="10" name="object 6"/>
          <p:cNvSpPr>
            <a:spLocks/>
          </p:cNvSpPr>
          <p:nvPr userDrawn="1"/>
        </p:nvSpPr>
        <p:spPr bwMode="auto">
          <a:xfrm>
            <a:off x="2324" y="0"/>
            <a:ext cx="13391895" cy="11302499"/>
          </a:xfrm>
          <a:custGeom>
            <a:avLst/>
            <a:gdLst>
              <a:gd name="T0" fmla="*/ 0 w 9154160"/>
              <a:gd name="T1" fmla="*/ 7856385 h 7856855"/>
              <a:gd name="T2" fmla="*/ 9153715 w 9154160"/>
              <a:gd name="T3" fmla="*/ 7856385 h 7856855"/>
              <a:gd name="T4" fmla="*/ 9153715 w 9154160"/>
              <a:gd name="T5" fmla="*/ 0 h 7856855"/>
              <a:gd name="T6" fmla="*/ 0 w 9154160"/>
              <a:gd name="T7" fmla="*/ 0 h 7856855"/>
              <a:gd name="T8" fmla="*/ 0 w 9154160"/>
              <a:gd name="T9" fmla="*/ 7856385 h 7856855"/>
            </a:gdLst>
            <a:ahLst/>
            <a:cxnLst>
              <a:cxn ang="0">
                <a:pos x="T0" y="T1"/>
              </a:cxn>
              <a:cxn ang="0">
                <a:pos x="T2" y="T3"/>
              </a:cxn>
              <a:cxn ang="0">
                <a:pos x="T4" y="T5"/>
              </a:cxn>
              <a:cxn ang="0">
                <a:pos x="T6" y="T7"/>
              </a:cxn>
              <a:cxn ang="0">
                <a:pos x="T8" y="T9"/>
              </a:cxn>
            </a:cxnLst>
            <a:rect l="0" t="0" r="r" b="b"/>
            <a:pathLst>
              <a:path w="9154160" h="7856855">
                <a:moveTo>
                  <a:pt x="0" y="7856385"/>
                </a:moveTo>
                <a:lnTo>
                  <a:pt x="9153715" y="7856385"/>
                </a:lnTo>
                <a:lnTo>
                  <a:pt x="9153715" y="0"/>
                </a:lnTo>
                <a:lnTo>
                  <a:pt x="0" y="0"/>
                </a:lnTo>
                <a:lnTo>
                  <a:pt x="0" y="785638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p>
        </p:txBody>
      </p:sp>
      <p:graphicFrame>
        <p:nvGraphicFramePr>
          <p:cNvPr id="7" name="Chart 9"/>
          <p:cNvGraphicFramePr>
            <a:graphicFrameLocks/>
          </p:cNvGraphicFramePr>
          <p:nvPr userDrawn="1">
            <p:extLst>
              <p:ext uri="{D42A27DB-BD31-4B8C-83A1-F6EECF244321}">
                <p14:modId xmlns:p14="http://schemas.microsoft.com/office/powerpoint/2010/main" val="3017986491"/>
              </p:ext>
            </p:extLst>
          </p:nvPr>
        </p:nvGraphicFramePr>
        <p:xfrm>
          <a:off x="-2323" y="1491318"/>
          <a:ext cx="13401186" cy="8322147"/>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3"/>
          <p:cNvSpPr txBox="1"/>
          <p:nvPr userDrawn="1"/>
        </p:nvSpPr>
        <p:spPr>
          <a:xfrm>
            <a:off x="13861053" y="3866465"/>
            <a:ext cx="5801761" cy="571998"/>
          </a:xfrm>
          <a:prstGeom prst="rect">
            <a:avLst/>
          </a:prstGeom>
        </p:spPr>
        <p:txBody>
          <a:bodyPr lIns="0" tIns="18270" rIns="0" bIns="0">
            <a:spAutoFit/>
          </a:bodyPr>
          <a:lstStyle/>
          <a:p>
            <a:pPr marL="18270" algn="ctr" fontAlgn="auto">
              <a:spcBef>
                <a:spcPts val="144"/>
              </a:spcBef>
              <a:spcAft>
                <a:spcPts val="0"/>
              </a:spcAft>
              <a:defRPr/>
            </a:pPr>
            <a:r>
              <a:rPr sz="3597" b="1" spc="0" baseline="0">
                <a:solidFill>
                  <a:srgbClr val="00AAC6"/>
                </a:solidFill>
                <a:latin typeface="Century Gothic" pitchFamily="34" charset="0"/>
                <a:cs typeface="Mark"/>
              </a:rPr>
              <a:t>Mazais virsraksts</a:t>
            </a:r>
            <a:endParaRPr sz="3597" spc="0" baseline="0">
              <a:latin typeface="Century Gothic" pitchFamily="34" charset="0"/>
              <a:cs typeface="Mark"/>
            </a:endParaRPr>
          </a:p>
        </p:txBody>
      </p:sp>
      <p:sp>
        <p:nvSpPr>
          <p:cNvPr id="11" name="TextBox 5"/>
          <p:cNvSpPr txBox="1">
            <a:spLocks noChangeArrowheads="1"/>
          </p:cNvSpPr>
          <p:nvPr userDrawn="1"/>
        </p:nvSpPr>
        <p:spPr bwMode="auto">
          <a:xfrm>
            <a:off x="13740280" y="1379412"/>
            <a:ext cx="6043307" cy="212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6618" b="1" spc="0" baseline="0">
                <a:solidFill>
                  <a:srgbClr val="00AAC6"/>
                </a:solidFill>
                <a:latin typeface="Century Gothic" pitchFamily="34" charset="0"/>
                <a:ea typeface="Mark" pitchFamily="50" charset="0"/>
                <a:cs typeface="Mark" pitchFamily="50" charset="0"/>
              </a:rPr>
              <a:t>LIELAIS VIRSRAKSTS</a:t>
            </a:r>
            <a:endParaRPr lang="en-US" sz="6618" b="1" spc="0" baseline="0">
              <a:solidFill>
                <a:srgbClr val="00AAC6"/>
              </a:solidFill>
              <a:latin typeface="Century Gothic" pitchFamily="34" charset="0"/>
              <a:ea typeface="Mark" pitchFamily="50" charset="0"/>
              <a:cs typeface="Mark" pitchFamily="50" charset="0"/>
            </a:endParaRPr>
          </a:p>
        </p:txBody>
      </p:sp>
      <p:sp>
        <p:nvSpPr>
          <p:cNvPr id="12" name="object 3"/>
          <p:cNvSpPr txBox="1"/>
          <p:nvPr userDrawn="1"/>
        </p:nvSpPr>
        <p:spPr>
          <a:xfrm>
            <a:off x="13979504" y="4713753"/>
            <a:ext cx="5804083" cy="306220"/>
          </a:xfrm>
          <a:prstGeom prst="rect">
            <a:avLst/>
          </a:prstGeom>
        </p:spPr>
        <p:txBody>
          <a:bodyPr lIns="0" tIns="18270" rIns="0" bIns="0">
            <a:spAutoFit/>
          </a:bodyPr>
          <a:lstStyle/>
          <a:p>
            <a:pPr marL="18270" algn="ctr" fontAlgn="auto">
              <a:spcBef>
                <a:spcPts val="144"/>
              </a:spcBef>
              <a:spcAft>
                <a:spcPts val="0"/>
              </a:spcAft>
              <a:defRPr/>
            </a:pPr>
            <a:r>
              <a:rPr lang="lv-LV" sz="1870" spc="0" baseline="0">
                <a:solidFill>
                  <a:srgbClr val="00AAC6"/>
                </a:solidFill>
                <a:latin typeface="Century Gothic" pitchFamily="34" charset="0"/>
                <a:cs typeface="Mark"/>
              </a:rPr>
              <a:t>Teksts</a:t>
            </a:r>
            <a:endParaRPr sz="1870" spc="0" baseline="0">
              <a:latin typeface="Century Gothic" pitchFamily="34" charset="0"/>
              <a:cs typeface="Mark"/>
            </a:endParaRPr>
          </a:p>
        </p:txBody>
      </p:sp>
      <p:sp>
        <p:nvSpPr>
          <p:cNvPr id="13" name="object 3"/>
          <p:cNvSpPr txBox="1"/>
          <p:nvPr userDrawn="1"/>
        </p:nvSpPr>
        <p:spPr>
          <a:xfrm rot="20355368">
            <a:off x="-192016" y="5513033"/>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175430430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Baltais virsraksts 2/2 pa kreisi bilde pa labi donut">
    <p:spTree>
      <p:nvGrpSpPr>
        <p:cNvPr id="1" name=""/>
        <p:cNvGrpSpPr/>
        <p:nvPr/>
      </p:nvGrpSpPr>
      <p:grpSpPr>
        <a:xfrm>
          <a:off x="0" y="0"/>
          <a:ext cx="0" cy="0"/>
          <a:chOff x="0" y="0"/>
          <a:chExt cx="0" cy="0"/>
        </a:xfrm>
      </p:grpSpPr>
      <p:sp>
        <p:nvSpPr>
          <p:cNvPr id="13" name="Text Placeholder 9"/>
          <p:cNvSpPr>
            <a:spLocks noGrp="1"/>
          </p:cNvSpPr>
          <p:nvPr>
            <p:ph type="body" sz="quarter" idx="10" hasCustomPrompt="1"/>
          </p:nvPr>
        </p:nvSpPr>
        <p:spPr>
          <a:xfrm>
            <a:off x="11538745" y="1185790"/>
            <a:ext cx="7042009" cy="1194425"/>
          </a:xfrm>
          <a:prstGeom prst="rect">
            <a:avLst/>
          </a:prstGeom>
        </p:spPr>
        <p:txBody>
          <a:bodyPr anchor="ctr"/>
          <a:lstStyle>
            <a:lvl1pPr marL="0" indent="0" algn="ctr">
              <a:spcBef>
                <a:spcPts val="0"/>
              </a:spcBef>
              <a:buNone/>
              <a:defRPr lang="en-US" sz="4316" b="1" kern="1200" spc="0" baseline="0" dirty="0" smtClean="0">
                <a:solidFill>
                  <a:srgbClr val="C4D600"/>
                </a:solidFill>
                <a:latin typeface="Century Gothic" pitchFamily="34" charset="0"/>
                <a:ea typeface="+mn-ea"/>
                <a:cs typeface="Arial"/>
              </a:defRPr>
            </a:lvl1pPr>
            <a:lvl2pPr marL="0" indent="0" algn="ctr">
              <a:spcBef>
                <a:spcPts val="0"/>
              </a:spcBef>
              <a:buFont typeface="Arial" pitchFamily="34" charset="0"/>
              <a:buNone/>
              <a:defRPr lang="en-US" sz="2589" b="1" kern="1200" spc="0" baseline="0" dirty="0" smtClean="0">
                <a:solidFill>
                  <a:srgbClr val="003B71"/>
                </a:solidFill>
                <a:latin typeface="Century Gothic" pitchFamily="34" charset="0"/>
                <a:ea typeface="+mn-ea"/>
                <a:cs typeface="Arial"/>
              </a:defRPr>
            </a:lvl2pPr>
          </a:lstStyle>
          <a:p>
            <a:pPr lvl="0"/>
            <a:r>
              <a:rPr lang="lv-LV"/>
              <a:t>VIRSRAKSTS</a:t>
            </a:r>
            <a:endParaRPr lang="en-US"/>
          </a:p>
          <a:p>
            <a:pPr lvl="1"/>
            <a:r>
              <a:rPr lang="lv-LV"/>
              <a:t>teksts</a:t>
            </a:r>
            <a:endParaRPr lang="en-US"/>
          </a:p>
        </p:txBody>
      </p:sp>
      <p:sp>
        <p:nvSpPr>
          <p:cNvPr id="17" name="Chart Placeholder 2"/>
          <p:cNvSpPr>
            <a:spLocks noGrp="1"/>
          </p:cNvSpPr>
          <p:nvPr>
            <p:ph type="chart" sz="quarter" idx="13" hasCustomPrompt="1"/>
          </p:nvPr>
        </p:nvSpPr>
        <p:spPr>
          <a:xfrm>
            <a:off x="11632300" y="3790028"/>
            <a:ext cx="6953096" cy="4972391"/>
          </a:xfrm>
          <a:prstGeom prst="rect">
            <a:avLst/>
          </a:prstGeom>
        </p:spPr>
        <p:txBody>
          <a:bodyPr/>
          <a:lstStyle>
            <a:lvl1pPr marL="0" indent="0">
              <a:buNone/>
              <a:defRPr spc="0" baseline="0"/>
            </a:lvl1pPr>
          </a:lstStyle>
          <a:p>
            <a:r>
              <a:rPr lang="lv-LV"/>
              <a:t>Apaļais grafiks (pie </a:t>
            </a:r>
            <a:r>
              <a:rPr lang="lv-LV" err="1"/>
              <a:t>chart</a:t>
            </a:r>
            <a:r>
              <a:rPr lang="lv-LV"/>
              <a:t>)</a:t>
            </a:r>
            <a:endParaRPr lang="en-US"/>
          </a:p>
        </p:txBody>
      </p:sp>
      <p:sp>
        <p:nvSpPr>
          <p:cNvPr id="21" name="Text Placeholder 19"/>
          <p:cNvSpPr>
            <a:spLocks noGrp="1"/>
          </p:cNvSpPr>
          <p:nvPr>
            <p:ph type="body" sz="quarter" idx="15" hasCustomPrompt="1"/>
          </p:nvPr>
        </p:nvSpPr>
        <p:spPr>
          <a:xfrm>
            <a:off x="11632299" y="10298593"/>
            <a:ext cx="6953098" cy="443056"/>
          </a:xfrm>
          <a:prstGeom prst="rect">
            <a:avLst/>
          </a:prstGeom>
        </p:spPr>
        <p:txBody>
          <a:bodyPr/>
          <a:lstStyle>
            <a:lvl1pPr marL="0" indent="0" algn="ctr">
              <a:buNone/>
              <a:defRPr lang="en-US" sz="2014" kern="1200" spc="0" baseline="0" dirty="0">
                <a:solidFill>
                  <a:srgbClr val="003B71"/>
                </a:solidFill>
                <a:latin typeface="Century Gothic" pitchFamily="34" charset="0"/>
                <a:ea typeface="+mn-ea"/>
                <a:cs typeface="Verdana"/>
              </a:defRPr>
            </a:lvl1pPr>
          </a:lstStyle>
          <a:p>
            <a:pPr lvl="0"/>
            <a:r>
              <a:rPr lang="lv-LV"/>
              <a:t>teksts</a:t>
            </a:r>
            <a:endParaRPr lang="en-US"/>
          </a:p>
        </p:txBody>
      </p:sp>
      <p:sp>
        <p:nvSpPr>
          <p:cNvPr id="9" name="Text Placeholder 2"/>
          <p:cNvSpPr>
            <a:spLocks noGrp="1"/>
          </p:cNvSpPr>
          <p:nvPr>
            <p:ph type="body" sz="quarter" idx="16" hasCustomPrompt="1"/>
          </p:nvPr>
        </p:nvSpPr>
        <p:spPr>
          <a:xfrm>
            <a:off x="11632300" y="9176786"/>
            <a:ext cx="6953752" cy="829018"/>
          </a:xfrm>
          <a:prstGeom prst="rect">
            <a:avLst/>
          </a:prstGeom>
        </p:spPr>
        <p:txBody>
          <a:bodyPr/>
          <a:lstStyle>
            <a:lvl1pPr marL="0" indent="0" algn="ctr">
              <a:buNone/>
              <a:defRPr lang="en-US" sz="2158" b="1" kern="1200" spc="0" baseline="0" dirty="0" smtClean="0">
                <a:solidFill>
                  <a:srgbClr val="003B71"/>
                </a:solidFill>
                <a:latin typeface="Century Gothic" pitchFamily="34" charset="0"/>
                <a:ea typeface="+mn-ea"/>
                <a:cs typeface="Arial" pitchFamily="34" charset="0"/>
              </a:defRPr>
            </a:lvl1pPr>
            <a:lvl2pPr marL="0" indent="0" algn="ctr">
              <a:spcBef>
                <a:spcPts val="0"/>
              </a:spcBef>
              <a:buNone/>
              <a:defRPr lang="en-US" sz="2158" b="1" kern="1200" spc="0" baseline="0" dirty="0" smtClean="0">
                <a:solidFill>
                  <a:srgbClr val="00ACC8"/>
                </a:solidFill>
                <a:latin typeface="Century Gothic" pitchFamily="34" charset="0"/>
                <a:ea typeface="+mn-ea"/>
                <a:cs typeface="Arial" pitchFamily="34" charset="0"/>
              </a:defRPr>
            </a:lvl2pPr>
          </a:lstStyle>
          <a:p>
            <a:pPr lvl="0"/>
            <a:r>
              <a:rPr lang="lv-LV"/>
              <a:t>teksts</a:t>
            </a:r>
            <a:endParaRPr lang="en-US"/>
          </a:p>
          <a:p>
            <a:pPr lvl="1"/>
            <a:r>
              <a:rPr lang="lv-LV"/>
              <a:t>teksts</a:t>
            </a:r>
            <a:endParaRPr lang="en-US"/>
          </a:p>
        </p:txBody>
      </p:sp>
      <p:sp>
        <p:nvSpPr>
          <p:cNvPr id="10" name="Picture Placeholder 2"/>
          <p:cNvSpPr>
            <a:spLocks noGrp="1"/>
          </p:cNvSpPr>
          <p:nvPr>
            <p:ph type="pic" sz="quarter" idx="17" hasCustomPrompt="1"/>
          </p:nvPr>
        </p:nvSpPr>
        <p:spPr>
          <a:xfrm>
            <a:off x="1" y="0"/>
            <a:ext cx="10047405" cy="113093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391245916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Baltais virsraksts 2/2 pa kreisi bilde pa labi donut paraugs">
    <p:spTree>
      <p:nvGrpSpPr>
        <p:cNvPr id="1" name=""/>
        <p:cNvGrpSpPr/>
        <p:nvPr/>
      </p:nvGrpSpPr>
      <p:grpSpPr>
        <a:xfrm>
          <a:off x="0" y="0"/>
          <a:ext cx="0" cy="0"/>
          <a:chOff x="0" y="0"/>
          <a:chExt cx="0" cy="0"/>
        </a:xfrm>
      </p:grpSpPr>
      <p:sp>
        <p:nvSpPr>
          <p:cNvPr id="7" name="object 2"/>
          <p:cNvSpPr>
            <a:spLocks noChangeArrowheads="1"/>
          </p:cNvSpPr>
          <p:nvPr userDrawn="1"/>
        </p:nvSpPr>
        <p:spPr bwMode="auto">
          <a:xfrm>
            <a:off x="4645" y="0"/>
            <a:ext cx="10042760"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latin typeface="Century Gothic" pitchFamily="34" charset="0"/>
            </a:endParaRPr>
          </a:p>
        </p:txBody>
      </p:sp>
      <p:graphicFrame>
        <p:nvGraphicFramePr>
          <p:cNvPr id="8" name="Chart 7"/>
          <p:cNvGraphicFramePr>
            <a:graphicFrameLocks/>
          </p:cNvGraphicFramePr>
          <p:nvPr userDrawn="1">
            <p:extLst>
              <p:ext uri="{D42A27DB-BD31-4B8C-83A1-F6EECF244321}">
                <p14:modId xmlns:p14="http://schemas.microsoft.com/office/powerpoint/2010/main" val="3446219461"/>
              </p:ext>
            </p:extLst>
          </p:nvPr>
        </p:nvGraphicFramePr>
        <p:xfrm>
          <a:off x="11724296" y="3791099"/>
          <a:ext cx="6705238" cy="493299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userDrawn="1"/>
        </p:nvSpPr>
        <p:spPr>
          <a:xfrm>
            <a:off x="11554749" y="1187573"/>
            <a:ext cx="7042009" cy="1154932"/>
          </a:xfrm>
          <a:prstGeom prst="rect">
            <a:avLst/>
          </a:prstGeom>
          <a:noFill/>
        </p:spPr>
        <p:txBody>
          <a:bodyPr>
            <a:spAutoFit/>
          </a:bodyPr>
          <a:lstStyle/>
          <a:p>
            <a:pPr algn="ctr" fontAlgn="auto">
              <a:spcBef>
                <a:spcPts val="0"/>
              </a:spcBef>
              <a:spcAft>
                <a:spcPts val="0"/>
              </a:spcAft>
              <a:defRPr/>
            </a:pPr>
            <a:r>
              <a:rPr lang="lv-LV" sz="4316" b="1" spc="0" baseline="0">
                <a:solidFill>
                  <a:srgbClr val="C4D600"/>
                </a:solidFill>
                <a:latin typeface="Century Gothic" pitchFamily="34" charset="0"/>
                <a:cs typeface="Arial"/>
              </a:rPr>
              <a:t>VIRSRAKSTS</a:t>
            </a:r>
          </a:p>
          <a:p>
            <a:pPr algn="ctr" fontAlgn="auto">
              <a:spcBef>
                <a:spcPts val="0"/>
              </a:spcBef>
              <a:spcAft>
                <a:spcPts val="0"/>
              </a:spcAft>
              <a:defRPr/>
            </a:pPr>
            <a:r>
              <a:rPr lang="lv-LV" sz="2589" b="1" spc="0" baseline="0">
                <a:solidFill>
                  <a:srgbClr val="003B71"/>
                </a:solidFill>
                <a:latin typeface="Century Gothic" pitchFamily="34" charset="0"/>
                <a:cs typeface="Arial"/>
              </a:rPr>
              <a:t>teksts</a:t>
            </a:r>
            <a:endParaRPr lang="lv-LV" sz="2589" spc="0" baseline="0">
              <a:solidFill>
                <a:srgbClr val="003B71"/>
              </a:solidFill>
              <a:latin typeface="Century Gothic" pitchFamily="34" charset="0"/>
              <a:cs typeface="Arial"/>
            </a:endParaRPr>
          </a:p>
        </p:txBody>
      </p:sp>
      <p:sp>
        <p:nvSpPr>
          <p:cNvPr id="11" name="TextBox 10"/>
          <p:cNvSpPr txBox="1"/>
          <p:nvPr userDrawn="1"/>
        </p:nvSpPr>
        <p:spPr>
          <a:xfrm>
            <a:off x="13387250" y="10299913"/>
            <a:ext cx="3377006" cy="402290"/>
          </a:xfrm>
          <a:prstGeom prst="rect">
            <a:avLst/>
          </a:prstGeom>
          <a:noFill/>
        </p:spPr>
        <p:txBody>
          <a:bodyPr>
            <a:spAutoFit/>
          </a:bodyPr>
          <a:lstStyle/>
          <a:p>
            <a:pPr algn="ctr" fontAlgn="auto">
              <a:spcBef>
                <a:spcPts val="0"/>
              </a:spcBef>
              <a:spcAft>
                <a:spcPts val="0"/>
              </a:spcAft>
              <a:defRPr/>
            </a:pPr>
            <a:r>
              <a:rPr lang="lv-LV" sz="2014" spc="0" baseline="0">
                <a:solidFill>
                  <a:srgbClr val="003B71"/>
                </a:solidFill>
                <a:latin typeface="Century Gothic" pitchFamily="34" charset="0"/>
                <a:cs typeface="Verdana"/>
              </a:rPr>
              <a:t>teksts</a:t>
            </a:r>
            <a:endParaRPr lang="en-US" sz="2014" spc="0" baseline="0">
              <a:solidFill>
                <a:srgbClr val="003B71"/>
              </a:solidFill>
              <a:latin typeface="Century Gothic" pitchFamily="34" charset="0"/>
              <a:cs typeface="Verdana"/>
            </a:endParaRPr>
          </a:p>
        </p:txBody>
      </p:sp>
      <p:sp>
        <p:nvSpPr>
          <p:cNvPr id="12" name="TextBox 10"/>
          <p:cNvSpPr txBox="1">
            <a:spLocks noChangeArrowheads="1"/>
          </p:cNvSpPr>
          <p:nvPr userDrawn="1"/>
        </p:nvSpPr>
        <p:spPr bwMode="auto">
          <a:xfrm>
            <a:off x="12225969" y="9160301"/>
            <a:ext cx="5699568" cy="75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lv-LV" sz="2158" b="1" spc="0" baseline="0">
                <a:solidFill>
                  <a:srgbClr val="003B71"/>
                </a:solidFill>
                <a:latin typeface="Century Gothic" pitchFamily="34" charset="0"/>
              </a:rPr>
              <a:t>teksts</a:t>
            </a:r>
          </a:p>
          <a:p>
            <a:pPr algn="ctr" eaLnBrk="1" hangingPunct="1"/>
            <a:r>
              <a:rPr lang="lv-LV" sz="2158" b="1" spc="0" baseline="0">
                <a:solidFill>
                  <a:srgbClr val="00ACC8"/>
                </a:solidFill>
                <a:latin typeface="Century Gothic" pitchFamily="34" charset="0"/>
              </a:rPr>
              <a:t>teksts</a:t>
            </a:r>
            <a:endParaRPr lang="en-US" sz="2158" b="1" spc="0" baseline="0">
              <a:solidFill>
                <a:srgbClr val="00ACC8"/>
              </a:solidFill>
              <a:latin typeface="Century Gothic" pitchFamily="34" charset="0"/>
            </a:endParaRPr>
          </a:p>
        </p:txBody>
      </p:sp>
      <p:sp>
        <p:nvSpPr>
          <p:cNvPr id="14" name="object 3"/>
          <p:cNvSpPr txBox="1"/>
          <p:nvPr userDrawn="1"/>
        </p:nvSpPr>
        <p:spPr>
          <a:xfrm rot="20355368">
            <a:off x="1113664" y="4767032"/>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221899709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Baltais virsraksts 2/3 pa kreisi bilde pa labi donut">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13409025" y="1187574"/>
            <a:ext cx="6695076" cy="1194425"/>
          </a:xfrm>
          <a:prstGeom prst="rect">
            <a:avLst/>
          </a:prstGeom>
        </p:spPr>
        <p:txBody>
          <a:bodyPr anchor="ctr"/>
          <a:lstStyle>
            <a:lvl1pPr marL="0" indent="0" algn="ctr">
              <a:spcBef>
                <a:spcPts val="0"/>
              </a:spcBef>
              <a:buNone/>
              <a:defRPr lang="en-US" sz="4316" b="1" kern="1200" spc="0" baseline="0" dirty="0" smtClean="0">
                <a:solidFill>
                  <a:srgbClr val="C4D600"/>
                </a:solidFill>
                <a:latin typeface="Century Gothic" pitchFamily="34" charset="0"/>
                <a:ea typeface="+mn-ea"/>
                <a:cs typeface="Arial"/>
              </a:defRPr>
            </a:lvl1pPr>
            <a:lvl2pPr marL="0" indent="0" algn="ctr">
              <a:spcBef>
                <a:spcPts val="0"/>
              </a:spcBef>
              <a:buFont typeface="Arial" pitchFamily="34" charset="0"/>
              <a:buNone/>
              <a:defRPr lang="en-US" sz="2589" b="1" kern="1200" spc="0" baseline="0" dirty="0" smtClean="0">
                <a:solidFill>
                  <a:srgbClr val="003B71"/>
                </a:solidFill>
                <a:latin typeface="Century Gothic" pitchFamily="34" charset="0"/>
                <a:ea typeface="+mn-ea"/>
                <a:cs typeface="Arial"/>
              </a:defRPr>
            </a:lvl2pPr>
          </a:lstStyle>
          <a:p>
            <a:pPr lvl="0"/>
            <a:r>
              <a:rPr lang="lv-LV"/>
              <a:t>VIRSRAKSTS</a:t>
            </a:r>
            <a:endParaRPr lang="en-US"/>
          </a:p>
          <a:p>
            <a:pPr lvl="1"/>
            <a:r>
              <a:rPr lang="lv-LV"/>
              <a:t>teksts</a:t>
            </a:r>
            <a:endParaRPr lang="en-US"/>
          </a:p>
        </p:txBody>
      </p:sp>
      <p:sp>
        <p:nvSpPr>
          <p:cNvPr id="10" name="Chart Placeholder 2"/>
          <p:cNvSpPr>
            <a:spLocks noGrp="1"/>
          </p:cNvSpPr>
          <p:nvPr>
            <p:ph type="chart" sz="quarter" idx="13" hasCustomPrompt="1"/>
          </p:nvPr>
        </p:nvSpPr>
        <p:spPr>
          <a:xfrm>
            <a:off x="13381191" y="3790028"/>
            <a:ext cx="6722910" cy="4972391"/>
          </a:xfrm>
          <a:prstGeom prst="rect">
            <a:avLst/>
          </a:prstGeom>
        </p:spPr>
        <p:txBody>
          <a:bodyPr/>
          <a:lstStyle>
            <a:lvl1pPr marL="0" indent="0">
              <a:buNone/>
              <a:defRPr spc="0" baseline="0"/>
            </a:lvl1pPr>
          </a:lstStyle>
          <a:p>
            <a:r>
              <a:rPr lang="lv-LV"/>
              <a:t>Apaļais grafiks (pie </a:t>
            </a:r>
            <a:r>
              <a:rPr lang="lv-LV" err="1"/>
              <a:t>chart</a:t>
            </a:r>
            <a:r>
              <a:rPr lang="lv-LV"/>
              <a:t>)</a:t>
            </a:r>
            <a:endParaRPr lang="en-US"/>
          </a:p>
        </p:txBody>
      </p:sp>
      <p:sp>
        <p:nvSpPr>
          <p:cNvPr id="14" name="Text Placeholder 19"/>
          <p:cNvSpPr>
            <a:spLocks noGrp="1"/>
          </p:cNvSpPr>
          <p:nvPr>
            <p:ph type="body" sz="quarter" idx="15" hasCustomPrompt="1"/>
          </p:nvPr>
        </p:nvSpPr>
        <p:spPr>
          <a:xfrm>
            <a:off x="13398863" y="10291744"/>
            <a:ext cx="6705237" cy="443056"/>
          </a:xfrm>
          <a:prstGeom prst="rect">
            <a:avLst/>
          </a:prstGeom>
        </p:spPr>
        <p:txBody>
          <a:bodyPr/>
          <a:lstStyle>
            <a:lvl1pPr marL="0" indent="0" algn="ctr">
              <a:buNone/>
              <a:defRPr lang="en-US" sz="2014" kern="1200" spc="0" baseline="0" dirty="0">
                <a:solidFill>
                  <a:srgbClr val="003B71"/>
                </a:solidFill>
                <a:latin typeface="Century Gothic" pitchFamily="34" charset="0"/>
                <a:ea typeface="+mn-ea"/>
                <a:cs typeface="Verdana"/>
              </a:defRPr>
            </a:lvl1pPr>
          </a:lstStyle>
          <a:p>
            <a:pPr lvl="0"/>
            <a:r>
              <a:rPr lang="lv-LV"/>
              <a:t>teksts</a:t>
            </a:r>
            <a:endParaRPr lang="en-US"/>
          </a:p>
        </p:txBody>
      </p:sp>
      <p:sp>
        <p:nvSpPr>
          <p:cNvPr id="9" name="Text Placeholder 2"/>
          <p:cNvSpPr>
            <a:spLocks noGrp="1"/>
          </p:cNvSpPr>
          <p:nvPr>
            <p:ph type="body" sz="quarter" idx="16" hasCustomPrompt="1"/>
          </p:nvPr>
        </p:nvSpPr>
        <p:spPr>
          <a:xfrm>
            <a:off x="13398863" y="9176786"/>
            <a:ext cx="6705237" cy="829018"/>
          </a:xfrm>
          <a:prstGeom prst="rect">
            <a:avLst/>
          </a:prstGeom>
        </p:spPr>
        <p:txBody>
          <a:bodyPr/>
          <a:lstStyle>
            <a:lvl1pPr marL="0" indent="0" algn="ctr">
              <a:buNone/>
              <a:defRPr lang="en-US" sz="2158" b="1" kern="1200" spc="0" baseline="0" dirty="0" smtClean="0">
                <a:solidFill>
                  <a:srgbClr val="003B71"/>
                </a:solidFill>
                <a:latin typeface="Century Gothic" pitchFamily="34" charset="0"/>
                <a:ea typeface="+mn-ea"/>
                <a:cs typeface="Arial" pitchFamily="34" charset="0"/>
              </a:defRPr>
            </a:lvl1pPr>
            <a:lvl2pPr marL="0" indent="0" algn="ctr">
              <a:spcBef>
                <a:spcPts val="0"/>
              </a:spcBef>
              <a:buNone/>
              <a:defRPr lang="en-US" sz="2158" b="1" kern="1200" spc="0" baseline="0" dirty="0" smtClean="0">
                <a:solidFill>
                  <a:srgbClr val="00ACC8"/>
                </a:solidFill>
                <a:latin typeface="Century Gothic" pitchFamily="34" charset="0"/>
                <a:ea typeface="+mn-ea"/>
                <a:cs typeface="Arial" pitchFamily="34" charset="0"/>
              </a:defRPr>
            </a:lvl2pPr>
          </a:lstStyle>
          <a:p>
            <a:pPr lvl="0"/>
            <a:r>
              <a:rPr lang="lv-LV"/>
              <a:t>teksts</a:t>
            </a:r>
            <a:endParaRPr lang="en-US"/>
          </a:p>
          <a:p>
            <a:pPr lvl="1"/>
            <a:r>
              <a:rPr lang="lv-LV"/>
              <a:t>teksts</a:t>
            </a:r>
            <a:endParaRPr lang="en-US"/>
          </a:p>
        </p:txBody>
      </p:sp>
      <p:sp>
        <p:nvSpPr>
          <p:cNvPr id="11" name="Picture Placeholder 3"/>
          <p:cNvSpPr>
            <a:spLocks noGrp="1"/>
          </p:cNvSpPr>
          <p:nvPr>
            <p:ph type="pic" sz="quarter" idx="17" hasCustomPrompt="1"/>
          </p:nvPr>
        </p:nvSpPr>
        <p:spPr>
          <a:xfrm>
            <a:off x="4644" y="0"/>
            <a:ext cx="13394218" cy="113093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1808673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1382155" y="4286854"/>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61371" y="4401587"/>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1461371" y="5106372"/>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6764454" y="4286854"/>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6843670" y="4401587"/>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6843670" y="5106372"/>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12146753" y="4286854"/>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12225969" y="4401587"/>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12225969" y="5106372"/>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7" name="Rectangle 26">
            <a:extLst>
              <a:ext uri="{FF2B5EF4-FFF2-40B4-BE49-F238E27FC236}">
                <a16:creationId xmlns:a16="http://schemas.microsoft.com/office/drawing/2014/main" id="{74028B6E-A71C-6046-B69C-57C406D8CD36}"/>
              </a:ext>
            </a:extLst>
          </p:cNvPr>
          <p:cNvSpPr/>
          <p:nvPr userDrawn="1"/>
        </p:nvSpPr>
        <p:spPr>
          <a:xfrm>
            <a:off x="1382155" y="8720971"/>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9" name="Text Placeholder 2">
            <a:extLst>
              <a:ext uri="{FF2B5EF4-FFF2-40B4-BE49-F238E27FC236}">
                <a16:creationId xmlns:a16="http://schemas.microsoft.com/office/drawing/2014/main" id="{7989E537-3DD3-EE40-8FF3-CFD07F2F1E95}"/>
              </a:ext>
            </a:extLst>
          </p:cNvPr>
          <p:cNvSpPr>
            <a:spLocks noGrp="1"/>
          </p:cNvSpPr>
          <p:nvPr>
            <p:ph type="body" sz="quarter" idx="22" hasCustomPrompt="1"/>
          </p:nvPr>
        </p:nvSpPr>
        <p:spPr>
          <a:xfrm>
            <a:off x="1461371" y="8835704"/>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0" name="Text Placeholder 2">
            <a:extLst>
              <a:ext uri="{FF2B5EF4-FFF2-40B4-BE49-F238E27FC236}">
                <a16:creationId xmlns:a16="http://schemas.microsoft.com/office/drawing/2014/main" id="{F2C24D09-D316-5A46-9B81-1C114070AF5F}"/>
              </a:ext>
            </a:extLst>
          </p:cNvPr>
          <p:cNvSpPr>
            <a:spLocks noGrp="1"/>
          </p:cNvSpPr>
          <p:nvPr>
            <p:ph type="body" sz="quarter" idx="23" hasCustomPrompt="1"/>
          </p:nvPr>
        </p:nvSpPr>
        <p:spPr>
          <a:xfrm>
            <a:off x="1461371" y="9540490"/>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1" name="Rectangle 30">
            <a:extLst>
              <a:ext uri="{FF2B5EF4-FFF2-40B4-BE49-F238E27FC236}">
                <a16:creationId xmlns:a16="http://schemas.microsoft.com/office/drawing/2014/main" id="{D07FBD4F-BFFF-B94E-8ED0-B001164DE476}"/>
              </a:ext>
            </a:extLst>
          </p:cNvPr>
          <p:cNvSpPr/>
          <p:nvPr userDrawn="1"/>
        </p:nvSpPr>
        <p:spPr>
          <a:xfrm>
            <a:off x="6764454" y="8720971"/>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2" name="Text Placeholder 2">
            <a:extLst>
              <a:ext uri="{FF2B5EF4-FFF2-40B4-BE49-F238E27FC236}">
                <a16:creationId xmlns:a16="http://schemas.microsoft.com/office/drawing/2014/main" id="{3161A73F-3798-9B46-A173-364B0A1812CB}"/>
              </a:ext>
            </a:extLst>
          </p:cNvPr>
          <p:cNvSpPr>
            <a:spLocks noGrp="1"/>
          </p:cNvSpPr>
          <p:nvPr>
            <p:ph type="body" sz="quarter" idx="24" hasCustomPrompt="1"/>
          </p:nvPr>
        </p:nvSpPr>
        <p:spPr>
          <a:xfrm>
            <a:off x="6843670" y="8835704"/>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3" name="Text Placeholder 2">
            <a:extLst>
              <a:ext uri="{FF2B5EF4-FFF2-40B4-BE49-F238E27FC236}">
                <a16:creationId xmlns:a16="http://schemas.microsoft.com/office/drawing/2014/main" id="{97963B76-77D5-C845-8AA3-C6CC3C673503}"/>
              </a:ext>
            </a:extLst>
          </p:cNvPr>
          <p:cNvSpPr>
            <a:spLocks noGrp="1"/>
          </p:cNvSpPr>
          <p:nvPr>
            <p:ph type="body" sz="quarter" idx="25" hasCustomPrompt="1"/>
          </p:nvPr>
        </p:nvSpPr>
        <p:spPr>
          <a:xfrm>
            <a:off x="6843670" y="9540490"/>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4" name="Rectangle 33">
            <a:extLst>
              <a:ext uri="{FF2B5EF4-FFF2-40B4-BE49-F238E27FC236}">
                <a16:creationId xmlns:a16="http://schemas.microsoft.com/office/drawing/2014/main" id="{57331CB4-7CD1-3C48-9BC3-5A18A5E66274}"/>
              </a:ext>
            </a:extLst>
          </p:cNvPr>
          <p:cNvSpPr/>
          <p:nvPr userDrawn="1"/>
        </p:nvSpPr>
        <p:spPr>
          <a:xfrm>
            <a:off x="12146753" y="8720971"/>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5" name="Text Placeholder 2">
            <a:extLst>
              <a:ext uri="{FF2B5EF4-FFF2-40B4-BE49-F238E27FC236}">
                <a16:creationId xmlns:a16="http://schemas.microsoft.com/office/drawing/2014/main" id="{5BCF1B78-F8CE-B745-A13B-46073AB41125}"/>
              </a:ext>
            </a:extLst>
          </p:cNvPr>
          <p:cNvSpPr>
            <a:spLocks noGrp="1"/>
          </p:cNvSpPr>
          <p:nvPr>
            <p:ph type="body" sz="quarter" idx="26" hasCustomPrompt="1"/>
          </p:nvPr>
        </p:nvSpPr>
        <p:spPr>
          <a:xfrm>
            <a:off x="12225969" y="8835704"/>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6" name="Text Placeholder 2">
            <a:extLst>
              <a:ext uri="{FF2B5EF4-FFF2-40B4-BE49-F238E27FC236}">
                <a16:creationId xmlns:a16="http://schemas.microsoft.com/office/drawing/2014/main" id="{D0F1D6BE-800D-654C-BC60-ED146E0F19ED}"/>
              </a:ext>
            </a:extLst>
          </p:cNvPr>
          <p:cNvSpPr>
            <a:spLocks noGrp="1"/>
          </p:cNvSpPr>
          <p:nvPr>
            <p:ph type="body" sz="quarter" idx="27" hasCustomPrompt="1"/>
          </p:nvPr>
        </p:nvSpPr>
        <p:spPr>
          <a:xfrm>
            <a:off x="12225969" y="9540490"/>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427791271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1_Baltais virsraksts 2/3 pa kreisi bilde pa labi donut">
    <p:spTree>
      <p:nvGrpSpPr>
        <p:cNvPr id="1" name=""/>
        <p:cNvGrpSpPr/>
        <p:nvPr/>
      </p:nvGrpSpPr>
      <p:grpSpPr>
        <a:xfrm>
          <a:off x="0" y="0"/>
          <a:ext cx="0" cy="0"/>
          <a:chOff x="0" y="0"/>
          <a:chExt cx="0" cy="0"/>
        </a:xfrm>
      </p:grpSpPr>
      <p:sp>
        <p:nvSpPr>
          <p:cNvPr id="2" name="object 2"/>
          <p:cNvSpPr>
            <a:spLocks noChangeArrowheads="1"/>
          </p:cNvSpPr>
          <p:nvPr userDrawn="1"/>
        </p:nvSpPr>
        <p:spPr bwMode="auto">
          <a:xfrm>
            <a:off x="4646" y="0"/>
            <a:ext cx="13394218"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latin typeface="Century Gothic" pitchFamily="34" charset="0"/>
            </a:endParaRPr>
          </a:p>
        </p:txBody>
      </p:sp>
      <p:graphicFrame>
        <p:nvGraphicFramePr>
          <p:cNvPr id="7" name="Chart 8"/>
          <p:cNvGraphicFramePr>
            <a:graphicFrameLocks/>
          </p:cNvGraphicFramePr>
          <p:nvPr userDrawn="1">
            <p:extLst>
              <p:ext uri="{D42A27DB-BD31-4B8C-83A1-F6EECF244321}">
                <p14:modId xmlns:p14="http://schemas.microsoft.com/office/powerpoint/2010/main" val="1807271846"/>
              </p:ext>
            </p:extLst>
          </p:nvPr>
        </p:nvGraphicFramePr>
        <p:xfrm>
          <a:off x="13387250" y="3791099"/>
          <a:ext cx="6707560" cy="493299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userDrawn="1"/>
        </p:nvSpPr>
        <p:spPr>
          <a:xfrm>
            <a:off x="13398863" y="1187573"/>
            <a:ext cx="6705237" cy="1154932"/>
          </a:xfrm>
          <a:prstGeom prst="rect">
            <a:avLst/>
          </a:prstGeom>
          <a:noFill/>
        </p:spPr>
        <p:txBody>
          <a:bodyPr>
            <a:spAutoFit/>
          </a:bodyPr>
          <a:lstStyle/>
          <a:p>
            <a:pPr algn="ctr" fontAlgn="auto">
              <a:spcBef>
                <a:spcPts val="0"/>
              </a:spcBef>
              <a:spcAft>
                <a:spcPts val="0"/>
              </a:spcAft>
              <a:defRPr/>
            </a:pPr>
            <a:r>
              <a:rPr lang="lv-LV" sz="4316" b="1" spc="0" baseline="0">
                <a:solidFill>
                  <a:srgbClr val="C4D600"/>
                </a:solidFill>
                <a:latin typeface="Century Gothic" pitchFamily="34" charset="0"/>
                <a:cs typeface="Arial"/>
              </a:rPr>
              <a:t>VIRSRAKSTS</a:t>
            </a:r>
          </a:p>
          <a:p>
            <a:pPr algn="ctr" fontAlgn="auto">
              <a:spcBef>
                <a:spcPts val="0"/>
              </a:spcBef>
              <a:spcAft>
                <a:spcPts val="0"/>
              </a:spcAft>
              <a:defRPr/>
            </a:pPr>
            <a:r>
              <a:rPr lang="lv-LV" sz="2589" b="1" spc="0" baseline="0">
                <a:solidFill>
                  <a:srgbClr val="003B71"/>
                </a:solidFill>
                <a:latin typeface="Century Gothic" pitchFamily="34" charset="0"/>
                <a:cs typeface="Arial"/>
              </a:rPr>
              <a:t>teksts</a:t>
            </a:r>
            <a:endParaRPr lang="lv-LV" sz="2589" spc="0" baseline="0">
              <a:solidFill>
                <a:srgbClr val="003B71"/>
              </a:solidFill>
              <a:latin typeface="Century Gothic" pitchFamily="34" charset="0"/>
              <a:cs typeface="Arial"/>
            </a:endParaRPr>
          </a:p>
        </p:txBody>
      </p:sp>
      <p:sp>
        <p:nvSpPr>
          <p:cNvPr id="12" name="TextBox 11"/>
          <p:cNvSpPr txBox="1"/>
          <p:nvPr userDrawn="1"/>
        </p:nvSpPr>
        <p:spPr>
          <a:xfrm>
            <a:off x="15052528" y="10299913"/>
            <a:ext cx="3377006" cy="402290"/>
          </a:xfrm>
          <a:prstGeom prst="rect">
            <a:avLst/>
          </a:prstGeom>
          <a:noFill/>
        </p:spPr>
        <p:txBody>
          <a:bodyPr>
            <a:spAutoFit/>
          </a:bodyPr>
          <a:lstStyle/>
          <a:p>
            <a:pPr algn="ctr" fontAlgn="auto">
              <a:spcBef>
                <a:spcPts val="0"/>
              </a:spcBef>
              <a:spcAft>
                <a:spcPts val="0"/>
              </a:spcAft>
              <a:defRPr/>
            </a:pPr>
            <a:r>
              <a:rPr lang="lv-LV" sz="2014" spc="0" baseline="0">
                <a:solidFill>
                  <a:srgbClr val="003B71"/>
                </a:solidFill>
                <a:latin typeface="Century Gothic" pitchFamily="34" charset="0"/>
                <a:cs typeface="Verdana"/>
              </a:rPr>
              <a:t>teksts</a:t>
            </a:r>
            <a:endParaRPr lang="en-US" sz="2014" spc="0" baseline="0">
              <a:solidFill>
                <a:srgbClr val="003B71"/>
              </a:solidFill>
              <a:latin typeface="Century Gothic" pitchFamily="34" charset="0"/>
              <a:cs typeface="Verdana"/>
            </a:endParaRPr>
          </a:p>
        </p:txBody>
      </p:sp>
      <p:sp>
        <p:nvSpPr>
          <p:cNvPr id="13" name="TextBox 11"/>
          <p:cNvSpPr txBox="1">
            <a:spLocks noChangeArrowheads="1"/>
          </p:cNvSpPr>
          <p:nvPr userDrawn="1"/>
        </p:nvSpPr>
        <p:spPr bwMode="auto">
          <a:xfrm>
            <a:off x="13891247" y="9160301"/>
            <a:ext cx="5699568" cy="75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2158" b="1" spc="0" baseline="0">
                <a:solidFill>
                  <a:srgbClr val="003B71"/>
                </a:solidFill>
                <a:latin typeface="Century Gothic" pitchFamily="34" charset="0"/>
              </a:rPr>
              <a:t>teksts</a:t>
            </a:r>
          </a:p>
          <a:p>
            <a:pPr algn="ctr"/>
            <a:r>
              <a:rPr lang="lv-LV" sz="2158" b="1" spc="0" baseline="0">
                <a:solidFill>
                  <a:srgbClr val="00ACC8"/>
                </a:solidFill>
                <a:latin typeface="Century Gothic" pitchFamily="34" charset="0"/>
              </a:rPr>
              <a:t>teksts</a:t>
            </a:r>
            <a:endParaRPr lang="en-US" sz="2158" b="1" spc="0" baseline="0">
              <a:solidFill>
                <a:srgbClr val="00ACC8"/>
              </a:solidFill>
              <a:latin typeface="Century Gothic" pitchFamily="34" charset="0"/>
            </a:endParaRPr>
          </a:p>
        </p:txBody>
      </p:sp>
      <p:sp>
        <p:nvSpPr>
          <p:cNvPr id="15" name="object 3"/>
          <p:cNvSpPr txBox="1"/>
          <p:nvPr userDrawn="1"/>
        </p:nvSpPr>
        <p:spPr>
          <a:xfrm rot="20355368">
            <a:off x="1113664" y="4767032"/>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65750794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1/3 pa kreisi bilde pa labi chart">
    <p:spTree>
      <p:nvGrpSpPr>
        <p:cNvPr id="1" name=""/>
        <p:cNvGrpSpPr/>
        <p:nvPr/>
      </p:nvGrpSpPr>
      <p:grpSpPr>
        <a:xfrm>
          <a:off x="0" y="0"/>
          <a:ext cx="0" cy="0"/>
          <a:chOff x="0" y="0"/>
          <a:chExt cx="0" cy="0"/>
        </a:xfrm>
      </p:grpSpPr>
      <p:sp>
        <p:nvSpPr>
          <p:cNvPr id="70" name="Chart Placeholder 2"/>
          <p:cNvSpPr>
            <a:spLocks noGrp="1"/>
          </p:cNvSpPr>
          <p:nvPr>
            <p:ph type="chart" sz="quarter" idx="13" hasCustomPrompt="1"/>
          </p:nvPr>
        </p:nvSpPr>
        <p:spPr>
          <a:xfrm>
            <a:off x="6977599" y="4972871"/>
            <a:ext cx="12805365" cy="5964970"/>
          </a:xfrm>
          <a:prstGeom prst="rect">
            <a:avLst/>
          </a:prstGeom>
        </p:spPr>
        <p:txBody>
          <a:bodyPr/>
          <a:lstStyle>
            <a:lvl1pPr marL="0" indent="0">
              <a:buNone/>
              <a:defRPr spc="0" baseline="0">
                <a:solidFill>
                  <a:schemeClr val="tx1"/>
                </a:solidFill>
              </a:defRPr>
            </a:lvl1pPr>
          </a:lstStyle>
          <a:p>
            <a:r>
              <a:rPr lang="lv-LV"/>
              <a:t>Grafika attēls</a:t>
            </a:r>
            <a:endParaRPr lang="en-US"/>
          </a:p>
        </p:txBody>
      </p:sp>
      <p:sp>
        <p:nvSpPr>
          <p:cNvPr id="77" name="Text Placeholder 76"/>
          <p:cNvSpPr>
            <a:spLocks noGrp="1"/>
          </p:cNvSpPr>
          <p:nvPr>
            <p:ph type="body" sz="quarter" idx="15" hasCustomPrompt="1"/>
          </p:nvPr>
        </p:nvSpPr>
        <p:spPr>
          <a:xfrm>
            <a:off x="7207601" y="3121946"/>
            <a:ext cx="12431296" cy="357308"/>
          </a:xfrm>
          <a:prstGeom prst="rect">
            <a:avLst/>
          </a:prstGeom>
        </p:spPr>
        <p:txBody>
          <a:bodyPr anchor="ctr"/>
          <a:lstStyle>
            <a:lvl1pPr marL="0" indent="0">
              <a:buNone/>
              <a:defRPr lang="en-US" sz="2014"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83" name="Text Placeholder 81"/>
          <p:cNvSpPr>
            <a:spLocks noGrp="1"/>
          </p:cNvSpPr>
          <p:nvPr>
            <p:ph type="body" sz="quarter" idx="16" hasCustomPrompt="1"/>
          </p:nvPr>
        </p:nvSpPr>
        <p:spPr>
          <a:xfrm>
            <a:off x="7207601" y="993058"/>
            <a:ext cx="12431296" cy="1139613"/>
          </a:xfrm>
          <a:prstGeom prst="rect">
            <a:avLst/>
          </a:prstGeom>
        </p:spPr>
        <p:txBody>
          <a:bodyPr anchor="ctr"/>
          <a:lstStyle>
            <a:lvl1pPr marL="0" indent="0" algn="ctr">
              <a:buNone/>
              <a:defRPr lang="lv-LV" sz="7193" b="1" kern="1200" spc="0" baseline="0" dirty="0" smtClean="0">
                <a:solidFill>
                  <a:srgbClr val="00AAC6"/>
                </a:solidFill>
                <a:latin typeface="Century Gothic" pitchFamily="34" charset="0"/>
                <a:ea typeface="Mark" pitchFamily="50" charset="0"/>
                <a:cs typeface="Arial" pitchFamily="34" charset="0"/>
              </a:defRPr>
            </a:lvl1pPr>
          </a:lstStyle>
          <a:p>
            <a:pPr lvl="0"/>
            <a:r>
              <a:rPr lang="lv-LV"/>
              <a:t>LIELAIS VIRSRAKSTS</a:t>
            </a:r>
            <a:endParaRPr lang="en-US"/>
          </a:p>
        </p:txBody>
      </p:sp>
      <p:sp>
        <p:nvSpPr>
          <p:cNvPr id="86" name="Text Placeholder 84"/>
          <p:cNvSpPr>
            <a:spLocks noGrp="1"/>
          </p:cNvSpPr>
          <p:nvPr>
            <p:ph type="body" sz="quarter" idx="17" hasCustomPrompt="1"/>
          </p:nvPr>
        </p:nvSpPr>
        <p:spPr>
          <a:xfrm>
            <a:off x="7207601" y="2181025"/>
            <a:ext cx="12431296" cy="584651"/>
          </a:xfrm>
          <a:prstGeom prst="rect">
            <a:avLst/>
          </a:prstGeom>
        </p:spPr>
        <p:txBody>
          <a:bodyPr anchor="ctr"/>
          <a:lstStyle>
            <a:lvl1pPr marL="0" indent="0" algn="ctr">
              <a:buNone/>
              <a:defRPr lang="lv-LV" sz="3597"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9" name="Picture Placeholder 3"/>
          <p:cNvSpPr>
            <a:spLocks noGrp="1"/>
          </p:cNvSpPr>
          <p:nvPr>
            <p:ph type="pic" sz="quarter" idx="18" hasCustomPrompt="1"/>
          </p:nvPr>
        </p:nvSpPr>
        <p:spPr>
          <a:xfrm>
            <a:off x="0" y="0"/>
            <a:ext cx="6698270" cy="11302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3952027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2_Baltais lielais virsraksts 1/3 pa kreisi bilde pa labi chart">
    <p:spTree>
      <p:nvGrpSpPr>
        <p:cNvPr id="1" name=""/>
        <p:cNvGrpSpPr/>
        <p:nvPr/>
      </p:nvGrpSpPr>
      <p:grpSpPr>
        <a:xfrm>
          <a:off x="0" y="0"/>
          <a:ext cx="0" cy="0"/>
          <a:chOff x="0" y="0"/>
          <a:chExt cx="0" cy="0"/>
        </a:xfrm>
      </p:grpSpPr>
      <p:sp>
        <p:nvSpPr>
          <p:cNvPr id="70" name="Chart Placeholder 2"/>
          <p:cNvSpPr>
            <a:spLocks noGrp="1"/>
          </p:cNvSpPr>
          <p:nvPr>
            <p:ph type="chart" sz="quarter" idx="13" hasCustomPrompt="1"/>
          </p:nvPr>
        </p:nvSpPr>
        <p:spPr>
          <a:xfrm>
            <a:off x="6977599" y="4972871"/>
            <a:ext cx="12805365" cy="5964970"/>
          </a:xfrm>
          <a:prstGeom prst="rect">
            <a:avLst/>
          </a:prstGeom>
        </p:spPr>
        <p:txBody>
          <a:bodyPr/>
          <a:lstStyle>
            <a:lvl1pPr marL="0" indent="0">
              <a:buNone/>
              <a:defRPr spc="0" baseline="0">
                <a:solidFill>
                  <a:schemeClr val="tx1"/>
                </a:solidFill>
              </a:defRPr>
            </a:lvl1pPr>
          </a:lstStyle>
          <a:p>
            <a:r>
              <a:rPr lang="lv-LV"/>
              <a:t>Grafika attēls</a:t>
            </a:r>
            <a:endParaRPr lang="en-US"/>
          </a:p>
        </p:txBody>
      </p:sp>
      <p:sp>
        <p:nvSpPr>
          <p:cNvPr id="77" name="Text Placeholder 76"/>
          <p:cNvSpPr>
            <a:spLocks noGrp="1"/>
          </p:cNvSpPr>
          <p:nvPr>
            <p:ph type="body" sz="quarter" idx="15" hasCustomPrompt="1"/>
          </p:nvPr>
        </p:nvSpPr>
        <p:spPr>
          <a:xfrm>
            <a:off x="7207601" y="3121946"/>
            <a:ext cx="12431296" cy="357308"/>
          </a:xfrm>
          <a:prstGeom prst="rect">
            <a:avLst/>
          </a:prstGeom>
        </p:spPr>
        <p:txBody>
          <a:bodyPr anchor="ctr"/>
          <a:lstStyle>
            <a:lvl1pPr marL="0" indent="0">
              <a:buNone/>
              <a:defRPr lang="en-US" sz="2014"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83" name="Text Placeholder 81"/>
          <p:cNvSpPr>
            <a:spLocks noGrp="1"/>
          </p:cNvSpPr>
          <p:nvPr>
            <p:ph type="body" sz="quarter" idx="16" hasCustomPrompt="1"/>
          </p:nvPr>
        </p:nvSpPr>
        <p:spPr>
          <a:xfrm>
            <a:off x="7207601" y="993058"/>
            <a:ext cx="12431296" cy="1139613"/>
          </a:xfrm>
          <a:prstGeom prst="rect">
            <a:avLst/>
          </a:prstGeom>
        </p:spPr>
        <p:txBody>
          <a:bodyPr anchor="ctr"/>
          <a:lstStyle>
            <a:lvl1pPr marL="0" indent="0" algn="ctr">
              <a:buNone/>
              <a:defRPr lang="lv-LV" sz="7193" b="1" kern="1200" spc="0" baseline="0" dirty="0" smtClean="0">
                <a:solidFill>
                  <a:schemeClr val="tx1"/>
                </a:solidFill>
                <a:latin typeface="Century Gothic" pitchFamily="34" charset="0"/>
                <a:ea typeface="Mark" pitchFamily="50" charset="0"/>
                <a:cs typeface="Arial" pitchFamily="34" charset="0"/>
              </a:defRPr>
            </a:lvl1pPr>
          </a:lstStyle>
          <a:p>
            <a:pPr lvl="0"/>
            <a:r>
              <a:rPr lang="lv-LV"/>
              <a:t>LIELAIS VIRSRAKSTS</a:t>
            </a:r>
            <a:endParaRPr lang="en-US"/>
          </a:p>
        </p:txBody>
      </p:sp>
      <p:sp>
        <p:nvSpPr>
          <p:cNvPr id="86" name="Text Placeholder 84"/>
          <p:cNvSpPr>
            <a:spLocks noGrp="1"/>
          </p:cNvSpPr>
          <p:nvPr>
            <p:ph type="body" sz="quarter" idx="17" hasCustomPrompt="1"/>
          </p:nvPr>
        </p:nvSpPr>
        <p:spPr>
          <a:xfrm>
            <a:off x="7207601" y="2181025"/>
            <a:ext cx="12431296" cy="584651"/>
          </a:xfrm>
          <a:prstGeom prst="rect">
            <a:avLst/>
          </a:prstGeom>
        </p:spPr>
        <p:txBody>
          <a:bodyPr anchor="ctr"/>
          <a:lstStyle>
            <a:lvl1pPr marL="0" indent="0" algn="ctr">
              <a:buNone/>
              <a:defRPr lang="lv-LV" sz="3597"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9" name="Picture Placeholder 3"/>
          <p:cNvSpPr>
            <a:spLocks noGrp="1"/>
          </p:cNvSpPr>
          <p:nvPr>
            <p:ph type="pic" sz="quarter" idx="18" hasCustomPrompt="1"/>
          </p:nvPr>
        </p:nvSpPr>
        <p:spPr>
          <a:xfrm>
            <a:off x="0" y="0"/>
            <a:ext cx="6698270" cy="11302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327842766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1/3 pa kreisi bilde pa labi chart">
    <p:spTree>
      <p:nvGrpSpPr>
        <p:cNvPr id="1" name=""/>
        <p:cNvGrpSpPr/>
        <p:nvPr/>
      </p:nvGrpSpPr>
      <p:grpSpPr>
        <a:xfrm>
          <a:off x="0" y="0"/>
          <a:ext cx="0" cy="0"/>
          <a:chOff x="0" y="0"/>
          <a:chExt cx="0" cy="0"/>
        </a:xfrm>
      </p:grpSpPr>
      <p:sp>
        <p:nvSpPr>
          <p:cNvPr id="2" name="object 5"/>
          <p:cNvSpPr>
            <a:spLocks noChangeArrowheads="1"/>
          </p:cNvSpPr>
          <p:nvPr userDrawn="1"/>
        </p:nvSpPr>
        <p:spPr bwMode="auto">
          <a:xfrm>
            <a:off x="0" y="0"/>
            <a:ext cx="6698270"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p>
        </p:txBody>
      </p:sp>
      <p:sp>
        <p:nvSpPr>
          <p:cNvPr id="7" name="object 6"/>
          <p:cNvSpPr>
            <a:spLocks/>
          </p:cNvSpPr>
          <p:nvPr userDrawn="1"/>
        </p:nvSpPr>
        <p:spPr bwMode="auto">
          <a:xfrm>
            <a:off x="16002455" y="6093164"/>
            <a:ext cx="3390941" cy="0"/>
          </a:xfrm>
          <a:custGeom>
            <a:avLst/>
            <a:gdLst>
              <a:gd name="T0" fmla="*/ 0 w 2317115"/>
              <a:gd name="T1" fmla="*/ 2316680 w 2317115"/>
            </a:gdLst>
            <a:ahLst/>
            <a:cxnLst>
              <a:cxn ang="0">
                <a:pos x="T0" y="0"/>
              </a:cxn>
              <a:cxn ang="0">
                <a:pos x="T1" y="0"/>
              </a:cxn>
            </a:cxnLst>
            <a:rect l="0" t="0" r="r" b="b"/>
            <a:pathLst>
              <a:path w="2317115">
                <a:moveTo>
                  <a:pt x="0" y="0"/>
                </a:moveTo>
                <a:lnTo>
                  <a:pt x="2316680"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8" name="object 7"/>
          <p:cNvSpPr>
            <a:spLocks/>
          </p:cNvSpPr>
          <p:nvPr userDrawn="1"/>
        </p:nvSpPr>
        <p:spPr bwMode="auto">
          <a:xfrm>
            <a:off x="14439372" y="6093164"/>
            <a:ext cx="1100895" cy="0"/>
          </a:xfrm>
          <a:custGeom>
            <a:avLst/>
            <a:gdLst>
              <a:gd name="T0" fmla="*/ 0 w 752475"/>
              <a:gd name="T1" fmla="*/ 752424 w 752475"/>
            </a:gdLst>
            <a:ahLst/>
            <a:cxnLst>
              <a:cxn ang="0">
                <a:pos x="T0" y="0"/>
              </a:cxn>
              <a:cxn ang="0">
                <a:pos x="T1" y="0"/>
              </a:cxn>
            </a:cxnLst>
            <a:rect l="0" t="0" r="r" b="b"/>
            <a:pathLst>
              <a:path w="752475">
                <a:moveTo>
                  <a:pt x="0" y="0"/>
                </a:moveTo>
                <a:lnTo>
                  <a:pt x="7524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9" name="object 8"/>
          <p:cNvSpPr>
            <a:spLocks/>
          </p:cNvSpPr>
          <p:nvPr userDrawn="1"/>
        </p:nvSpPr>
        <p:spPr bwMode="auto">
          <a:xfrm>
            <a:off x="8505223" y="6093164"/>
            <a:ext cx="5471957" cy="0"/>
          </a:xfrm>
          <a:custGeom>
            <a:avLst/>
            <a:gdLst>
              <a:gd name="T0" fmla="*/ 0 w 3740150"/>
              <a:gd name="T1" fmla="*/ 3739657 w 3740150"/>
            </a:gdLst>
            <a:ahLst/>
            <a:cxnLst>
              <a:cxn ang="0">
                <a:pos x="T0" y="0"/>
              </a:cxn>
              <a:cxn ang="0">
                <a:pos x="T1" y="0"/>
              </a:cxn>
            </a:cxnLst>
            <a:rect l="0" t="0" r="r" b="b"/>
            <a:pathLst>
              <a:path w="3740150">
                <a:moveTo>
                  <a:pt x="0" y="0"/>
                </a:moveTo>
                <a:lnTo>
                  <a:pt x="3739657"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0" name="object 9"/>
          <p:cNvSpPr>
            <a:spLocks/>
          </p:cNvSpPr>
          <p:nvPr userDrawn="1"/>
        </p:nvSpPr>
        <p:spPr bwMode="auto">
          <a:xfrm>
            <a:off x="19130948" y="6600166"/>
            <a:ext cx="262449" cy="0"/>
          </a:xfrm>
          <a:custGeom>
            <a:avLst/>
            <a:gdLst>
              <a:gd name="T0" fmla="*/ 0 w 179069"/>
              <a:gd name="T1" fmla="*/ 178953 w 179069"/>
            </a:gdLst>
            <a:ahLst/>
            <a:cxnLst>
              <a:cxn ang="0">
                <a:pos x="T0" y="0"/>
              </a:cxn>
              <a:cxn ang="0">
                <a:pos x="T1" y="0"/>
              </a:cxn>
            </a:cxnLst>
            <a:rect l="0" t="0" r="r" b="b"/>
            <a:pathLst>
              <a:path w="179069">
                <a:moveTo>
                  <a:pt x="0" y="0"/>
                </a:moveTo>
                <a:lnTo>
                  <a:pt x="178953"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1" name="object 10"/>
          <p:cNvSpPr>
            <a:spLocks/>
          </p:cNvSpPr>
          <p:nvPr userDrawn="1"/>
        </p:nvSpPr>
        <p:spPr bwMode="auto">
          <a:xfrm>
            <a:off x="17574830" y="6600166"/>
            <a:ext cx="1093926" cy="0"/>
          </a:xfrm>
          <a:custGeom>
            <a:avLst/>
            <a:gdLst>
              <a:gd name="T0" fmla="*/ 0 w 747395"/>
              <a:gd name="T1" fmla="*/ 746848 w 747395"/>
            </a:gdLst>
            <a:ahLst/>
            <a:cxnLst>
              <a:cxn ang="0">
                <a:pos x="T0" y="0"/>
              </a:cxn>
              <a:cxn ang="0">
                <a:pos x="T1" y="0"/>
              </a:cxn>
            </a:cxnLst>
            <a:rect l="0" t="0" r="r" b="b"/>
            <a:pathLst>
              <a:path w="747395">
                <a:moveTo>
                  <a:pt x="0" y="0"/>
                </a:moveTo>
                <a:lnTo>
                  <a:pt x="74684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2" name="object 11"/>
          <p:cNvSpPr>
            <a:spLocks/>
          </p:cNvSpPr>
          <p:nvPr userDrawn="1"/>
        </p:nvSpPr>
        <p:spPr bwMode="auto">
          <a:xfrm>
            <a:off x="16002455" y="6600166"/>
            <a:ext cx="1110185" cy="0"/>
          </a:xfrm>
          <a:custGeom>
            <a:avLst/>
            <a:gdLst>
              <a:gd name="T0" fmla="*/ 0 w 757554"/>
              <a:gd name="T1" fmla="*/ 757491 w 757554"/>
            </a:gdLst>
            <a:ahLst/>
            <a:cxnLst>
              <a:cxn ang="0">
                <a:pos x="T0" y="0"/>
              </a:cxn>
              <a:cxn ang="0">
                <a:pos x="T1" y="0"/>
              </a:cxn>
            </a:cxnLst>
            <a:rect l="0" t="0" r="r" b="b"/>
            <a:pathLst>
              <a:path w="757554">
                <a:moveTo>
                  <a:pt x="0" y="0"/>
                </a:moveTo>
                <a:lnTo>
                  <a:pt x="75749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3" name="object 12"/>
          <p:cNvSpPr>
            <a:spLocks/>
          </p:cNvSpPr>
          <p:nvPr userDrawn="1"/>
        </p:nvSpPr>
        <p:spPr bwMode="auto">
          <a:xfrm>
            <a:off x="14439372" y="6600166"/>
            <a:ext cx="1100895" cy="0"/>
          </a:xfrm>
          <a:custGeom>
            <a:avLst/>
            <a:gdLst>
              <a:gd name="T0" fmla="*/ 0 w 752475"/>
              <a:gd name="T1" fmla="*/ 752424 w 752475"/>
            </a:gdLst>
            <a:ahLst/>
            <a:cxnLst>
              <a:cxn ang="0">
                <a:pos x="T0" y="0"/>
              </a:cxn>
              <a:cxn ang="0">
                <a:pos x="T1" y="0"/>
              </a:cxn>
            </a:cxnLst>
            <a:rect l="0" t="0" r="r" b="b"/>
            <a:pathLst>
              <a:path w="752475">
                <a:moveTo>
                  <a:pt x="0" y="0"/>
                </a:moveTo>
                <a:lnTo>
                  <a:pt x="7524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4" name="object 13"/>
          <p:cNvSpPr>
            <a:spLocks/>
          </p:cNvSpPr>
          <p:nvPr userDrawn="1"/>
        </p:nvSpPr>
        <p:spPr bwMode="auto">
          <a:xfrm>
            <a:off x="12880931" y="6600166"/>
            <a:ext cx="1096249" cy="0"/>
          </a:xfrm>
          <a:custGeom>
            <a:avLst/>
            <a:gdLst>
              <a:gd name="T0" fmla="*/ 0 w 749300"/>
              <a:gd name="T1" fmla="*/ 748715 w 749300"/>
            </a:gdLst>
            <a:ahLst/>
            <a:cxnLst>
              <a:cxn ang="0">
                <a:pos x="T0" y="0"/>
              </a:cxn>
              <a:cxn ang="0">
                <a:pos x="T1" y="0"/>
              </a:cxn>
            </a:cxnLst>
            <a:rect l="0" t="0" r="r" b="b"/>
            <a:pathLst>
              <a:path w="749300">
                <a:moveTo>
                  <a:pt x="0" y="0"/>
                </a:moveTo>
                <a:lnTo>
                  <a:pt x="748715"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5" name="object 14"/>
          <p:cNvSpPr>
            <a:spLocks/>
          </p:cNvSpPr>
          <p:nvPr userDrawn="1"/>
        </p:nvSpPr>
        <p:spPr bwMode="auto">
          <a:xfrm>
            <a:off x="8505224" y="6600166"/>
            <a:ext cx="3913518" cy="0"/>
          </a:xfrm>
          <a:custGeom>
            <a:avLst/>
            <a:gdLst>
              <a:gd name="T0" fmla="*/ 0 w 2674620"/>
              <a:gd name="T1" fmla="*/ 2674254 w 2674620"/>
            </a:gdLst>
            <a:ahLst/>
            <a:cxnLst>
              <a:cxn ang="0">
                <a:pos x="T0" y="0"/>
              </a:cxn>
              <a:cxn ang="0">
                <a:pos x="T1" y="0"/>
              </a:cxn>
            </a:cxnLst>
            <a:rect l="0" t="0" r="r" b="b"/>
            <a:pathLst>
              <a:path w="2674620">
                <a:moveTo>
                  <a:pt x="0" y="0"/>
                </a:moveTo>
                <a:lnTo>
                  <a:pt x="267425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6" name="object 15"/>
          <p:cNvSpPr>
            <a:spLocks/>
          </p:cNvSpPr>
          <p:nvPr userDrawn="1"/>
        </p:nvSpPr>
        <p:spPr bwMode="auto">
          <a:xfrm>
            <a:off x="19130948" y="7107168"/>
            <a:ext cx="262449" cy="0"/>
          </a:xfrm>
          <a:custGeom>
            <a:avLst/>
            <a:gdLst>
              <a:gd name="T0" fmla="*/ 0 w 179069"/>
              <a:gd name="T1" fmla="*/ 178953 w 179069"/>
            </a:gdLst>
            <a:ahLst/>
            <a:cxnLst>
              <a:cxn ang="0">
                <a:pos x="T0" y="0"/>
              </a:cxn>
              <a:cxn ang="0">
                <a:pos x="T1" y="0"/>
              </a:cxn>
            </a:cxnLst>
            <a:rect l="0" t="0" r="r" b="b"/>
            <a:pathLst>
              <a:path w="179069">
                <a:moveTo>
                  <a:pt x="0" y="0"/>
                </a:moveTo>
                <a:lnTo>
                  <a:pt x="178953"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7" name="object 16"/>
          <p:cNvSpPr>
            <a:spLocks/>
          </p:cNvSpPr>
          <p:nvPr userDrawn="1"/>
        </p:nvSpPr>
        <p:spPr bwMode="auto">
          <a:xfrm>
            <a:off x="17574830" y="7107168"/>
            <a:ext cx="1093926" cy="0"/>
          </a:xfrm>
          <a:custGeom>
            <a:avLst/>
            <a:gdLst>
              <a:gd name="T0" fmla="*/ 0 w 747395"/>
              <a:gd name="T1" fmla="*/ 746848 w 747395"/>
            </a:gdLst>
            <a:ahLst/>
            <a:cxnLst>
              <a:cxn ang="0">
                <a:pos x="T0" y="0"/>
              </a:cxn>
              <a:cxn ang="0">
                <a:pos x="T1" y="0"/>
              </a:cxn>
            </a:cxnLst>
            <a:rect l="0" t="0" r="r" b="b"/>
            <a:pathLst>
              <a:path w="747395">
                <a:moveTo>
                  <a:pt x="0" y="0"/>
                </a:moveTo>
                <a:lnTo>
                  <a:pt x="74684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8" name="object 17"/>
          <p:cNvSpPr>
            <a:spLocks/>
          </p:cNvSpPr>
          <p:nvPr userDrawn="1"/>
        </p:nvSpPr>
        <p:spPr bwMode="auto">
          <a:xfrm>
            <a:off x="16002455" y="7107168"/>
            <a:ext cx="1110185" cy="0"/>
          </a:xfrm>
          <a:custGeom>
            <a:avLst/>
            <a:gdLst>
              <a:gd name="T0" fmla="*/ 0 w 757554"/>
              <a:gd name="T1" fmla="*/ 757491 w 757554"/>
            </a:gdLst>
            <a:ahLst/>
            <a:cxnLst>
              <a:cxn ang="0">
                <a:pos x="T0" y="0"/>
              </a:cxn>
              <a:cxn ang="0">
                <a:pos x="T1" y="0"/>
              </a:cxn>
            </a:cxnLst>
            <a:rect l="0" t="0" r="r" b="b"/>
            <a:pathLst>
              <a:path w="757554">
                <a:moveTo>
                  <a:pt x="0" y="0"/>
                </a:moveTo>
                <a:lnTo>
                  <a:pt x="75749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9" name="object 18"/>
          <p:cNvSpPr>
            <a:spLocks/>
          </p:cNvSpPr>
          <p:nvPr userDrawn="1"/>
        </p:nvSpPr>
        <p:spPr bwMode="auto">
          <a:xfrm>
            <a:off x="14439372" y="7107168"/>
            <a:ext cx="1100895" cy="0"/>
          </a:xfrm>
          <a:custGeom>
            <a:avLst/>
            <a:gdLst>
              <a:gd name="T0" fmla="*/ 0 w 752475"/>
              <a:gd name="T1" fmla="*/ 752424 w 752475"/>
            </a:gdLst>
            <a:ahLst/>
            <a:cxnLst>
              <a:cxn ang="0">
                <a:pos x="T0" y="0"/>
              </a:cxn>
              <a:cxn ang="0">
                <a:pos x="T1" y="0"/>
              </a:cxn>
            </a:cxnLst>
            <a:rect l="0" t="0" r="r" b="b"/>
            <a:pathLst>
              <a:path w="752475">
                <a:moveTo>
                  <a:pt x="0" y="0"/>
                </a:moveTo>
                <a:lnTo>
                  <a:pt x="7524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0" name="object 19"/>
          <p:cNvSpPr>
            <a:spLocks/>
          </p:cNvSpPr>
          <p:nvPr userDrawn="1"/>
        </p:nvSpPr>
        <p:spPr bwMode="auto">
          <a:xfrm>
            <a:off x="12880931" y="7107168"/>
            <a:ext cx="1096249" cy="0"/>
          </a:xfrm>
          <a:custGeom>
            <a:avLst/>
            <a:gdLst>
              <a:gd name="T0" fmla="*/ 0 w 749300"/>
              <a:gd name="T1" fmla="*/ 748715 w 749300"/>
            </a:gdLst>
            <a:ahLst/>
            <a:cxnLst>
              <a:cxn ang="0">
                <a:pos x="T0" y="0"/>
              </a:cxn>
              <a:cxn ang="0">
                <a:pos x="T1" y="0"/>
              </a:cxn>
            </a:cxnLst>
            <a:rect l="0" t="0" r="r" b="b"/>
            <a:pathLst>
              <a:path w="749300">
                <a:moveTo>
                  <a:pt x="0" y="0"/>
                </a:moveTo>
                <a:lnTo>
                  <a:pt x="748715"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1" name="object 20"/>
          <p:cNvSpPr>
            <a:spLocks/>
          </p:cNvSpPr>
          <p:nvPr userDrawn="1"/>
        </p:nvSpPr>
        <p:spPr bwMode="auto">
          <a:xfrm>
            <a:off x="11285331" y="7107168"/>
            <a:ext cx="1131087" cy="0"/>
          </a:xfrm>
          <a:custGeom>
            <a:avLst/>
            <a:gdLst>
              <a:gd name="T0" fmla="*/ 0 w 774065"/>
              <a:gd name="T1" fmla="*/ 773988 w 774065"/>
            </a:gdLst>
            <a:ahLst/>
            <a:cxnLst>
              <a:cxn ang="0">
                <a:pos x="T0" y="0"/>
              </a:cxn>
              <a:cxn ang="0">
                <a:pos x="T1" y="0"/>
              </a:cxn>
            </a:cxnLst>
            <a:rect l="0" t="0" r="r" b="b"/>
            <a:pathLst>
              <a:path w="774065">
                <a:moveTo>
                  <a:pt x="0" y="0"/>
                </a:moveTo>
                <a:lnTo>
                  <a:pt x="77398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2" name="object 21"/>
          <p:cNvSpPr>
            <a:spLocks/>
          </p:cNvSpPr>
          <p:nvPr userDrawn="1"/>
        </p:nvSpPr>
        <p:spPr bwMode="auto">
          <a:xfrm>
            <a:off x="9708311" y="7107168"/>
            <a:ext cx="1114830" cy="0"/>
          </a:xfrm>
          <a:custGeom>
            <a:avLst/>
            <a:gdLst>
              <a:gd name="T0" fmla="*/ 0 w 761365"/>
              <a:gd name="T1" fmla="*/ 761085 w 761365"/>
            </a:gdLst>
            <a:ahLst/>
            <a:cxnLst>
              <a:cxn ang="0">
                <a:pos x="T0" y="0"/>
              </a:cxn>
              <a:cxn ang="0">
                <a:pos x="T1" y="0"/>
              </a:cxn>
            </a:cxnLst>
            <a:rect l="0" t="0" r="r" b="b"/>
            <a:pathLst>
              <a:path w="761365">
                <a:moveTo>
                  <a:pt x="0" y="0"/>
                </a:moveTo>
                <a:lnTo>
                  <a:pt x="761085"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3" name="object 22"/>
          <p:cNvSpPr>
            <a:spLocks/>
          </p:cNvSpPr>
          <p:nvPr userDrawn="1"/>
        </p:nvSpPr>
        <p:spPr bwMode="auto">
          <a:xfrm>
            <a:off x="8505224" y="7107168"/>
            <a:ext cx="740898" cy="0"/>
          </a:xfrm>
          <a:custGeom>
            <a:avLst/>
            <a:gdLst>
              <a:gd name="T0" fmla="*/ 0 w 506095"/>
              <a:gd name="T1" fmla="*/ 505792 w 506095"/>
            </a:gdLst>
            <a:ahLst/>
            <a:cxnLst>
              <a:cxn ang="0">
                <a:pos x="T0" y="0"/>
              </a:cxn>
              <a:cxn ang="0">
                <a:pos x="T1" y="0"/>
              </a:cxn>
            </a:cxnLst>
            <a:rect l="0" t="0" r="r" b="b"/>
            <a:pathLst>
              <a:path w="506095">
                <a:moveTo>
                  <a:pt x="0" y="0"/>
                </a:moveTo>
                <a:lnTo>
                  <a:pt x="505792"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4" name="object 23"/>
          <p:cNvSpPr>
            <a:spLocks/>
          </p:cNvSpPr>
          <p:nvPr userDrawn="1"/>
        </p:nvSpPr>
        <p:spPr bwMode="auto">
          <a:xfrm>
            <a:off x="19130948" y="7614171"/>
            <a:ext cx="262449" cy="0"/>
          </a:xfrm>
          <a:custGeom>
            <a:avLst/>
            <a:gdLst>
              <a:gd name="T0" fmla="*/ 0 w 179069"/>
              <a:gd name="T1" fmla="*/ 178953 w 179069"/>
            </a:gdLst>
            <a:ahLst/>
            <a:cxnLst>
              <a:cxn ang="0">
                <a:pos x="T0" y="0"/>
              </a:cxn>
              <a:cxn ang="0">
                <a:pos x="T1" y="0"/>
              </a:cxn>
            </a:cxnLst>
            <a:rect l="0" t="0" r="r" b="b"/>
            <a:pathLst>
              <a:path w="179069">
                <a:moveTo>
                  <a:pt x="0" y="0"/>
                </a:moveTo>
                <a:lnTo>
                  <a:pt x="178953"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5" name="object 24"/>
          <p:cNvSpPr>
            <a:spLocks/>
          </p:cNvSpPr>
          <p:nvPr userDrawn="1"/>
        </p:nvSpPr>
        <p:spPr bwMode="auto">
          <a:xfrm>
            <a:off x="17574830" y="7614171"/>
            <a:ext cx="629414" cy="0"/>
          </a:xfrm>
          <a:custGeom>
            <a:avLst/>
            <a:gdLst>
              <a:gd name="T0" fmla="*/ 0 w 430529"/>
              <a:gd name="T1" fmla="*/ 430161 w 430529"/>
            </a:gdLst>
            <a:ahLst/>
            <a:cxnLst>
              <a:cxn ang="0">
                <a:pos x="T0" y="0"/>
              </a:cxn>
              <a:cxn ang="0">
                <a:pos x="T1" y="0"/>
              </a:cxn>
            </a:cxnLst>
            <a:rect l="0" t="0" r="r" b="b"/>
            <a:pathLst>
              <a:path w="430529">
                <a:moveTo>
                  <a:pt x="0" y="0"/>
                </a:moveTo>
                <a:lnTo>
                  <a:pt x="43016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6" name="object 25"/>
          <p:cNvSpPr>
            <a:spLocks/>
          </p:cNvSpPr>
          <p:nvPr userDrawn="1"/>
        </p:nvSpPr>
        <p:spPr bwMode="auto">
          <a:xfrm>
            <a:off x="16002456" y="7614171"/>
            <a:ext cx="645672" cy="0"/>
          </a:xfrm>
          <a:custGeom>
            <a:avLst/>
            <a:gdLst>
              <a:gd name="T0" fmla="*/ 0 w 441325"/>
              <a:gd name="T1" fmla="*/ 440791 w 441325"/>
            </a:gdLst>
            <a:ahLst/>
            <a:cxnLst>
              <a:cxn ang="0">
                <a:pos x="T0" y="0"/>
              </a:cxn>
              <a:cxn ang="0">
                <a:pos x="T1" y="0"/>
              </a:cxn>
            </a:cxnLst>
            <a:rect l="0" t="0" r="r" b="b"/>
            <a:pathLst>
              <a:path w="441325">
                <a:moveTo>
                  <a:pt x="0" y="0"/>
                </a:moveTo>
                <a:lnTo>
                  <a:pt x="44079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7" name="object 26"/>
          <p:cNvSpPr>
            <a:spLocks/>
          </p:cNvSpPr>
          <p:nvPr userDrawn="1"/>
        </p:nvSpPr>
        <p:spPr bwMode="auto">
          <a:xfrm>
            <a:off x="14439371" y="7614171"/>
            <a:ext cx="638704" cy="0"/>
          </a:xfrm>
          <a:custGeom>
            <a:avLst/>
            <a:gdLst>
              <a:gd name="T0" fmla="*/ 0 w 436245"/>
              <a:gd name="T1" fmla="*/ 435724 w 436245"/>
            </a:gdLst>
            <a:ahLst/>
            <a:cxnLst>
              <a:cxn ang="0">
                <a:pos x="T0" y="0"/>
              </a:cxn>
              <a:cxn ang="0">
                <a:pos x="T1" y="0"/>
              </a:cxn>
            </a:cxnLst>
            <a:rect l="0" t="0" r="r" b="b"/>
            <a:pathLst>
              <a:path w="436245">
                <a:moveTo>
                  <a:pt x="0" y="0"/>
                </a:moveTo>
                <a:lnTo>
                  <a:pt x="4357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8" name="object 27"/>
          <p:cNvSpPr>
            <a:spLocks/>
          </p:cNvSpPr>
          <p:nvPr userDrawn="1"/>
        </p:nvSpPr>
        <p:spPr bwMode="auto">
          <a:xfrm>
            <a:off x="12880931" y="7614171"/>
            <a:ext cx="631737" cy="0"/>
          </a:xfrm>
          <a:custGeom>
            <a:avLst/>
            <a:gdLst>
              <a:gd name="T0" fmla="*/ 0 w 432434"/>
              <a:gd name="T1" fmla="*/ 432028 w 432434"/>
            </a:gdLst>
            <a:ahLst/>
            <a:cxnLst>
              <a:cxn ang="0">
                <a:pos x="T0" y="0"/>
              </a:cxn>
              <a:cxn ang="0">
                <a:pos x="T1" y="0"/>
              </a:cxn>
            </a:cxnLst>
            <a:rect l="0" t="0" r="r" b="b"/>
            <a:pathLst>
              <a:path w="432434">
                <a:moveTo>
                  <a:pt x="0" y="0"/>
                </a:moveTo>
                <a:lnTo>
                  <a:pt x="43202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9" name="object 28"/>
          <p:cNvSpPr>
            <a:spLocks/>
          </p:cNvSpPr>
          <p:nvPr userDrawn="1"/>
        </p:nvSpPr>
        <p:spPr bwMode="auto">
          <a:xfrm>
            <a:off x="11285331" y="7614171"/>
            <a:ext cx="668898" cy="0"/>
          </a:xfrm>
          <a:custGeom>
            <a:avLst/>
            <a:gdLst>
              <a:gd name="T0" fmla="*/ 0 w 457834"/>
              <a:gd name="T1" fmla="*/ 457301 w 457834"/>
            </a:gdLst>
            <a:ahLst/>
            <a:cxnLst>
              <a:cxn ang="0">
                <a:pos x="T0" y="0"/>
              </a:cxn>
              <a:cxn ang="0">
                <a:pos x="T1" y="0"/>
              </a:cxn>
            </a:cxnLst>
            <a:rect l="0" t="0" r="r" b="b"/>
            <a:pathLst>
              <a:path w="457834">
                <a:moveTo>
                  <a:pt x="0" y="0"/>
                </a:moveTo>
                <a:lnTo>
                  <a:pt x="45730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0" name="object 29"/>
          <p:cNvSpPr>
            <a:spLocks/>
          </p:cNvSpPr>
          <p:nvPr userDrawn="1"/>
        </p:nvSpPr>
        <p:spPr bwMode="auto">
          <a:xfrm>
            <a:off x="9708311" y="7614171"/>
            <a:ext cx="1114830" cy="0"/>
          </a:xfrm>
          <a:custGeom>
            <a:avLst/>
            <a:gdLst>
              <a:gd name="T0" fmla="*/ 0 w 761365"/>
              <a:gd name="T1" fmla="*/ 761085 w 761365"/>
            </a:gdLst>
            <a:ahLst/>
            <a:cxnLst>
              <a:cxn ang="0">
                <a:pos x="T0" y="0"/>
              </a:cxn>
              <a:cxn ang="0">
                <a:pos x="T1" y="0"/>
              </a:cxn>
            </a:cxnLst>
            <a:rect l="0" t="0" r="r" b="b"/>
            <a:pathLst>
              <a:path w="761365">
                <a:moveTo>
                  <a:pt x="0" y="0"/>
                </a:moveTo>
                <a:lnTo>
                  <a:pt x="761085"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1" name="object 30"/>
          <p:cNvSpPr>
            <a:spLocks/>
          </p:cNvSpPr>
          <p:nvPr userDrawn="1"/>
        </p:nvSpPr>
        <p:spPr bwMode="auto">
          <a:xfrm>
            <a:off x="8505224" y="7614171"/>
            <a:ext cx="276386" cy="0"/>
          </a:xfrm>
          <a:custGeom>
            <a:avLst/>
            <a:gdLst>
              <a:gd name="T0" fmla="*/ 0 w 189229"/>
              <a:gd name="T1" fmla="*/ 189118 w 189229"/>
            </a:gdLst>
            <a:ahLst/>
            <a:cxnLst>
              <a:cxn ang="0">
                <a:pos x="T0" y="0"/>
              </a:cxn>
              <a:cxn ang="0">
                <a:pos x="T1" y="0"/>
              </a:cxn>
            </a:cxnLst>
            <a:rect l="0" t="0" r="r" b="b"/>
            <a:pathLst>
              <a:path w="189229">
                <a:moveTo>
                  <a:pt x="0" y="0"/>
                </a:moveTo>
                <a:lnTo>
                  <a:pt x="18911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2" name="object 31"/>
          <p:cNvSpPr>
            <a:spLocks/>
          </p:cNvSpPr>
          <p:nvPr userDrawn="1"/>
        </p:nvSpPr>
        <p:spPr bwMode="auto">
          <a:xfrm>
            <a:off x="19130948" y="8121173"/>
            <a:ext cx="262449" cy="0"/>
          </a:xfrm>
          <a:custGeom>
            <a:avLst/>
            <a:gdLst>
              <a:gd name="T0" fmla="*/ 0 w 179069"/>
              <a:gd name="T1" fmla="*/ 178953 w 179069"/>
            </a:gdLst>
            <a:ahLst/>
            <a:cxnLst>
              <a:cxn ang="0">
                <a:pos x="T0" y="0"/>
              </a:cxn>
              <a:cxn ang="0">
                <a:pos x="T1" y="0"/>
              </a:cxn>
            </a:cxnLst>
            <a:rect l="0" t="0" r="r" b="b"/>
            <a:pathLst>
              <a:path w="179069">
                <a:moveTo>
                  <a:pt x="0" y="0"/>
                </a:moveTo>
                <a:lnTo>
                  <a:pt x="178953"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3" name="object 32"/>
          <p:cNvSpPr>
            <a:spLocks/>
          </p:cNvSpPr>
          <p:nvPr userDrawn="1"/>
        </p:nvSpPr>
        <p:spPr bwMode="auto">
          <a:xfrm>
            <a:off x="17574830" y="8121173"/>
            <a:ext cx="629414" cy="0"/>
          </a:xfrm>
          <a:custGeom>
            <a:avLst/>
            <a:gdLst>
              <a:gd name="T0" fmla="*/ 0 w 430529"/>
              <a:gd name="T1" fmla="*/ 430161 w 430529"/>
            </a:gdLst>
            <a:ahLst/>
            <a:cxnLst>
              <a:cxn ang="0">
                <a:pos x="T0" y="0"/>
              </a:cxn>
              <a:cxn ang="0">
                <a:pos x="T1" y="0"/>
              </a:cxn>
            </a:cxnLst>
            <a:rect l="0" t="0" r="r" b="b"/>
            <a:pathLst>
              <a:path w="430529">
                <a:moveTo>
                  <a:pt x="0" y="0"/>
                </a:moveTo>
                <a:lnTo>
                  <a:pt x="43016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4" name="object 33"/>
          <p:cNvSpPr>
            <a:spLocks/>
          </p:cNvSpPr>
          <p:nvPr userDrawn="1"/>
        </p:nvSpPr>
        <p:spPr bwMode="auto">
          <a:xfrm>
            <a:off x="16002456" y="8121173"/>
            <a:ext cx="645672" cy="0"/>
          </a:xfrm>
          <a:custGeom>
            <a:avLst/>
            <a:gdLst>
              <a:gd name="T0" fmla="*/ 0 w 441325"/>
              <a:gd name="T1" fmla="*/ 440791 w 441325"/>
            </a:gdLst>
            <a:ahLst/>
            <a:cxnLst>
              <a:cxn ang="0">
                <a:pos x="T0" y="0"/>
              </a:cxn>
              <a:cxn ang="0">
                <a:pos x="T1" y="0"/>
              </a:cxn>
            </a:cxnLst>
            <a:rect l="0" t="0" r="r" b="b"/>
            <a:pathLst>
              <a:path w="441325">
                <a:moveTo>
                  <a:pt x="0" y="0"/>
                </a:moveTo>
                <a:lnTo>
                  <a:pt x="44079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5" name="object 34"/>
          <p:cNvSpPr>
            <a:spLocks/>
          </p:cNvSpPr>
          <p:nvPr userDrawn="1"/>
        </p:nvSpPr>
        <p:spPr bwMode="auto">
          <a:xfrm>
            <a:off x="14439371" y="8121173"/>
            <a:ext cx="638704" cy="0"/>
          </a:xfrm>
          <a:custGeom>
            <a:avLst/>
            <a:gdLst>
              <a:gd name="T0" fmla="*/ 0 w 436245"/>
              <a:gd name="T1" fmla="*/ 435724 w 436245"/>
            </a:gdLst>
            <a:ahLst/>
            <a:cxnLst>
              <a:cxn ang="0">
                <a:pos x="T0" y="0"/>
              </a:cxn>
              <a:cxn ang="0">
                <a:pos x="T1" y="0"/>
              </a:cxn>
            </a:cxnLst>
            <a:rect l="0" t="0" r="r" b="b"/>
            <a:pathLst>
              <a:path w="436245">
                <a:moveTo>
                  <a:pt x="0" y="0"/>
                </a:moveTo>
                <a:lnTo>
                  <a:pt x="4357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6" name="object 35"/>
          <p:cNvSpPr>
            <a:spLocks/>
          </p:cNvSpPr>
          <p:nvPr userDrawn="1"/>
        </p:nvSpPr>
        <p:spPr bwMode="auto">
          <a:xfrm>
            <a:off x="12880931" y="8121173"/>
            <a:ext cx="631737" cy="0"/>
          </a:xfrm>
          <a:custGeom>
            <a:avLst/>
            <a:gdLst>
              <a:gd name="T0" fmla="*/ 0 w 432434"/>
              <a:gd name="T1" fmla="*/ 432028 w 432434"/>
            </a:gdLst>
            <a:ahLst/>
            <a:cxnLst>
              <a:cxn ang="0">
                <a:pos x="T0" y="0"/>
              </a:cxn>
              <a:cxn ang="0">
                <a:pos x="T1" y="0"/>
              </a:cxn>
            </a:cxnLst>
            <a:rect l="0" t="0" r="r" b="b"/>
            <a:pathLst>
              <a:path w="432434">
                <a:moveTo>
                  <a:pt x="0" y="0"/>
                </a:moveTo>
                <a:lnTo>
                  <a:pt x="43202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7" name="object 36"/>
          <p:cNvSpPr>
            <a:spLocks/>
          </p:cNvSpPr>
          <p:nvPr userDrawn="1"/>
        </p:nvSpPr>
        <p:spPr bwMode="auto">
          <a:xfrm>
            <a:off x="11285331" y="8121173"/>
            <a:ext cx="668898" cy="0"/>
          </a:xfrm>
          <a:custGeom>
            <a:avLst/>
            <a:gdLst>
              <a:gd name="T0" fmla="*/ 0 w 457834"/>
              <a:gd name="T1" fmla="*/ 457301 w 457834"/>
            </a:gdLst>
            <a:ahLst/>
            <a:cxnLst>
              <a:cxn ang="0">
                <a:pos x="T0" y="0"/>
              </a:cxn>
              <a:cxn ang="0">
                <a:pos x="T1" y="0"/>
              </a:cxn>
            </a:cxnLst>
            <a:rect l="0" t="0" r="r" b="b"/>
            <a:pathLst>
              <a:path w="457834">
                <a:moveTo>
                  <a:pt x="0" y="0"/>
                </a:moveTo>
                <a:lnTo>
                  <a:pt x="45730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8" name="object 37"/>
          <p:cNvSpPr>
            <a:spLocks/>
          </p:cNvSpPr>
          <p:nvPr userDrawn="1"/>
        </p:nvSpPr>
        <p:spPr bwMode="auto">
          <a:xfrm>
            <a:off x="9708311" y="8121173"/>
            <a:ext cx="650317" cy="0"/>
          </a:xfrm>
          <a:custGeom>
            <a:avLst/>
            <a:gdLst>
              <a:gd name="T0" fmla="*/ 0 w 444500"/>
              <a:gd name="T1" fmla="*/ 444398 w 444500"/>
            </a:gdLst>
            <a:ahLst/>
            <a:cxnLst>
              <a:cxn ang="0">
                <a:pos x="T0" y="0"/>
              </a:cxn>
              <a:cxn ang="0">
                <a:pos x="T1" y="0"/>
              </a:cxn>
            </a:cxnLst>
            <a:rect l="0" t="0" r="r" b="b"/>
            <a:pathLst>
              <a:path w="444500">
                <a:moveTo>
                  <a:pt x="0" y="0"/>
                </a:moveTo>
                <a:lnTo>
                  <a:pt x="44439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39" name="object 38"/>
          <p:cNvSpPr>
            <a:spLocks/>
          </p:cNvSpPr>
          <p:nvPr userDrawn="1"/>
        </p:nvSpPr>
        <p:spPr bwMode="auto">
          <a:xfrm>
            <a:off x="8505224" y="8121173"/>
            <a:ext cx="276386" cy="0"/>
          </a:xfrm>
          <a:custGeom>
            <a:avLst/>
            <a:gdLst>
              <a:gd name="T0" fmla="*/ 0 w 189229"/>
              <a:gd name="T1" fmla="*/ 189118 w 189229"/>
            </a:gdLst>
            <a:ahLst/>
            <a:cxnLst>
              <a:cxn ang="0">
                <a:pos x="T0" y="0"/>
              </a:cxn>
              <a:cxn ang="0">
                <a:pos x="T1" y="0"/>
              </a:cxn>
            </a:cxnLst>
            <a:rect l="0" t="0" r="r" b="b"/>
            <a:pathLst>
              <a:path w="189229">
                <a:moveTo>
                  <a:pt x="0" y="0"/>
                </a:moveTo>
                <a:lnTo>
                  <a:pt x="18911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40" name="object 39"/>
          <p:cNvSpPr>
            <a:spLocks/>
          </p:cNvSpPr>
          <p:nvPr userDrawn="1"/>
        </p:nvSpPr>
        <p:spPr bwMode="auto">
          <a:xfrm>
            <a:off x="8505224" y="8628175"/>
            <a:ext cx="10888172" cy="0"/>
          </a:xfrm>
          <a:custGeom>
            <a:avLst/>
            <a:gdLst>
              <a:gd name="T0" fmla="*/ 0 w 7442200"/>
              <a:gd name="T1" fmla="*/ 7442149 w 7442200"/>
            </a:gdLst>
            <a:ahLst/>
            <a:cxnLst>
              <a:cxn ang="0">
                <a:pos x="T0" y="0"/>
              </a:cxn>
              <a:cxn ang="0">
                <a:pos x="T1" y="0"/>
              </a:cxn>
            </a:cxnLst>
            <a:rect l="0" t="0" r="r" b="b"/>
            <a:pathLst>
              <a:path w="7442200">
                <a:moveTo>
                  <a:pt x="0" y="0"/>
                </a:moveTo>
                <a:lnTo>
                  <a:pt x="7442149"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41" name="object 40"/>
          <p:cNvSpPr>
            <a:spLocks/>
          </p:cNvSpPr>
          <p:nvPr userDrawn="1"/>
        </p:nvSpPr>
        <p:spPr bwMode="auto">
          <a:xfrm>
            <a:off x="8781609" y="7545657"/>
            <a:ext cx="464512" cy="1082519"/>
          </a:xfrm>
          <a:custGeom>
            <a:avLst/>
            <a:gdLst>
              <a:gd name="T0" fmla="*/ 316687 w 316864"/>
              <a:gd name="T1" fmla="*/ 752779 h 753110"/>
              <a:gd name="T2" fmla="*/ 0 w 316864"/>
              <a:gd name="T3" fmla="*/ 752779 h 753110"/>
              <a:gd name="T4" fmla="*/ 0 w 316864"/>
              <a:gd name="T5" fmla="*/ 0 h 753110"/>
              <a:gd name="T6" fmla="*/ 316687 w 316864"/>
              <a:gd name="T7" fmla="*/ 0 h 753110"/>
              <a:gd name="T8" fmla="*/ 316687 w 316864"/>
              <a:gd name="T9" fmla="*/ 752779 h 753110"/>
            </a:gdLst>
            <a:ahLst/>
            <a:cxnLst>
              <a:cxn ang="0">
                <a:pos x="T0" y="T1"/>
              </a:cxn>
              <a:cxn ang="0">
                <a:pos x="T2" y="T3"/>
              </a:cxn>
              <a:cxn ang="0">
                <a:pos x="T4" y="T5"/>
              </a:cxn>
              <a:cxn ang="0">
                <a:pos x="T6" y="T7"/>
              </a:cxn>
              <a:cxn ang="0">
                <a:pos x="T8" y="T9"/>
              </a:cxn>
            </a:cxnLst>
            <a:rect l="0" t="0" r="r" b="b"/>
            <a:pathLst>
              <a:path w="316864" h="753110">
                <a:moveTo>
                  <a:pt x="316687" y="752779"/>
                </a:moveTo>
                <a:lnTo>
                  <a:pt x="0" y="752779"/>
                </a:lnTo>
                <a:lnTo>
                  <a:pt x="0" y="0"/>
                </a:lnTo>
                <a:lnTo>
                  <a:pt x="316687" y="0"/>
                </a:lnTo>
                <a:lnTo>
                  <a:pt x="316687" y="752779"/>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42" name="object 41"/>
          <p:cNvSpPr>
            <a:spLocks/>
          </p:cNvSpPr>
          <p:nvPr userDrawn="1"/>
        </p:nvSpPr>
        <p:spPr bwMode="auto">
          <a:xfrm>
            <a:off x="9243799" y="6611585"/>
            <a:ext cx="464512" cy="2016590"/>
          </a:xfrm>
          <a:custGeom>
            <a:avLst/>
            <a:gdLst>
              <a:gd name="T0" fmla="*/ 316699 w 316865"/>
              <a:gd name="T1" fmla="*/ 1402118 h 1402714"/>
              <a:gd name="T2" fmla="*/ 0 w 316865"/>
              <a:gd name="T3" fmla="*/ 1402118 h 1402714"/>
              <a:gd name="T4" fmla="*/ 0 w 316865"/>
              <a:gd name="T5" fmla="*/ 0 h 1402714"/>
              <a:gd name="T6" fmla="*/ 316699 w 316865"/>
              <a:gd name="T7" fmla="*/ 0 h 1402714"/>
              <a:gd name="T8" fmla="*/ 316699 w 316865"/>
              <a:gd name="T9" fmla="*/ 1402118 h 1402714"/>
            </a:gdLst>
            <a:ahLst/>
            <a:cxnLst>
              <a:cxn ang="0">
                <a:pos x="T0" y="T1"/>
              </a:cxn>
              <a:cxn ang="0">
                <a:pos x="T2" y="T3"/>
              </a:cxn>
              <a:cxn ang="0">
                <a:pos x="T4" y="T5"/>
              </a:cxn>
              <a:cxn ang="0">
                <a:pos x="T6" y="T7"/>
              </a:cxn>
              <a:cxn ang="0">
                <a:pos x="T8" y="T9"/>
              </a:cxn>
            </a:cxnLst>
            <a:rect l="0" t="0" r="r" b="b"/>
            <a:pathLst>
              <a:path w="316865" h="1402714">
                <a:moveTo>
                  <a:pt x="316699" y="1402118"/>
                </a:moveTo>
                <a:lnTo>
                  <a:pt x="0" y="1402118"/>
                </a:lnTo>
                <a:lnTo>
                  <a:pt x="0" y="0"/>
                </a:lnTo>
                <a:lnTo>
                  <a:pt x="316699" y="0"/>
                </a:lnTo>
                <a:lnTo>
                  <a:pt x="316699" y="1402118"/>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43" name="object 42"/>
          <p:cNvSpPr>
            <a:spLocks/>
          </p:cNvSpPr>
          <p:nvPr userDrawn="1"/>
        </p:nvSpPr>
        <p:spPr bwMode="auto">
          <a:xfrm>
            <a:off x="10358629" y="7616455"/>
            <a:ext cx="462191" cy="1011720"/>
          </a:xfrm>
          <a:custGeom>
            <a:avLst/>
            <a:gdLst>
              <a:gd name="T0" fmla="*/ 316699 w 316865"/>
              <a:gd name="T1" fmla="*/ 702665 h 702945"/>
              <a:gd name="T2" fmla="*/ 0 w 316865"/>
              <a:gd name="T3" fmla="*/ 702665 h 702945"/>
              <a:gd name="T4" fmla="*/ 0 w 316865"/>
              <a:gd name="T5" fmla="*/ 0 h 702945"/>
              <a:gd name="T6" fmla="*/ 316699 w 316865"/>
              <a:gd name="T7" fmla="*/ 0 h 702945"/>
              <a:gd name="T8" fmla="*/ 316699 w 316865"/>
              <a:gd name="T9" fmla="*/ 702665 h 702945"/>
            </a:gdLst>
            <a:ahLst/>
            <a:cxnLst>
              <a:cxn ang="0">
                <a:pos x="T0" y="T1"/>
              </a:cxn>
              <a:cxn ang="0">
                <a:pos x="T2" y="T3"/>
              </a:cxn>
              <a:cxn ang="0">
                <a:pos x="T4" y="T5"/>
              </a:cxn>
              <a:cxn ang="0">
                <a:pos x="T6" y="T7"/>
              </a:cxn>
              <a:cxn ang="0">
                <a:pos x="T8" y="T9"/>
              </a:cxn>
            </a:cxnLst>
            <a:rect l="0" t="0" r="r" b="b"/>
            <a:pathLst>
              <a:path w="316865" h="702945">
                <a:moveTo>
                  <a:pt x="316699" y="702665"/>
                </a:moveTo>
                <a:lnTo>
                  <a:pt x="0" y="702665"/>
                </a:lnTo>
                <a:lnTo>
                  <a:pt x="0" y="0"/>
                </a:lnTo>
                <a:lnTo>
                  <a:pt x="316699" y="0"/>
                </a:lnTo>
                <a:lnTo>
                  <a:pt x="316699" y="70266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44" name="object 43"/>
          <p:cNvSpPr>
            <a:spLocks/>
          </p:cNvSpPr>
          <p:nvPr userDrawn="1"/>
        </p:nvSpPr>
        <p:spPr bwMode="auto">
          <a:xfrm>
            <a:off x="10820819" y="6746329"/>
            <a:ext cx="464512" cy="1881847"/>
          </a:xfrm>
          <a:custGeom>
            <a:avLst/>
            <a:gdLst>
              <a:gd name="T0" fmla="*/ 316687 w 316865"/>
              <a:gd name="T1" fmla="*/ 1308773 h 1309370"/>
              <a:gd name="T2" fmla="*/ 0 w 316865"/>
              <a:gd name="T3" fmla="*/ 1308773 h 1309370"/>
              <a:gd name="T4" fmla="*/ 0 w 316865"/>
              <a:gd name="T5" fmla="*/ 0 h 1309370"/>
              <a:gd name="T6" fmla="*/ 316687 w 316865"/>
              <a:gd name="T7" fmla="*/ 0 h 1309370"/>
              <a:gd name="T8" fmla="*/ 316687 w 316865"/>
              <a:gd name="T9" fmla="*/ 1308773 h 1309370"/>
            </a:gdLst>
            <a:ahLst/>
            <a:cxnLst>
              <a:cxn ang="0">
                <a:pos x="T0" y="T1"/>
              </a:cxn>
              <a:cxn ang="0">
                <a:pos x="T2" y="T3"/>
              </a:cxn>
              <a:cxn ang="0">
                <a:pos x="T4" y="T5"/>
              </a:cxn>
              <a:cxn ang="0">
                <a:pos x="T6" y="T7"/>
              </a:cxn>
              <a:cxn ang="0">
                <a:pos x="T8" y="T9"/>
              </a:cxn>
            </a:cxnLst>
            <a:rect l="0" t="0" r="r" b="b"/>
            <a:pathLst>
              <a:path w="316865" h="1309370">
                <a:moveTo>
                  <a:pt x="316687" y="1308773"/>
                </a:moveTo>
                <a:lnTo>
                  <a:pt x="0" y="1308773"/>
                </a:lnTo>
                <a:lnTo>
                  <a:pt x="0" y="0"/>
                </a:lnTo>
                <a:lnTo>
                  <a:pt x="316687" y="0"/>
                </a:lnTo>
                <a:lnTo>
                  <a:pt x="316687" y="1308773"/>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45" name="object 44"/>
          <p:cNvSpPr>
            <a:spLocks/>
          </p:cNvSpPr>
          <p:nvPr userDrawn="1"/>
        </p:nvSpPr>
        <p:spPr bwMode="auto">
          <a:xfrm>
            <a:off x="11954230" y="7442887"/>
            <a:ext cx="464512" cy="1185289"/>
          </a:xfrm>
          <a:custGeom>
            <a:avLst/>
            <a:gdLst>
              <a:gd name="T0" fmla="*/ 316699 w 316865"/>
              <a:gd name="T1" fmla="*/ 823925 h 824229"/>
              <a:gd name="T2" fmla="*/ 0 w 316865"/>
              <a:gd name="T3" fmla="*/ 823925 h 824229"/>
              <a:gd name="T4" fmla="*/ 0 w 316865"/>
              <a:gd name="T5" fmla="*/ 0 h 824229"/>
              <a:gd name="T6" fmla="*/ 316699 w 316865"/>
              <a:gd name="T7" fmla="*/ 0 h 824229"/>
              <a:gd name="T8" fmla="*/ 316699 w 316865"/>
              <a:gd name="T9" fmla="*/ 823925 h 824229"/>
            </a:gdLst>
            <a:ahLst/>
            <a:cxnLst>
              <a:cxn ang="0">
                <a:pos x="T0" y="T1"/>
              </a:cxn>
              <a:cxn ang="0">
                <a:pos x="T2" y="T3"/>
              </a:cxn>
              <a:cxn ang="0">
                <a:pos x="T4" y="T5"/>
              </a:cxn>
              <a:cxn ang="0">
                <a:pos x="T6" y="T7"/>
              </a:cxn>
              <a:cxn ang="0">
                <a:pos x="T8" y="T9"/>
              </a:cxn>
            </a:cxnLst>
            <a:rect l="0" t="0" r="r" b="b"/>
            <a:pathLst>
              <a:path w="316865" h="824229">
                <a:moveTo>
                  <a:pt x="316699" y="823925"/>
                </a:moveTo>
                <a:lnTo>
                  <a:pt x="0" y="823925"/>
                </a:lnTo>
                <a:lnTo>
                  <a:pt x="0" y="0"/>
                </a:lnTo>
                <a:lnTo>
                  <a:pt x="316699" y="0"/>
                </a:lnTo>
                <a:lnTo>
                  <a:pt x="316699" y="82392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46" name="object 45"/>
          <p:cNvSpPr>
            <a:spLocks/>
          </p:cNvSpPr>
          <p:nvPr userDrawn="1"/>
        </p:nvSpPr>
        <p:spPr bwMode="auto">
          <a:xfrm>
            <a:off x="12416419" y="6419747"/>
            <a:ext cx="464512" cy="2208428"/>
          </a:xfrm>
          <a:custGeom>
            <a:avLst/>
            <a:gdLst>
              <a:gd name="T0" fmla="*/ 316687 w 316865"/>
              <a:gd name="T1" fmla="*/ 1534629 h 1534795"/>
              <a:gd name="T2" fmla="*/ 0 w 316865"/>
              <a:gd name="T3" fmla="*/ 1534629 h 1534795"/>
              <a:gd name="T4" fmla="*/ 0 w 316865"/>
              <a:gd name="T5" fmla="*/ 0 h 1534795"/>
              <a:gd name="T6" fmla="*/ 316687 w 316865"/>
              <a:gd name="T7" fmla="*/ 0 h 1534795"/>
              <a:gd name="T8" fmla="*/ 316687 w 316865"/>
              <a:gd name="T9" fmla="*/ 1534629 h 1534795"/>
            </a:gdLst>
            <a:ahLst/>
            <a:cxnLst>
              <a:cxn ang="0">
                <a:pos x="T0" y="T1"/>
              </a:cxn>
              <a:cxn ang="0">
                <a:pos x="T2" y="T3"/>
              </a:cxn>
              <a:cxn ang="0">
                <a:pos x="T4" y="T5"/>
              </a:cxn>
              <a:cxn ang="0">
                <a:pos x="T6" y="T7"/>
              </a:cxn>
              <a:cxn ang="0">
                <a:pos x="T8" y="T9"/>
              </a:cxn>
            </a:cxnLst>
            <a:rect l="0" t="0" r="r" b="b"/>
            <a:pathLst>
              <a:path w="316865" h="1534795">
                <a:moveTo>
                  <a:pt x="316687" y="1534629"/>
                </a:moveTo>
                <a:lnTo>
                  <a:pt x="0" y="1534629"/>
                </a:lnTo>
                <a:lnTo>
                  <a:pt x="0" y="0"/>
                </a:lnTo>
                <a:lnTo>
                  <a:pt x="316687" y="0"/>
                </a:lnTo>
                <a:lnTo>
                  <a:pt x="316687" y="1534629"/>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47" name="object 46"/>
          <p:cNvSpPr>
            <a:spLocks/>
          </p:cNvSpPr>
          <p:nvPr userDrawn="1"/>
        </p:nvSpPr>
        <p:spPr bwMode="auto">
          <a:xfrm>
            <a:off x="13512668" y="7182535"/>
            <a:ext cx="464512" cy="1445641"/>
          </a:xfrm>
          <a:custGeom>
            <a:avLst/>
            <a:gdLst>
              <a:gd name="T0" fmla="*/ 316687 w 316865"/>
              <a:gd name="T1" fmla="*/ 1004544 h 1004570"/>
              <a:gd name="T2" fmla="*/ 0 w 316865"/>
              <a:gd name="T3" fmla="*/ 1004544 h 1004570"/>
              <a:gd name="T4" fmla="*/ 0 w 316865"/>
              <a:gd name="T5" fmla="*/ 0 h 1004570"/>
              <a:gd name="T6" fmla="*/ 316687 w 316865"/>
              <a:gd name="T7" fmla="*/ 0 h 1004570"/>
              <a:gd name="T8" fmla="*/ 316687 w 316865"/>
              <a:gd name="T9" fmla="*/ 1004544 h 1004570"/>
            </a:gdLst>
            <a:ahLst/>
            <a:cxnLst>
              <a:cxn ang="0">
                <a:pos x="T0" y="T1"/>
              </a:cxn>
              <a:cxn ang="0">
                <a:pos x="T2" y="T3"/>
              </a:cxn>
              <a:cxn ang="0">
                <a:pos x="T4" y="T5"/>
              </a:cxn>
              <a:cxn ang="0">
                <a:pos x="T6" y="T7"/>
              </a:cxn>
              <a:cxn ang="0">
                <a:pos x="T8" y="T9"/>
              </a:cxn>
            </a:cxnLst>
            <a:rect l="0" t="0" r="r" b="b"/>
            <a:pathLst>
              <a:path w="316865" h="1004570">
                <a:moveTo>
                  <a:pt x="316687" y="1004544"/>
                </a:moveTo>
                <a:lnTo>
                  <a:pt x="0" y="1004544"/>
                </a:lnTo>
                <a:lnTo>
                  <a:pt x="0" y="0"/>
                </a:lnTo>
                <a:lnTo>
                  <a:pt x="316687" y="0"/>
                </a:lnTo>
                <a:lnTo>
                  <a:pt x="316687" y="1004544"/>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48" name="object 47"/>
          <p:cNvSpPr>
            <a:spLocks/>
          </p:cNvSpPr>
          <p:nvPr userDrawn="1"/>
        </p:nvSpPr>
        <p:spPr bwMode="auto">
          <a:xfrm>
            <a:off x="13977181" y="5935582"/>
            <a:ext cx="462191" cy="2692593"/>
          </a:xfrm>
          <a:custGeom>
            <a:avLst/>
            <a:gdLst>
              <a:gd name="T0" fmla="*/ 316699 w 316865"/>
              <a:gd name="T1" fmla="*/ 1871027 h 1871345"/>
              <a:gd name="T2" fmla="*/ 0 w 316865"/>
              <a:gd name="T3" fmla="*/ 1871027 h 1871345"/>
              <a:gd name="T4" fmla="*/ 0 w 316865"/>
              <a:gd name="T5" fmla="*/ 0 h 1871345"/>
              <a:gd name="T6" fmla="*/ 316699 w 316865"/>
              <a:gd name="T7" fmla="*/ 0 h 1871345"/>
              <a:gd name="T8" fmla="*/ 316699 w 316865"/>
              <a:gd name="T9" fmla="*/ 1871027 h 1871345"/>
            </a:gdLst>
            <a:ahLst/>
            <a:cxnLst>
              <a:cxn ang="0">
                <a:pos x="T0" y="T1"/>
              </a:cxn>
              <a:cxn ang="0">
                <a:pos x="T2" y="T3"/>
              </a:cxn>
              <a:cxn ang="0">
                <a:pos x="T4" y="T5"/>
              </a:cxn>
              <a:cxn ang="0">
                <a:pos x="T6" y="T7"/>
              </a:cxn>
              <a:cxn ang="0">
                <a:pos x="T8" y="T9"/>
              </a:cxn>
            </a:cxnLst>
            <a:rect l="0" t="0" r="r" b="b"/>
            <a:pathLst>
              <a:path w="316865" h="1871345">
                <a:moveTo>
                  <a:pt x="316699" y="1871027"/>
                </a:moveTo>
                <a:lnTo>
                  <a:pt x="0" y="1871027"/>
                </a:lnTo>
                <a:lnTo>
                  <a:pt x="0" y="0"/>
                </a:lnTo>
                <a:lnTo>
                  <a:pt x="316699" y="0"/>
                </a:lnTo>
                <a:lnTo>
                  <a:pt x="316699" y="1871027"/>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49" name="object 48"/>
          <p:cNvSpPr>
            <a:spLocks/>
          </p:cNvSpPr>
          <p:nvPr userDrawn="1"/>
        </p:nvSpPr>
        <p:spPr bwMode="auto">
          <a:xfrm>
            <a:off x="15075753" y="7109453"/>
            <a:ext cx="464512" cy="1518723"/>
          </a:xfrm>
          <a:custGeom>
            <a:avLst/>
            <a:gdLst>
              <a:gd name="T0" fmla="*/ 316699 w 316865"/>
              <a:gd name="T1" fmla="*/ 1055827 h 1056004"/>
              <a:gd name="T2" fmla="*/ 0 w 316865"/>
              <a:gd name="T3" fmla="*/ 1055827 h 1056004"/>
              <a:gd name="T4" fmla="*/ 0 w 316865"/>
              <a:gd name="T5" fmla="*/ 0 h 1056004"/>
              <a:gd name="T6" fmla="*/ 316699 w 316865"/>
              <a:gd name="T7" fmla="*/ 0 h 1056004"/>
              <a:gd name="T8" fmla="*/ 316699 w 316865"/>
              <a:gd name="T9" fmla="*/ 1055827 h 1056004"/>
            </a:gdLst>
            <a:ahLst/>
            <a:cxnLst>
              <a:cxn ang="0">
                <a:pos x="T0" y="T1"/>
              </a:cxn>
              <a:cxn ang="0">
                <a:pos x="T2" y="T3"/>
              </a:cxn>
              <a:cxn ang="0">
                <a:pos x="T4" y="T5"/>
              </a:cxn>
              <a:cxn ang="0">
                <a:pos x="T6" y="T7"/>
              </a:cxn>
              <a:cxn ang="0">
                <a:pos x="T8" y="T9"/>
              </a:cxn>
            </a:cxnLst>
            <a:rect l="0" t="0" r="r" b="b"/>
            <a:pathLst>
              <a:path w="316865" h="1056004">
                <a:moveTo>
                  <a:pt x="316699" y="1055827"/>
                </a:moveTo>
                <a:lnTo>
                  <a:pt x="0" y="1055827"/>
                </a:lnTo>
                <a:lnTo>
                  <a:pt x="0" y="0"/>
                </a:lnTo>
                <a:lnTo>
                  <a:pt x="316699" y="0"/>
                </a:lnTo>
                <a:lnTo>
                  <a:pt x="316699" y="1055827"/>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50" name="object 49"/>
          <p:cNvSpPr>
            <a:spLocks/>
          </p:cNvSpPr>
          <p:nvPr userDrawn="1"/>
        </p:nvSpPr>
        <p:spPr bwMode="auto">
          <a:xfrm>
            <a:off x="15540266" y="5798555"/>
            <a:ext cx="464512" cy="2829621"/>
          </a:xfrm>
          <a:custGeom>
            <a:avLst/>
            <a:gdLst>
              <a:gd name="T0" fmla="*/ 316687 w 316865"/>
              <a:gd name="T1" fmla="*/ 1966556 h 1966595"/>
              <a:gd name="T2" fmla="*/ 0 w 316865"/>
              <a:gd name="T3" fmla="*/ 1966556 h 1966595"/>
              <a:gd name="T4" fmla="*/ 0 w 316865"/>
              <a:gd name="T5" fmla="*/ 0 h 1966595"/>
              <a:gd name="T6" fmla="*/ 316687 w 316865"/>
              <a:gd name="T7" fmla="*/ 0 h 1966595"/>
              <a:gd name="T8" fmla="*/ 316687 w 316865"/>
              <a:gd name="T9" fmla="*/ 1966556 h 1966595"/>
            </a:gdLst>
            <a:ahLst/>
            <a:cxnLst>
              <a:cxn ang="0">
                <a:pos x="T0" y="T1"/>
              </a:cxn>
              <a:cxn ang="0">
                <a:pos x="T2" y="T3"/>
              </a:cxn>
              <a:cxn ang="0">
                <a:pos x="T4" y="T5"/>
              </a:cxn>
              <a:cxn ang="0">
                <a:pos x="T6" y="T7"/>
              </a:cxn>
              <a:cxn ang="0">
                <a:pos x="T8" y="T9"/>
              </a:cxn>
            </a:cxnLst>
            <a:rect l="0" t="0" r="r" b="b"/>
            <a:pathLst>
              <a:path w="316865" h="1966595">
                <a:moveTo>
                  <a:pt x="316687" y="1966556"/>
                </a:moveTo>
                <a:lnTo>
                  <a:pt x="0" y="1966556"/>
                </a:lnTo>
                <a:lnTo>
                  <a:pt x="0" y="0"/>
                </a:lnTo>
                <a:lnTo>
                  <a:pt x="316687" y="0"/>
                </a:lnTo>
                <a:lnTo>
                  <a:pt x="316687" y="1966556"/>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51" name="object 50"/>
          <p:cNvSpPr>
            <a:spLocks/>
          </p:cNvSpPr>
          <p:nvPr userDrawn="1"/>
        </p:nvSpPr>
        <p:spPr bwMode="auto">
          <a:xfrm>
            <a:off x="16648127" y="7406346"/>
            <a:ext cx="464512" cy="1221829"/>
          </a:xfrm>
          <a:custGeom>
            <a:avLst/>
            <a:gdLst>
              <a:gd name="T0" fmla="*/ 316699 w 316865"/>
              <a:gd name="T1" fmla="*/ 849083 h 849629"/>
              <a:gd name="T2" fmla="*/ 0 w 316865"/>
              <a:gd name="T3" fmla="*/ 849083 h 849629"/>
              <a:gd name="T4" fmla="*/ 0 w 316865"/>
              <a:gd name="T5" fmla="*/ 0 h 849629"/>
              <a:gd name="T6" fmla="*/ 316699 w 316865"/>
              <a:gd name="T7" fmla="*/ 0 h 849629"/>
              <a:gd name="T8" fmla="*/ 316699 w 316865"/>
              <a:gd name="T9" fmla="*/ 849083 h 849629"/>
            </a:gdLst>
            <a:ahLst/>
            <a:cxnLst>
              <a:cxn ang="0">
                <a:pos x="T0" y="T1"/>
              </a:cxn>
              <a:cxn ang="0">
                <a:pos x="T2" y="T3"/>
              </a:cxn>
              <a:cxn ang="0">
                <a:pos x="T4" y="T5"/>
              </a:cxn>
              <a:cxn ang="0">
                <a:pos x="T6" y="T7"/>
              </a:cxn>
              <a:cxn ang="0">
                <a:pos x="T8" y="T9"/>
              </a:cxn>
            </a:cxnLst>
            <a:rect l="0" t="0" r="r" b="b"/>
            <a:pathLst>
              <a:path w="316865" h="849629">
                <a:moveTo>
                  <a:pt x="316699" y="849083"/>
                </a:moveTo>
                <a:lnTo>
                  <a:pt x="0" y="849083"/>
                </a:lnTo>
                <a:lnTo>
                  <a:pt x="0" y="0"/>
                </a:lnTo>
                <a:lnTo>
                  <a:pt x="316699" y="0"/>
                </a:lnTo>
                <a:lnTo>
                  <a:pt x="316699" y="849083"/>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52" name="object 51"/>
          <p:cNvSpPr>
            <a:spLocks/>
          </p:cNvSpPr>
          <p:nvPr userDrawn="1"/>
        </p:nvSpPr>
        <p:spPr bwMode="auto">
          <a:xfrm>
            <a:off x="17112640" y="6353516"/>
            <a:ext cx="462191" cy="2274659"/>
          </a:xfrm>
          <a:custGeom>
            <a:avLst/>
            <a:gdLst>
              <a:gd name="T0" fmla="*/ 316687 w 316865"/>
              <a:gd name="T1" fmla="*/ 1581492 h 1581785"/>
              <a:gd name="T2" fmla="*/ 0 w 316865"/>
              <a:gd name="T3" fmla="*/ 1581492 h 1581785"/>
              <a:gd name="T4" fmla="*/ 0 w 316865"/>
              <a:gd name="T5" fmla="*/ 0 h 1581785"/>
              <a:gd name="T6" fmla="*/ 316687 w 316865"/>
              <a:gd name="T7" fmla="*/ 0 h 1581785"/>
              <a:gd name="T8" fmla="*/ 316687 w 316865"/>
              <a:gd name="T9" fmla="*/ 1581492 h 1581785"/>
            </a:gdLst>
            <a:ahLst/>
            <a:cxnLst>
              <a:cxn ang="0">
                <a:pos x="T0" y="T1"/>
              </a:cxn>
              <a:cxn ang="0">
                <a:pos x="T2" y="T3"/>
              </a:cxn>
              <a:cxn ang="0">
                <a:pos x="T4" y="T5"/>
              </a:cxn>
              <a:cxn ang="0">
                <a:pos x="T6" y="T7"/>
              </a:cxn>
              <a:cxn ang="0">
                <a:pos x="T8" y="T9"/>
              </a:cxn>
            </a:cxnLst>
            <a:rect l="0" t="0" r="r" b="b"/>
            <a:pathLst>
              <a:path w="316865" h="1581785">
                <a:moveTo>
                  <a:pt x="316687" y="1581492"/>
                </a:moveTo>
                <a:lnTo>
                  <a:pt x="0" y="1581492"/>
                </a:lnTo>
                <a:lnTo>
                  <a:pt x="0" y="0"/>
                </a:lnTo>
                <a:lnTo>
                  <a:pt x="316687" y="0"/>
                </a:lnTo>
                <a:lnTo>
                  <a:pt x="316687" y="1581492"/>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53" name="object 52"/>
          <p:cNvSpPr>
            <a:spLocks/>
          </p:cNvSpPr>
          <p:nvPr userDrawn="1"/>
        </p:nvSpPr>
        <p:spPr bwMode="auto">
          <a:xfrm>
            <a:off x="18204244" y="7324129"/>
            <a:ext cx="464512" cy="1304046"/>
          </a:xfrm>
          <a:custGeom>
            <a:avLst/>
            <a:gdLst>
              <a:gd name="T0" fmla="*/ 316687 w 316865"/>
              <a:gd name="T1" fmla="*/ 905738 h 906145"/>
              <a:gd name="T2" fmla="*/ 0 w 316865"/>
              <a:gd name="T3" fmla="*/ 905738 h 906145"/>
              <a:gd name="T4" fmla="*/ 0 w 316865"/>
              <a:gd name="T5" fmla="*/ 0 h 906145"/>
              <a:gd name="T6" fmla="*/ 316687 w 316865"/>
              <a:gd name="T7" fmla="*/ 0 h 906145"/>
              <a:gd name="T8" fmla="*/ 316687 w 316865"/>
              <a:gd name="T9" fmla="*/ 905738 h 906145"/>
            </a:gdLst>
            <a:ahLst/>
            <a:cxnLst>
              <a:cxn ang="0">
                <a:pos x="T0" y="T1"/>
              </a:cxn>
              <a:cxn ang="0">
                <a:pos x="T2" y="T3"/>
              </a:cxn>
              <a:cxn ang="0">
                <a:pos x="T4" y="T5"/>
              </a:cxn>
              <a:cxn ang="0">
                <a:pos x="T6" y="T7"/>
              </a:cxn>
              <a:cxn ang="0">
                <a:pos x="T8" y="T9"/>
              </a:cxn>
            </a:cxnLst>
            <a:rect l="0" t="0" r="r" b="b"/>
            <a:pathLst>
              <a:path w="316865" h="906145">
                <a:moveTo>
                  <a:pt x="316687" y="905738"/>
                </a:moveTo>
                <a:lnTo>
                  <a:pt x="0" y="905738"/>
                </a:lnTo>
                <a:lnTo>
                  <a:pt x="0" y="0"/>
                </a:lnTo>
                <a:lnTo>
                  <a:pt x="316687" y="0"/>
                </a:lnTo>
                <a:lnTo>
                  <a:pt x="316687" y="905738"/>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54" name="object 53"/>
          <p:cNvSpPr>
            <a:spLocks/>
          </p:cNvSpPr>
          <p:nvPr userDrawn="1"/>
        </p:nvSpPr>
        <p:spPr bwMode="auto">
          <a:xfrm>
            <a:off x="18668757" y="6200502"/>
            <a:ext cx="462191" cy="2427673"/>
          </a:xfrm>
          <a:custGeom>
            <a:avLst/>
            <a:gdLst>
              <a:gd name="T0" fmla="*/ 316699 w 316865"/>
              <a:gd name="T1" fmla="*/ 1687029 h 1687195"/>
              <a:gd name="T2" fmla="*/ 0 w 316865"/>
              <a:gd name="T3" fmla="*/ 1687029 h 1687195"/>
              <a:gd name="T4" fmla="*/ 0 w 316865"/>
              <a:gd name="T5" fmla="*/ 0 h 1687195"/>
              <a:gd name="T6" fmla="*/ 316699 w 316865"/>
              <a:gd name="T7" fmla="*/ 0 h 1687195"/>
              <a:gd name="T8" fmla="*/ 316699 w 316865"/>
              <a:gd name="T9" fmla="*/ 1687029 h 1687195"/>
            </a:gdLst>
            <a:ahLst/>
            <a:cxnLst>
              <a:cxn ang="0">
                <a:pos x="T0" y="T1"/>
              </a:cxn>
              <a:cxn ang="0">
                <a:pos x="T2" y="T3"/>
              </a:cxn>
              <a:cxn ang="0">
                <a:pos x="T4" y="T5"/>
              </a:cxn>
              <a:cxn ang="0">
                <a:pos x="T6" y="T7"/>
              </a:cxn>
              <a:cxn ang="0">
                <a:pos x="T8" y="T9"/>
              </a:cxn>
            </a:cxnLst>
            <a:rect l="0" t="0" r="r" b="b"/>
            <a:pathLst>
              <a:path w="316865" h="1687195">
                <a:moveTo>
                  <a:pt x="316699" y="1687029"/>
                </a:moveTo>
                <a:lnTo>
                  <a:pt x="0" y="1687029"/>
                </a:lnTo>
                <a:lnTo>
                  <a:pt x="0" y="0"/>
                </a:lnTo>
                <a:lnTo>
                  <a:pt x="316699" y="0"/>
                </a:lnTo>
                <a:lnTo>
                  <a:pt x="316699" y="1687029"/>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55" name="object 54"/>
          <p:cNvSpPr txBox="1">
            <a:spLocks noChangeArrowheads="1"/>
          </p:cNvSpPr>
          <p:nvPr userDrawn="1"/>
        </p:nvSpPr>
        <p:spPr bwMode="auto">
          <a:xfrm>
            <a:off x="7371813" y="5622703"/>
            <a:ext cx="706059" cy="310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96406"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546"/>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a:p>
            <a:pPr>
              <a:spcBef>
                <a:spcPts val="1403"/>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a:p>
            <a:pPr>
              <a:spcBef>
                <a:spcPts val="1403"/>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a:p>
            <a:pPr>
              <a:spcBef>
                <a:spcPts val="1421"/>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a:p>
            <a:pPr>
              <a:spcBef>
                <a:spcPts val="1403"/>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a:p>
            <a:pPr>
              <a:spcBef>
                <a:spcPts val="1546"/>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p:txBody>
      </p:sp>
      <p:sp>
        <p:nvSpPr>
          <p:cNvPr id="56" name="object 55"/>
          <p:cNvSpPr txBox="1">
            <a:spLocks noChangeArrowheads="1"/>
          </p:cNvSpPr>
          <p:nvPr userDrawn="1"/>
        </p:nvSpPr>
        <p:spPr bwMode="auto">
          <a:xfrm>
            <a:off x="12063389"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44"/>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p:txBody>
      </p:sp>
      <p:sp>
        <p:nvSpPr>
          <p:cNvPr id="57" name="object 56"/>
          <p:cNvSpPr txBox="1">
            <a:spLocks noChangeArrowheads="1"/>
          </p:cNvSpPr>
          <p:nvPr userDrawn="1"/>
        </p:nvSpPr>
        <p:spPr bwMode="auto">
          <a:xfrm>
            <a:off x="13596280"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44"/>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p:txBody>
      </p:sp>
      <p:sp>
        <p:nvSpPr>
          <p:cNvPr id="58" name="object 57"/>
          <p:cNvSpPr txBox="1">
            <a:spLocks noChangeArrowheads="1"/>
          </p:cNvSpPr>
          <p:nvPr userDrawn="1"/>
        </p:nvSpPr>
        <p:spPr bwMode="auto">
          <a:xfrm>
            <a:off x="15187236"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44"/>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p:txBody>
      </p:sp>
      <p:sp>
        <p:nvSpPr>
          <p:cNvPr id="59" name="object 58"/>
          <p:cNvSpPr txBox="1">
            <a:spLocks noChangeArrowheads="1"/>
          </p:cNvSpPr>
          <p:nvPr userDrawn="1"/>
        </p:nvSpPr>
        <p:spPr bwMode="auto">
          <a:xfrm>
            <a:off x="16759610"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44"/>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p:txBody>
      </p:sp>
      <p:sp>
        <p:nvSpPr>
          <p:cNvPr id="60" name="object 59"/>
          <p:cNvSpPr txBox="1">
            <a:spLocks noChangeArrowheads="1"/>
          </p:cNvSpPr>
          <p:nvPr userDrawn="1"/>
        </p:nvSpPr>
        <p:spPr bwMode="auto">
          <a:xfrm>
            <a:off x="18315727"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44"/>
              </a:spcBef>
            </a:pPr>
            <a:r>
              <a:rPr lang="en-US" sz="2158" b="1" spc="0" baseline="0">
                <a:solidFill>
                  <a:srgbClr val="50C0AF"/>
                </a:solidFill>
                <a:latin typeface="Century Gothic" pitchFamily="34" charset="0"/>
                <a:ea typeface="Mark" pitchFamily="50" charset="0"/>
                <a:cs typeface="Mark" pitchFamily="50" charset="0"/>
              </a:rPr>
              <a:t>0000</a:t>
            </a:r>
            <a:endParaRPr lang="en-US" sz="2158" spc="0" baseline="0">
              <a:latin typeface="Century Gothic" pitchFamily="34" charset="0"/>
              <a:ea typeface="Mark" pitchFamily="50" charset="0"/>
              <a:cs typeface="Mark" pitchFamily="50" charset="0"/>
            </a:endParaRPr>
          </a:p>
        </p:txBody>
      </p:sp>
      <p:sp>
        <p:nvSpPr>
          <p:cNvPr id="61" name="object 60"/>
          <p:cNvSpPr>
            <a:spLocks/>
          </p:cNvSpPr>
          <p:nvPr userDrawn="1"/>
        </p:nvSpPr>
        <p:spPr bwMode="auto">
          <a:xfrm>
            <a:off x="7392717" y="9779208"/>
            <a:ext cx="204385" cy="200974"/>
          </a:xfrm>
          <a:custGeom>
            <a:avLst/>
            <a:gdLst>
              <a:gd name="T0" fmla="*/ 139191 w 139700"/>
              <a:gd name="T1" fmla="*/ 0 h 139700"/>
              <a:gd name="T2" fmla="*/ 0 w 139700"/>
              <a:gd name="T3" fmla="*/ 0 h 139700"/>
              <a:gd name="T4" fmla="*/ 0 w 139700"/>
              <a:gd name="T5" fmla="*/ 139192 h 139700"/>
              <a:gd name="T6" fmla="*/ 139191 w 139700"/>
              <a:gd name="T7" fmla="*/ 139192 h 139700"/>
              <a:gd name="T8" fmla="*/ 139191 w 139700"/>
              <a:gd name="T9" fmla="*/ 0 h 139700"/>
            </a:gdLst>
            <a:ahLst/>
            <a:cxnLst>
              <a:cxn ang="0">
                <a:pos x="T0" y="T1"/>
              </a:cxn>
              <a:cxn ang="0">
                <a:pos x="T2" y="T3"/>
              </a:cxn>
              <a:cxn ang="0">
                <a:pos x="T4" y="T5"/>
              </a:cxn>
              <a:cxn ang="0">
                <a:pos x="T6" y="T7"/>
              </a:cxn>
              <a:cxn ang="0">
                <a:pos x="T8" y="T9"/>
              </a:cxn>
            </a:cxnLst>
            <a:rect l="0" t="0" r="r" b="b"/>
            <a:pathLst>
              <a:path w="139700" h="139700">
                <a:moveTo>
                  <a:pt x="139191" y="0"/>
                </a:moveTo>
                <a:lnTo>
                  <a:pt x="0" y="0"/>
                </a:lnTo>
                <a:lnTo>
                  <a:pt x="0" y="139192"/>
                </a:lnTo>
                <a:lnTo>
                  <a:pt x="139191" y="139192"/>
                </a:lnTo>
                <a:lnTo>
                  <a:pt x="139191" y="0"/>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62" name="object 61"/>
          <p:cNvSpPr>
            <a:spLocks/>
          </p:cNvSpPr>
          <p:nvPr userDrawn="1"/>
        </p:nvSpPr>
        <p:spPr bwMode="auto">
          <a:xfrm>
            <a:off x="7392717" y="9379544"/>
            <a:ext cx="204385" cy="200974"/>
          </a:xfrm>
          <a:custGeom>
            <a:avLst/>
            <a:gdLst>
              <a:gd name="T0" fmla="*/ 139191 w 139700"/>
              <a:gd name="T1" fmla="*/ 0 h 139700"/>
              <a:gd name="T2" fmla="*/ 0 w 139700"/>
              <a:gd name="T3" fmla="*/ 0 h 139700"/>
              <a:gd name="T4" fmla="*/ 0 w 139700"/>
              <a:gd name="T5" fmla="*/ 139191 h 139700"/>
              <a:gd name="T6" fmla="*/ 139191 w 139700"/>
              <a:gd name="T7" fmla="*/ 139191 h 139700"/>
              <a:gd name="T8" fmla="*/ 139191 w 139700"/>
              <a:gd name="T9" fmla="*/ 0 h 139700"/>
            </a:gdLst>
            <a:ahLst/>
            <a:cxnLst>
              <a:cxn ang="0">
                <a:pos x="T0" y="T1"/>
              </a:cxn>
              <a:cxn ang="0">
                <a:pos x="T2" y="T3"/>
              </a:cxn>
              <a:cxn ang="0">
                <a:pos x="T4" y="T5"/>
              </a:cxn>
              <a:cxn ang="0">
                <a:pos x="T6" y="T7"/>
              </a:cxn>
              <a:cxn ang="0">
                <a:pos x="T8" y="T9"/>
              </a:cxn>
            </a:cxnLst>
            <a:rect l="0" t="0" r="r" b="b"/>
            <a:pathLst>
              <a:path w="139700" h="139700">
                <a:moveTo>
                  <a:pt x="139191" y="0"/>
                </a:moveTo>
                <a:lnTo>
                  <a:pt x="0" y="0"/>
                </a:lnTo>
                <a:lnTo>
                  <a:pt x="0" y="139191"/>
                </a:lnTo>
                <a:lnTo>
                  <a:pt x="139191" y="139191"/>
                </a:lnTo>
                <a:lnTo>
                  <a:pt x="139191" y="0"/>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63" name="object 62"/>
          <p:cNvSpPr txBox="1"/>
          <p:nvPr userDrawn="1"/>
        </p:nvSpPr>
        <p:spPr>
          <a:xfrm>
            <a:off x="7782906" y="8808597"/>
            <a:ext cx="11348040" cy="1267701"/>
          </a:xfrm>
          <a:prstGeom prst="rect">
            <a:avLst/>
          </a:prstGeom>
        </p:spPr>
        <p:txBody>
          <a:bodyPr wrap="square" lIns="0" tIns="18270" rIns="0" bIns="0">
            <a:spAutoFit/>
          </a:bodyPr>
          <a:lstStyle>
            <a:lvl1pPr marL="769938">
              <a:tabLst>
                <a:tab pos="1847850" algn="l"/>
              </a:tabLst>
              <a:defRPr>
                <a:solidFill>
                  <a:schemeClr val="tx1"/>
                </a:solidFill>
                <a:latin typeface="Calibri" pitchFamily="34" charset="0"/>
              </a:defRPr>
            </a:lvl1pPr>
            <a:lvl2pPr marL="742950" indent="-285750">
              <a:tabLst>
                <a:tab pos="1847850" algn="l"/>
              </a:tabLst>
              <a:defRPr>
                <a:solidFill>
                  <a:schemeClr val="tx1"/>
                </a:solidFill>
                <a:latin typeface="Calibri" pitchFamily="34" charset="0"/>
              </a:defRPr>
            </a:lvl2pPr>
            <a:lvl3pPr marL="1143000" indent="-228600">
              <a:tabLst>
                <a:tab pos="1847850" algn="l"/>
              </a:tabLst>
              <a:defRPr>
                <a:solidFill>
                  <a:schemeClr val="tx1"/>
                </a:solidFill>
                <a:latin typeface="Calibri" pitchFamily="34" charset="0"/>
              </a:defRPr>
            </a:lvl3pPr>
            <a:lvl4pPr marL="1600200" indent="-228600">
              <a:tabLst>
                <a:tab pos="1847850" algn="l"/>
              </a:tabLst>
              <a:defRPr>
                <a:solidFill>
                  <a:schemeClr val="tx1"/>
                </a:solidFill>
                <a:latin typeface="Calibri" pitchFamily="34" charset="0"/>
              </a:defRPr>
            </a:lvl4pPr>
            <a:lvl5pPr marL="2057400" indent="-228600">
              <a:tabLst>
                <a:tab pos="1847850" algn="l"/>
              </a:tabLst>
              <a:defRPr>
                <a:solidFill>
                  <a:schemeClr val="tx1"/>
                </a:solidFill>
                <a:latin typeface="Calibri" pitchFamily="34" charset="0"/>
              </a:defRPr>
            </a:lvl5pPr>
            <a:lvl6pPr marL="2514600" indent="-228600" fontAlgn="base">
              <a:spcBef>
                <a:spcPct val="0"/>
              </a:spcBef>
              <a:spcAft>
                <a:spcPct val="0"/>
              </a:spcAft>
              <a:tabLst>
                <a:tab pos="1847850" algn="l"/>
              </a:tabLst>
              <a:defRPr>
                <a:solidFill>
                  <a:schemeClr val="tx1"/>
                </a:solidFill>
                <a:latin typeface="Calibri" pitchFamily="34" charset="0"/>
              </a:defRPr>
            </a:lvl6pPr>
            <a:lvl7pPr marL="2971800" indent="-228600" fontAlgn="base">
              <a:spcBef>
                <a:spcPct val="0"/>
              </a:spcBef>
              <a:spcAft>
                <a:spcPct val="0"/>
              </a:spcAft>
              <a:tabLst>
                <a:tab pos="1847850" algn="l"/>
              </a:tabLst>
              <a:defRPr>
                <a:solidFill>
                  <a:schemeClr val="tx1"/>
                </a:solidFill>
                <a:latin typeface="Calibri" pitchFamily="34" charset="0"/>
              </a:defRPr>
            </a:lvl7pPr>
            <a:lvl8pPr marL="3429000" indent="-228600" fontAlgn="base">
              <a:spcBef>
                <a:spcPct val="0"/>
              </a:spcBef>
              <a:spcAft>
                <a:spcPct val="0"/>
              </a:spcAft>
              <a:tabLst>
                <a:tab pos="1847850" algn="l"/>
              </a:tabLst>
              <a:defRPr>
                <a:solidFill>
                  <a:schemeClr val="tx1"/>
                </a:solidFill>
                <a:latin typeface="Calibri" pitchFamily="34" charset="0"/>
              </a:defRPr>
            </a:lvl8pPr>
            <a:lvl9pPr marL="3886200" indent="-228600" fontAlgn="base">
              <a:spcBef>
                <a:spcPct val="0"/>
              </a:spcBef>
              <a:spcAft>
                <a:spcPct val="0"/>
              </a:spcAft>
              <a:tabLst>
                <a:tab pos="1847850" algn="l"/>
              </a:tabLst>
              <a:defRPr>
                <a:solidFill>
                  <a:schemeClr val="tx1"/>
                </a:solidFill>
                <a:latin typeface="Calibri" pitchFamily="34" charset="0"/>
              </a:defRPr>
            </a:lvl9pPr>
          </a:lstStyle>
          <a:p>
            <a:pPr>
              <a:spcBef>
                <a:spcPts val="144"/>
              </a:spcBef>
            </a:pPr>
            <a:r>
              <a:rPr lang="en-US" sz="2158" b="1" spc="0" baseline="0">
                <a:solidFill>
                  <a:srgbClr val="50C0AF"/>
                </a:solidFill>
                <a:latin typeface="Century Gothic" pitchFamily="34" charset="0"/>
                <a:ea typeface="Mark" pitchFamily="50" charset="0"/>
                <a:cs typeface="Mark" pitchFamily="50" charset="0"/>
              </a:rPr>
              <a:t>0000	0000</a:t>
            </a:r>
            <a:endParaRPr lang="en-US" sz="2158" spc="0" baseline="0">
              <a:latin typeface="Century Gothic" pitchFamily="34" charset="0"/>
              <a:ea typeface="Mark" pitchFamily="50" charset="0"/>
              <a:cs typeface="Mark" pitchFamily="50" charset="0"/>
            </a:endParaRPr>
          </a:p>
          <a:p>
            <a:pPr>
              <a:lnSpc>
                <a:spcPct val="141000"/>
              </a:lnSpc>
              <a:spcBef>
                <a:spcPts val="558"/>
              </a:spcBef>
            </a:pPr>
            <a:r>
              <a:rPr lang="en-US" sz="1870" spc="0" baseline="0" err="1">
                <a:solidFill>
                  <a:srgbClr val="00AAC6"/>
                </a:solidFill>
                <a:latin typeface="Century Gothic" pitchFamily="34" charset="0"/>
                <a:ea typeface="Mark" pitchFamily="50" charset="0"/>
                <a:cs typeface="Mark" pitchFamily="50" charset="0"/>
              </a:rPr>
              <a:t>Aenean</a:t>
            </a:r>
            <a:r>
              <a:rPr lang="en-US" sz="1870" spc="0" baseline="0">
                <a:solidFill>
                  <a:srgbClr val="00AAC6"/>
                </a:solidFill>
                <a:latin typeface="Century Gothic" pitchFamily="34" charset="0"/>
                <a:ea typeface="Mark" pitchFamily="50" charset="0"/>
                <a:cs typeface="Mark" pitchFamily="50" charset="0"/>
              </a:rPr>
              <a:t> </a:t>
            </a:r>
            <a:r>
              <a:rPr lang="en-US" sz="1870" spc="0" baseline="0" err="1">
                <a:solidFill>
                  <a:srgbClr val="00AAC6"/>
                </a:solidFill>
                <a:latin typeface="Century Gothic" pitchFamily="34" charset="0"/>
                <a:ea typeface="Mark" pitchFamily="50" charset="0"/>
                <a:cs typeface="Mark" pitchFamily="50" charset="0"/>
              </a:rPr>
              <a:t>venenatis</a:t>
            </a:r>
            <a:r>
              <a:rPr lang="en-US" sz="1870" spc="0" baseline="0">
                <a:solidFill>
                  <a:srgbClr val="00AAC6"/>
                </a:solidFill>
                <a:latin typeface="Century Gothic" pitchFamily="34" charset="0"/>
                <a:ea typeface="Mark" pitchFamily="50" charset="0"/>
                <a:cs typeface="Mark" pitchFamily="50" charset="0"/>
              </a:rPr>
              <a:t> </a:t>
            </a:r>
            <a:r>
              <a:rPr lang="en-US" sz="1870" spc="0" baseline="0" err="1">
                <a:solidFill>
                  <a:srgbClr val="00AAC6"/>
                </a:solidFill>
                <a:latin typeface="Century Gothic" pitchFamily="34" charset="0"/>
                <a:ea typeface="Mark" pitchFamily="50" charset="0"/>
                <a:cs typeface="Mark" pitchFamily="50" charset="0"/>
              </a:rPr>
              <a:t>felis</a:t>
            </a:r>
            <a:r>
              <a:rPr lang="en-US" sz="1870" spc="0" baseline="0">
                <a:solidFill>
                  <a:srgbClr val="00AAC6"/>
                </a:solidFill>
                <a:latin typeface="Century Gothic" pitchFamily="34" charset="0"/>
                <a:ea typeface="Mark" pitchFamily="50" charset="0"/>
                <a:cs typeface="Mark" pitchFamily="50" charset="0"/>
              </a:rPr>
              <a:t> </a:t>
            </a:r>
            <a:r>
              <a:rPr lang="en-US" sz="1870" spc="0" baseline="0" err="1">
                <a:solidFill>
                  <a:srgbClr val="00AAC6"/>
                </a:solidFill>
                <a:latin typeface="Century Gothic" pitchFamily="34" charset="0"/>
                <a:ea typeface="Mark" pitchFamily="50" charset="0"/>
                <a:cs typeface="Mark" pitchFamily="50" charset="0"/>
              </a:rPr>
              <a:t>arcu</a:t>
            </a:r>
            <a:r>
              <a:rPr lang="en-US" sz="1870" spc="0" baseline="0">
                <a:solidFill>
                  <a:srgbClr val="00AAC6"/>
                </a:solidFill>
                <a:latin typeface="Century Gothic" pitchFamily="34" charset="0"/>
                <a:ea typeface="Mark" pitchFamily="50" charset="0"/>
                <a:cs typeface="Mark" pitchFamily="50" charset="0"/>
              </a:rPr>
              <a:t>.  </a:t>
            </a:r>
            <a:endParaRPr lang="lv-LV" sz="1870" spc="0" baseline="0">
              <a:solidFill>
                <a:srgbClr val="00AAC6"/>
              </a:solidFill>
              <a:latin typeface="Century Gothic" pitchFamily="34" charset="0"/>
              <a:ea typeface="Mark" pitchFamily="50" charset="0"/>
              <a:cs typeface="Mark" pitchFamily="50" charset="0"/>
            </a:endParaRPr>
          </a:p>
          <a:p>
            <a:pPr>
              <a:lnSpc>
                <a:spcPct val="141000"/>
              </a:lnSpc>
              <a:spcBef>
                <a:spcPts val="558"/>
              </a:spcBef>
            </a:pPr>
            <a:r>
              <a:rPr lang="en-US" sz="1870" spc="0" baseline="0" err="1">
                <a:solidFill>
                  <a:srgbClr val="0F416A"/>
                </a:solidFill>
                <a:latin typeface="Century Gothic" pitchFamily="34" charset="0"/>
                <a:ea typeface="Mark" pitchFamily="50" charset="0"/>
                <a:cs typeface="Mark" pitchFamily="50" charset="0"/>
              </a:rPr>
              <a:t>Aenean</a:t>
            </a:r>
            <a:r>
              <a:rPr lang="en-US" sz="1870" spc="0" baseline="0">
                <a:solidFill>
                  <a:srgbClr val="0F416A"/>
                </a:solidFill>
                <a:latin typeface="Century Gothic" pitchFamily="34" charset="0"/>
                <a:ea typeface="Mark" pitchFamily="50" charset="0"/>
                <a:cs typeface="Mark" pitchFamily="50" charset="0"/>
              </a:rPr>
              <a:t> </a:t>
            </a:r>
            <a:r>
              <a:rPr lang="en-US" sz="1870" spc="0" baseline="0" err="1">
                <a:solidFill>
                  <a:srgbClr val="0F416A"/>
                </a:solidFill>
                <a:latin typeface="Century Gothic" pitchFamily="34" charset="0"/>
                <a:ea typeface="Mark" pitchFamily="50" charset="0"/>
                <a:cs typeface="Mark" pitchFamily="50" charset="0"/>
              </a:rPr>
              <a:t>venenatis</a:t>
            </a:r>
            <a:r>
              <a:rPr lang="en-US" sz="1870" spc="0" baseline="0">
                <a:solidFill>
                  <a:srgbClr val="0F416A"/>
                </a:solidFill>
                <a:latin typeface="Century Gothic" pitchFamily="34" charset="0"/>
                <a:ea typeface="Mark" pitchFamily="50" charset="0"/>
                <a:cs typeface="Mark" pitchFamily="50" charset="0"/>
              </a:rPr>
              <a:t> </a:t>
            </a:r>
            <a:r>
              <a:rPr lang="en-US" sz="1870" spc="0" baseline="0" err="1">
                <a:solidFill>
                  <a:srgbClr val="0F416A"/>
                </a:solidFill>
                <a:latin typeface="Century Gothic" pitchFamily="34" charset="0"/>
                <a:ea typeface="Mark" pitchFamily="50" charset="0"/>
                <a:cs typeface="Mark" pitchFamily="50" charset="0"/>
              </a:rPr>
              <a:t>felis</a:t>
            </a:r>
            <a:r>
              <a:rPr lang="en-US" sz="1870" spc="0" baseline="0">
                <a:solidFill>
                  <a:srgbClr val="0F416A"/>
                </a:solidFill>
                <a:latin typeface="Century Gothic" pitchFamily="34" charset="0"/>
                <a:ea typeface="Mark" pitchFamily="50" charset="0"/>
                <a:cs typeface="Mark" pitchFamily="50" charset="0"/>
              </a:rPr>
              <a:t> </a:t>
            </a:r>
            <a:r>
              <a:rPr lang="en-US" sz="1870" spc="0" baseline="0" err="1">
                <a:solidFill>
                  <a:srgbClr val="0F416A"/>
                </a:solidFill>
                <a:latin typeface="Century Gothic" pitchFamily="34" charset="0"/>
                <a:ea typeface="Mark" pitchFamily="50" charset="0"/>
                <a:cs typeface="Mark" pitchFamily="50" charset="0"/>
              </a:rPr>
              <a:t>arcu</a:t>
            </a:r>
            <a:r>
              <a:rPr lang="en-US" sz="1870" spc="0" baseline="0">
                <a:solidFill>
                  <a:srgbClr val="0F416A"/>
                </a:solidFill>
                <a:latin typeface="Century Gothic" pitchFamily="34" charset="0"/>
                <a:ea typeface="Mark" pitchFamily="50" charset="0"/>
                <a:cs typeface="Mark" pitchFamily="50" charset="0"/>
              </a:rPr>
              <a:t>.</a:t>
            </a:r>
            <a:endParaRPr lang="en-US" sz="1870" spc="0" baseline="0">
              <a:latin typeface="Century Gothic" pitchFamily="34" charset="0"/>
              <a:ea typeface="Mark" pitchFamily="50" charset="0"/>
              <a:cs typeface="Mark" pitchFamily="50" charset="0"/>
            </a:endParaRPr>
          </a:p>
        </p:txBody>
      </p:sp>
      <p:sp>
        <p:nvSpPr>
          <p:cNvPr id="64" name="object 3"/>
          <p:cNvSpPr txBox="1"/>
          <p:nvPr userDrawn="1"/>
        </p:nvSpPr>
        <p:spPr>
          <a:xfrm>
            <a:off x="7362523" y="2181024"/>
            <a:ext cx="12030873" cy="571998"/>
          </a:xfrm>
          <a:prstGeom prst="rect">
            <a:avLst/>
          </a:prstGeom>
        </p:spPr>
        <p:txBody>
          <a:bodyPr lIns="0" tIns="18270" rIns="0" bIns="0">
            <a:spAutoFit/>
          </a:bodyPr>
          <a:lstStyle/>
          <a:p>
            <a:pPr marL="18270" algn="ctr" fontAlgn="auto">
              <a:spcBef>
                <a:spcPts val="144"/>
              </a:spcBef>
              <a:spcAft>
                <a:spcPts val="0"/>
              </a:spcAft>
              <a:defRPr/>
            </a:pPr>
            <a:r>
              <a:rPr sz="3597" b="1" spc="0" baseline="0">
                <a:solidFill>
                  <a:srgbClr val="00AAC6"/>
                </a:solidFill>
                <a:latin typeface="Century Gothic" pitchFamily="34" charset="0"/>
                <a:cs typeface="Mark"/>
              </a:rPr>
              <a:t>Mazais virsraksts</a:t>
            </a:r>
            <a:endParaRPr sz="3597" spc="0" baseline="0">
              <a:solidFill>
                <a:srgbClr val="00AAC6"/>
              </a:solidFill>
              <a:latin typeface="Century Gothic" pitchFamily="34" charset="0"/>
              <a:cs typeface="Mark"/>
            </a:endParaRPr>
          </a:p>
        </p:txBody>
      </p:sp>
      <p:sp>
        <p:nvSpPr>
          <p:cNvPr id="65" name="TextBox 44"/>
          <p:cNvSpPr txBox="1">
            <a:spLocks noChangeArrowheads="1"/>
          </p:cNvSpPr>
          <p:nvPr userDrawn="1"/>
        </p:nvSpPr>
        <p:spPr bwMode="auto">
          <a:xfrm>
            <a:off x="7367169" y="940923"/>
            <a:ext cx="12026228" cy="11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7193" b="1" spc="0" baseline="0">
                <a:solidFill>
                  <a:srgbClr val="00AAC6"/>
                </a:solidFill>
                <a:latin typeface="Century Gothic" pitchFamily="34" charset="0"/>
                <a:ea typeface="Mark" pitchFamily="50" charset="0"/>
                <a:cs typeface="Mark" pitchFamily="50" charset="0"/>
              </a:rPr>
              <a:t>LIELAIS VIRSRAKSTS</a:t>
            </a:r>
            <a:endParaRPr lang="en-US" sz="7193" b="1" spc="0" baseline="0">
              <a:solidFill>
                <a:srgbClr val="00AAC6"/>
              </a:solidFill>
              <a:latin typeface="Century Gothic" pitchFamily="34" charset="0"/>
              <a:ea typeface="Mark" pitchFamily="50" charset="0"/>
              <a:cs typeface="Mark" pitchFamily="50" charset="0"/>
            </a:endParaRPr>
          </a:p>
        </p:txBody>
      </p:sp>
      <p:sp>
        <p:nvSpPr>
          <p:cNvPr id="66" name="object 3"/>
          <p:cNvSpPr txBox="1"/>
          <p:nvPr userDrawn="1"/>
        </p:nvSpPr>
        <p:spPr>
          <a:xfrm>
            <a:off x="7362523" y="3121949"/>
            <a:ext cx="12030873" cy="306220"/>
          </a:xfrm>
          <a:prstGeom prst="rect">
            <a:avLst/>
          </a:prstGeom>
        </p:spPr>
        <p:txBody>
          <a:bodyPr lIns="0" tIns="18270" rIns="0" bIns="0">
            <a:spAutoFit/>
          </a:bodyPr>
          <a:lstStyle/>
          <a:p>
            <a:pPr marL="18270" fontAlgn="auto">
              <a:spcBef>
                <a:spcPts val="144"/>
              </a:spcBef>
              <a:spcAft>
                <a:spcPts val="0"/>
              </a:spcAft>
              <a:defRPr/>
            </a:pPr>
            <a:r>
              <a:rPr lang="lv-LV" sz="1870" spc="0" baseline="0">
                <a:solidFill>
                  <a:srgbClr val="00AAC6"/>
                </a:solidFill>
                <a:latin typeface="Century Gothic" pitchFamily="34" charset="0"/>
                <a:cs typeface="Mark"/>
              </a:rPr>
              <a:t>Teksts</a:t>
            </a:r>
            <a:endParaRPr sz="1870" spc="0" baseline="0">
              <a:solidFill>
                <a:srgbClr val="00AAC6"/>
              </a:solidFill>
              <a:latin typeface="Century Gothic" pitchFamily="34" charset="0"/>
              <a:cs typeface="Mark"/>
            </a:endParaRPr>
          </a:p>
        </p:txBody>
      </p:sp>
      <p:sp>
        <p:nvSpPr>
          <p:cNvPr id="67" name="object 3"/>
          <p:cNvSpPr txBox="1"/>
          <p:nvPr userDrawn="1"/>
        </p:nvSpPr>
        <p:spPr>
          <a:xfrm rot="20355368">
            <a:off x="1113664" y="4767032"/>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16829420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2/2 pa kreisi bilde pa labi chart">
    <p:spTree>
      <p:nvGrpSpPr>
        <p:cNvPr id="1" name=""/>
        <p:cNvGrpSpPr/>
        <p:nvPr/>
      </p:nvGrpSpPr>
      <p:grpSpPr>
        <a:xfrm>
          <a:off x="0" y="0"/>
          <a:ext cx="0" cy="0"/>
          <a:chOff x="0" y="0"/>
          <a:chExt cx="0" cy="0"/>
        </a:xfrm>
      </p:grpSpPr>
      <p:sp>
        <p:nvSpPr>
          <p:cNvPr id="46" name="Text Placeholder 76"/>
          <p:cNvSpPr>
            <a:spLocks noGrp="1"/>
          </p:cNvSpPr>
          <p:nvPr>
            <p:ph type="body" sz="quarter" idx="15" hasCustomPrompt="1"/>
          </p:nvPr>
        </p:nvSpPr>
        <p:spPr>
          <a:xfrm>
            <a:off x="10578799" y="4252425"/>
            <a:ext cx="8954749" cy="357308"/>
          </a:xfrm>
          <a:prstGeom prst="rect">
            <a:avLst/>
          </a:prstGeom>
        </p:spPr>
        <p:txBody>
          <a:bodyPr anchor="ctr"/>
          <a:lstStyle>
            <a:lvl1pPr marL="0" indent="0">
              <a:buNone/>
              <a:defRPr lang="en-US" sz="2014"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49" name="Text Placeholder 84"/>
          <p:cNvSpPr>
            <a:spLocks noGrp="1"/>
          </p:cNvSpPr>
          <p:nvPr>
            <p:ph type="body" sz="quarter" idx="17" hasCustomPrompt="1"/>
          </p:nvPr>
        </p:nvSpPr>
        <p:spPr>
          <a:xfrm>
            <a:off x="10578800" y="3309718"/>
            <a:ext cx="8954747" cy="584651"/>
          </a:xfrm>
          <a:prstGeom prst="rect">
            <a:avLst/>
          </a:prstGeom>
        </p:spPr>
        <p:txBody>
          <a:bodyPr anchor="ctr"/>
          <a:lstStyle>
            <a:lvl1pPr marL="0" indent="0" algn="ctr">
              <a:spcBef>
                <a:spcPts val="0"/>
              </a:spcBef>
              <a:buNone/>
              <a:defRPr lang="lv-LV" sz="3597"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50" name="Text Placeholder 81"/>
          <p:cNvSpPr>
            <a:spLocks noGrp="1"/>
          </p:cNvSpPr>
          <p:nvPr>
            <p:ph type="body" sz="quarter" idx="16" hasCustomPrompt="1"/>
          </p:nvPr>
        </p:nvSpPr>
        <p:spPr>
          <a:xfrm>
            <a:off x="10578800" y="993058"/>
            <a:ext cx="8954747" cy="1139613"/>
          </a:xfrm>
          <a:prstGeom prst="rect">
            <a:avLst/>
          </a:prstGeom>
        </p:spPr>
        <p:txBody>
          <a:bodyPr anchor="ctr"/>
          <a:lstStyle>
            <a:lvl1pPr marL="0" indent="0" algn="ctr">
              <a:buNone/>
              <a:defRPr lang="lv-LV" sz="7193" b="1" kern="1200" spc="0" baseline="0" dirty="0" smtClean="0">
                <a:solidFill>
                  <a:srgbClr val="00AAC6"/>
                </a:solidFill>
                <a:latin typeface="Century Gothic" pitchFamily="34" charset="0"/>
                <a:ea typeface="Mark" pitchFamily="50" charset="0"/>
                <a:cs typeface="Arial" pitchFamily="34" charset="0"/>
              </a:defRPr>
            </a:lvl1pPr>
          </a:lstStyle>
          <a:p>
            <a:pPr lvl="0"/>
            <a:r>
              <a:rPr lang="lv-LV"/>
              <a:t>LIELAIS VIRSRAKSTS</a:t>
            </a:r>
            <a:endParaRPr lang="en-US"/>
          </a:p>
        </p:txBody>
      </p:sp>
      <p:sp>
        <p:nvSpPr>
          <p:cNvPr id="51" name="Chart Placeholder 2"/>
          <p:cNvSpPr>
            <a:spLocks noGrp="1"/>
          </p:cNvSpPr>
          <p:nvPr>
            <p:ph type="chart" sz="quarter" idx="13" hasCustomPrompt="1"/>
          </p:nvPr>
        </p:nvSpPr>
        <p:spPr>
          <a:xfrm>
            <a:off x="10368101" y="4972871"/>
            <a:ext cx="9414863" cy="5861379"/>
          </a:xfrm>
          <a:prstGeom prst="rect">
            <a:avLst/>
          </a:prstGeom>
        </p:spPr>
        <p:txBody>
          <a:bodyPr/>
          <a:lstStyle>
            <a:lvl1pPr marL="0" indent="0">
              <a:buNone/>
              <a:defRPr spc="0" baseline="0">
                <a:solidFill>
                  <a:schemeClr val="tx1"/>
                </a:solidFill>
              </a:defRPr>
            </a:lvl1pPr>
          </a:lstStyle>
          <a:p>
            <a:r>
              <a:rPr lang="lv-LV"/>
              <a:t>Grafika attēls</a:t>
            </a:r>
            <a:endParaRPr lang="en-US"/>
          </a:p>
        </p:txBody>
      </p:sp>
      <p:sp>
        <p:nvSpPr>
          <p:cNvPr id="9" name="Picture Placeholder 3"/>
          <p:cNvSpPr>
            <a:spLocks noGrp="1"/>
          </p:cNvSpPr>
          <p:nvPr>
            <p:ph type="pic" sz="quarter" idx="18" hasCustomPrompt="1"/>
          </p:nvPr>
        </p:nvSpPr>
        <p:spPr>
          <a:xfrm>
            <a:off x="1" y="0"/>
            <a:ext cx="10047405" cy="11302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p:txBody>
      </p:sp>
    </p:spTree>
    <p:extLst>
      <p:ext uri="{BB962C8B-B14F-4D97-AF65-F5344CB8AC3E}">
        <p14:creationId xmlns:p14="http://schemas.microsoft.com/office/powerpoint/2010/main" val="246027019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2_Baltais lielais virsraksts 2/2 pa kreisi bilde pa labi chart">
    <p:spTree>
      <p:nvGrpSpPr>
        <p:cNvPr id="1" name=""/>
        <p:cNvGrpSpPr/>
        <p:nvPr/>
      </p:nvGrpSpPr>
      <p:grpSpPr>
        <a:xfrm>
          <a:off x="0" y="0"/>
          <a:ext cx="0" cy="0"/>
          <a:chOff x="0" y="0"/>
          <a:chExt cx="0" cy="0"/>
        </a:xfrm>
      </p:grpSpPr>
      <p:sp>
        <p:nvSpPr>
          <p:cNvPr id="46" name="Text Placeholder 76"/>
          <p:cNvSpPr>
            <a:spLocks noGrp="1"/>
          </p:cNvSpPr>
          <p:nvPr>
            <p:ph type="body" sz="quarter" idx="15" hasCustomPrompt="1"/>
          </p:nvPr>
        </p:nvSpPr>
        <p:spPr>
          <a:xfrm>
            <a:off x="10578799" y="4252425"/>
            <a:ext cx="8954749" cy="357308"/>
          </a:xfrm>
          <a:prstGeom prst="rect">
            <a:avLst/>
          </a:prstGeom>
        </p:spPr>
        <p:txBody>
          <a:bodyPr anchor="ctr"/>
          <a:lstStyle>
            <a:lvl1pPr marL="0" indent="0">
              <a:buNone/>
              <a:defRPr lang="en-US" sz="2014"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49" name="Text Placeholder 84"/>
          <p:cNvSpPr>
            <a:spLocks noGrp="1"/>
          </p:cNvSpPr>
          <p:nvPr>
            <p:ph type="body" sz="quarter" idx="17" hasCustomPrompt="1"/>
          </p:nvPr>
        </p:nvSpPr>
        <p:spPr>
          <a:xfrm>
            <a:off x="10578800" y="3309718"/>
            <a:ext cx="8954747" cy="584651"/>
          </a:xfrm>
          <a:prstGeom prst="rect">
            <a:avLst/>
          </a:prstGeom>
        </p:spPr>
        <p:txBody>
          <a:bodyPr anchor="ctr"/>
          <a:lstStyle>
            <a:lvl1pPr marL="0" indent="0" algn="ctr">
              <a:spcBef>
                <a:spcPts val="0"/>
              </a:spcBef>
              <a:buNone/>
              <a:defRPr lang="lv-LV" sz="3597"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50" name="Text Placeholder 81"/>
          <p:cNvSpPr>
            <a:spLocks noGrp="1"/>
          </p:cNvSpPr>
          <p:nvPr>
            <p:ph type="body" sz="quarter" idx="16" hasCustomPrompt="1"/>
          </p:nvPr>
        </p:nvSpPr>
        <p:spPr>
          <a:xfrm>
            <a:off x="10578800" y="993058"/>
            <a:ext cx="8954747" cy="1139613"/>
          </a:xfrm>
          <a:prstGeom prst="rect">
            <a:avLst/>
          </a:prstGeom>
        </p:spPr>
        <p:txBody>
          <a:bodyPr anchor="ctr"/>
          <a:lstStyle>
            <a:lvl1pPr marL="0" indent="0" algn="ctr">
              <a:buNone/>
              <a:defRPr lang="lv-LV" sz="7193" b="1" kern="1200" spc="0" baseline="0" dirty="0" smtClean="0">
                <a:solidFill>
                  <a:schemeClr val="tx1"/>
                </a:solidFill>
                <a:latin typeface="Century Gothic" pitchFamily="34" charset="0"/>
                <a:ea typeface="Mark" pitchFamily="50" charset="0"/>
                <a:cs typeface="Arial" pitchFamily="34" charset="0"/>
              </a:defRPr>
            </a:lvl1pPr>
          </a:lstStyle>
          <a:p>
            <a:pPr lvl="0"/>
            <a:r>
              <a:rPr lang="lv-LV"/>
              <a:t>LIELAIS VIRSRAKSTS</a:t>
            </a:r>
            <a:endParaRPr lang="en-US"/>
          </a:p>
        </p:txBody>
      </p:sp>
      <p:sp>
        <p:nvSpPr>
          <p:cNvPr id="51" name="Chart Placeholder 2"/>
          <p:cNvSpPr>
            <a:spLocks noGrp="1"/>
          </p:cNvSpPr>
          <p:nvPr>
            <p:ph type="chart" sz="quarter" idx="13" hasCustomPrompt="1"/>
          </p:nvPr>
        </p:nvSpPr>
        <p:spPr>
          <a:xfrm>
            <a:off x="10368101" y="4972871"/>
            <a:ext cx="9414863" cy="5861379"/>
          </a:xfrm>
          <a:prstGeom prst="rect">
            <a:avLst/>
          </a:prstGeom>
        </p:spPr>
        <p:txBody>
          <a:bodyPr/>
          <a:lstStyle>
            <a:lvl1pPr marL="0" indent="0">
              <a:buNone/>
              <a:defRPr spc="0" baseline="0">
                <a:solidFill>
                  <a:schemeClr val="tx1"/>
                </a:solidFill>
              </a:defRPr>
            </a:lvl1pPr>
          </a:lstStyle>
          <a:p>
            <a:r>
              <a:rPr lang="lv-LV"/>
              <a:t>Grafika attēls</a:t>
            </a:r>
            <a:endParaRPr lang="en-US"/>
          </a:p>
        </p:txBody>
      </p:sp>
      <p:sp>
        <p:nvSpPr>
          <p:cNvPr id="9" name="Picture Placeholder 3"/>
          <p:cNvSpPr>
            <a:spLocks noGrp="1"/>
          </p:cNvSpPr>
          <p:nvPr>
            <p:ph type="pic" sz="quarter" idx="18" hasCustomPrompt="1"/>
          </p:nvPr>
        </p:nvSpPr>
        <p:spPr>
          <a:xfrm>
            <a:off x="1" y="0"/>
            <a:ext cx="10047405" cy="11302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1315456"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p:txBody>
      </p:sp>
    </p:spTree>
    <p:extLst>
      <p:ext uri="{BB962C8B-B14F-4D97-AF65-F5344CB8AC3E}">
        <p14:creationId xmlns:p14="http://schemas.microsoft.com/office/powerpoint/2010/main" val="429468106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2/2 pa kreisi bilde pa labi chart">
    <p:spTree>
      <p:nvGrpSpPr>
        <p:cNvPr id="1" name=""/>
        <p:cNvGrpSpPr/>
        <p:nvPr/>
      </p:nvGrpSpPr>
      <p:grpSpPr>
        <a:xfrm>
          <a:off x="0" y="0"/>
          <a:ext cx="0" cy="0"/>
          <a:chOff x="0" y="0"/>
          <a:chExt cx="0" cy="0"/>
        </a:xfrm>
      </p:grpSpPr>
      <p:sp>
        <p:nvSpPr>
          <p:cNvPr id="2" name="object 2"/>
          <p:cNvSpPr>
            <a:spLocks noChangeArrowheads="1"/>
          </p:cNvSpPr>
          <p:nvPr userDrawn="1"/>
        </p:nvSpPr>
        <p:spPr bwMode="auto">
          <a:xfrm>
            <a:off x="1" y="0"/>
            <a:ext cx="10047405"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p>
        </p:txBody>
      </p:sp>
      <p:sp>
        <p:nvSpPr>
          <p:cNvPr id="7" name="object 6"/>
          <p:cNvSpPr>
            <a:spLocks/>
          </p:cNvSpPr>
          <p:nvPr userDrawn="1"/>
        </p:nvSpPr>
        <p:spPr bwMode="auto">
          <a:xfrm>
            <a:off x="17814054" y="6093164"/>
            <a:ext cx="1100895" cy="0"/>
          </a:xfrm>
          <a:custGeom>
            <a:avLst/>
            <a:gdLst>
              <a:gd name="T0" fmla="*/ 0 w 752475"/>
              <a:gd name="T1" fmla="*/ 752424 w 752475"/>
              <a:gd name="T2" fmla="*/ 0 60000 65536"/>
              <a:gd name="T3" fmla="*/ 0 60000 65536"/>
            </a:gdLst>
            <a:ahLst/>
            <a:cxnLst>
              <a:cxn ang="T2">
                <a:pos x="T0" y="0"/>
              </a:cxn>
              <a:cxn ang="T3">
                <a:pos x="T1" y="0"/>
              </a:cxn>
            </a:cxnLst>
            <a:rect l="0" t="0" r="r" b="b"/>
            <a:pathLst>
              <a:path w="752475">
                <a:moveTo>
                  <a:pt x="0" y="0"/>
                </a:moveTo>
                <a:lnTo>
                  <a:pt x="752424"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8" name="object 7"/>
          <p:cNvSpPr>
            <a:spLocks/>
          </p:cNvSpPr>
          <p:nvPr userDrawn="1"/>
        </p:nvSpPr>
        <p:spPr bwMode="auto">
          <a:xfrm>
            <a:off x="11879907" y="6093164"/>
            <a:ext cx="5471957" cy="0"/>
          </a:xfrm>
          <a:custGeom>
            <a:avLst/>
            <a:gdLst>
              <a:gd name="T0" fmla="*/ 0 w 3740150"/>
              <a:gd name="T1" fmla="*/ 3739649 w 3740150"/>
              <a:gd name="T2" fmla="*/ 0 60000 65536"/>
              <a:gd name="T3" fmla="*/ 0 60000 65536"/>
            </a:gdLst>
            <a:ahLst/>
            <a:cxnLst>
              <a:cxn ang="T2">
                <a:pos x="T0" y="0"/>
              </a:cxn>
              <a:cxn ang="T3">
                <a:pos x="T1" y="0"/>
              </a:cxn>
            </a:cxnLst>
            <a:rect l="0" t="0" r="r" b="b"/>
            <a:pathLst>
              <a:path w="3740150">
                <a:moveTo>
                  <a:pt x="0" y="0"/>
                </a:moveTo>
                <a:lnTo>
                  <a:pt x="3739649"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9" name="object 8"/>
          <p:cNvSpPr>
            <a:spLocks/>
          </p:cNvSpPr>
          <p:nvPr userDrawn="1"/>
        </p:nvSpPr>
        <p:spPr bwMode="auto">
          <a:xfrm>
            <a:off x="17814054" y="6600166"/>
            <a:ext cx="1100895" cy="0"/>
          </a:xfrm>
          <a:custGeom>
            <a:avLst/>
            <a:gdLst>
              <a:gd name="T0" fmla="*/ 0 w 752475"/>
              <a:gd name="T1" fmla="*/ 752424 w 752475"/>
              <a:gd name="T2" fmla="*/ 0 60000 65536"/>
              <a:gd name="T3" fmla="*/ 0 60000 65536"/>
            </a:gdLst>
            <a:ahLst/>
            <a:cxnLst>
              <a:cxn ang="T2">
                <a:pos x="T0" y="0"/>
              </a:cxn>
              <a:cxn ang="T3">
                <a:pos x="T1" y="0"/>
              </a:cxn>
            </a:cxnLst>
            <a:rect l="0" t="0" r="r" b="b"/>
            <a:pathLst>
              <a:path w="752475">
                <a:moveTo>
                  <a:pt x="0" y="0"/>
                </a:moveTo>
                <a:lnTo>
                  <a:pt x="752424"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0" name="object 9"/>
          <p:cNvSpPr>
            <a:spLocks/>
          </p:cNvSpPr>
          <p:nvPr userDrawn="1"/>
        </p:nvSpPr>
        <p:spPr bwMode="auto">
          <a:xfrm>
            <a:off x="16255615" y="6600166"/>
            <a:ext cx="1096249" cy="0"/>
          </a:xfrm>
          <a:custGeom>
            <a:avLst/>
            <a:gdLst>
              <a:gd name="T0" fmla="*/ 0 w 749300"/>
              <a:gd name="T1" fmla="*/ 748715 w 749300"/>
              <a:gd name="T2" fmla="*/ 0 60000 65536"/>
              <a:gd name="T3" fmla="*/ 0 60000 65536"/>
            </a:gdLst>
            <a:ahLst/>
            <a:cxnLst>
              <a:cxn ang="T2">
                <a:pos x="T0" y="0"/>
              </a:cxn>
              <a:cxn ang="T3">
                <a:pos x="T1" y="0"/>
              </a:cxn>
            </a:cxnLst>
            <a:rect l="0" t="0" r="r" b="b"/>
            <a:pathLst>
              <a:path w="749300">
                <a:moveTo>
                  <a:pt x="0" y="0"/>
                </a:moveTo>
                <a:lnTo>
                  <a:pt x="748715"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1" name="object 10"/>
          <p:cNvSpPr>
            <a:spLocks/>
          </p:cNvSpPr>
          <p:nvPr userDrawn="1"/>
        </p:nvSpPr>
        <p:spPr bwMode="auto">
          <a:xfrm>
            <a:off x="11879908" y="6600166"/>
            <a:ext cx="3913517" cy="0"/>
          </a:xfrm>
          <a:custGeom>
            <a:avLst/>
            <a:gdLst>
              <a:gd name="T0" fmla="*/ 0 w 2674620"/>
              <a:gd name="T1" fmla="*/ 2674550 w 2674620"/>
              <a:gd name="T2" fmla="*/ 0 60000 65536"/>
              <a:gd name="T3" fmla="*/ 0 60000 65536"/>
            </a:gdLst>
            <a:ahLst/>
            <a:cxnLst>
              <a:cxn ang="T2">
                <a:pos x="T0" y="0"/>
              </a:cxn>
              <a:cxn ang="T3">
                <a:pos x="T1" y="0"/>
              </a:cxn>
            </a:cxnLst>
            <a:rect l="0" t="0" r="r" b="b"/>
            <a:pathLst>
              <a:path w="2674620">
                <a:moveTo>
                  <a:pt x="0" y="0"/>
                </a:moveTo>
                <a:lnTo>
                  <a:pt x="2674233"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2" name="object 11"/>
          <p:cNvSpPr>
            <a:spLocks/>
          </p:cNvSpPr>
          <p:nvPr userDrawn="1"/>
        </p:nvSpPr>
        <p:spPr bwMode="auto">
          <a:xfrm>
            <a:off x="17814054" y="7107168"/>
            <a:ext cx="1100895" cy="0"/>
          </a:xfrm>
          <a:custGeom>
            <a:avLst/>
            <a:gdLst>
              <a:gd name="T0" fmla="*/ 0 w 752475"/>
              <a:gd name="T1" fmla="*/ 752424 w 752475"/>
              <a:gd name="T2" fmla="*/ 0 60000 65536"/>
              <a:gd name="T3" fmla="*/ 0 60000 65536"/>
            </a:gdLst>
            <a:ahLst/>
            <a:cxnLst>
              <a:cxn ang="T2">
                <a:pos x="T0" y="0"/>
              </a:cxn>
              <a:cxn ang="T3">
                <a:pos x="T1" y="0"/>
              </a:cxn>
            </a:cxnLst>
            <a:rect l="0" t="0" r="r" b="b"/>
            <a:pathLst>
              <a:path w="752475">
                <a:moveTo>
                  <a:pt x="0" y="0"/>
                </a:moveTo>
                <a:lnTo>
                  <a:pt x="752424"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3" name="object 12"/>
          <p:cNvSpPr>
            <a:spLocks/>
          </p:cNvSpPr>
          <p:nvPr userDrawn="1"/>
        </p:nvSpPr>
        <p:spPr bwMode="auto">
          <a:xfrm>
            <a:off x="16255615" y="7107168"/>
            <a:ext cx="1096249" cy="0"/>
          </a:xfrm>
          <a:custGeom>
            <a:avLst/>
            <a:gdLst>
              <a:gd name="T0" fmla="*/ 0 w 749300"/>
              <a:gd name="T1" fmla="*/ 748715 w 749300"/>
              <a:gd name="T2" fmla="*/ 0 60000 65536"/>
              <a:gd name="T3" fmla="*/ 0 60000 65536"/>
            </a:gdLst>
            <a:ahLst/>
            <a:cxnLst>
              <a:cxn ang="T2">
                <a:pos x="T0" y="0"/>
              </a:cxn>
              <a:cxn ang="T3">
                <a:pos x="T1" y="0"/>
              </a:cxn>
            </a:cxnLst>
            <a:rect l="0" t="0" r="r" b="b"/>
            <a:pathLst>
              <a:path w="749300">
                <a:moveTo>
                  <a:pt x="0" y="0"/>
                </a:moveTo>
                <a:lnTo>
                  <a:pt x="748715"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4" name="object 13"/>
          <p:cNvSpPr>
            <a:spLocks/>
          </p:cNvSpPr>
          <p:nvPr userDrawn="1"/>
        </p:nvSpPr>
        <p:spPr bwMode="auto">
          <a:xfrm>
            <a:off x="14660014" y="7107168"/>
            <a:ext cx="1133410" cy="0"/>
          </a:xfrm>
          <a:custGeom>
            <a:avLst/>
            <a:gdLst>
              <a:gd name="T0" fmla="*/ 0 w 774065"/>
              <a:gd name="T1" fmla="*/ 774611 w 774065"/>
              <a:gd name="T2" fmla="*/ 0 60000 65536"/>
              <a:gd name="T3" fmla="*/ 0 60000 65536"/>
            </a:gdLst>
            <a:ahLst/>
            <a:cxnLst>
              <a:cxn ang="T2">
                <a:pos x="T0" y="0"/>
              </a:cxn>
              <a:cxn ang="T3">
                <a:pos x="T1" y="0"/>
              </a:cxn>
            </a:cxnLst>
            <a:rect l="0" t="0" r="r" b="b"/>
            <a:pathLst>
              <a:path w="774065">
                <a:moveTo>
                  <a:pt x="0" y="0"/>
                </a:moveTo>
                <a:lnTo>
                  <a:pt x="773976"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5" name="object 14"/>
          <p:cNvSpPr>
            <a:spLocks/>
          </p:cNvSpPr>
          <p:nvPr userDrawn="1"/>
        </p:nvSpPr>
        <p:spPr bwMode="auto">
          <a:xfrm>
            <a:off x="13082995" y="7107168"/>
            <a:ext cx="1114830" cy="0"/>
          </a:xfrm>
          <a:custGeom>
            <a:avLst/>
            <a:gdLst>
              <a:gd name="T0" fmla="*/ 0 w 761365"/>
              <a:gd name="T1" fmla="*/ 761707 w 761365"/>
              <a:gd name="T2" fmla="*/ 0 60000 65536"/>
              <a:gd name="T3" fmla="*/ 0 60000 65536"/>
            </a:gdLst>
            <a:ahLst/>
            <a:cxnLst>
              <a:cxn ang="T2">
                <a:pos x="T0" y="0"/>
              </a:cxn>
              <a:cxn ang="T3">
                <a:pos x="T1" y="0"/>
              </a:cxn>
            </a:cxnLst>
            <a:rect l="0" t="0" r="r" b="b"/>
            <a:pathLst>
              <a:path w="761365">
                <a:moveTo>
                  <a:pt x="0" y="0"/>
                </a:moveTo>
                <a:lnTo>
                  <a:pt x="761072"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6" name="object 15"/>
          <p:cNvSpPr>
            <a:spLocks/>
          </p:cNvSpPr>
          <p:nvPr userDrawn="1"/>
        </p:nvSpPr>
        <p:spPr bwMode="auto">
          <a:xfrm>
            <a:off x="11879907" y="7107168"/>
            <a:ext cx="740897" cy="0"/>
          </a:xfrm>
          <a:custGeom>
            <a:avLst/>
            <a:gdLst>
              <a:gd name="T0" fmla="*/ 0 w 506095"/>
              <a:gd name="T1" fmla="*/ 506102 w 506095"/>
              <a:gd name="T2" fmla="*/ 0 60000 65536"/>
              <a:gd name="T3" fmla="*/ 0 60000 65536"/>
            </a:gdLst>
            <a:ahLst/>
            <a:cxnLst>
              <a:cxn ang="T2">
                <a:pos x="T0" y="0"/>
              </a:cxn>
              <a:cxn ang="T3">
                <a:pos x="T1" y="0"/>
              </a:cxn>
            </a:cxnLst>
            <a:rect l="0" t="0" r="r" b="b"/>
            <a:pathLst>
              <a:path w="506095">
                <a:moveTo>
                  <a:pt x="0" y="0"/>
                </a:moveTo>
                <a:lnTo>
                  <a:pt x="505785"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7" name="object 16"/>
          <p:cNvSpPr>
            <a:spLocks/>
          </p:cNvSpPr>
          <p:nvPr userDrawn="1"/>
        </p:nvSpPr>
        <p:spPr bwMode="auto">
          <a:xfrm>
            <a:off x="17814054" y="7614171"/>
            <a:ext cx="638705" cy="0"/>
          </a:xfrm>
          <a:custGeom>
            <a:avLst/>
            <a:gdLst>
              <a:gd name="T0" fmla="*/ 0 w 436245"/>
              <a:gd name="T1" fmla="*/ 436042 w 436245"/>
              <a:gd name="T2" fmla="*/ 0 60000 65536"/>
              <a:gd name="T3" fmla="*/ 0 60000 65536"/>
            </a:gdLst>
            <a:ahLst/>
            <a:cxnLst>
              <a:cxn ang="T2">
                <a:pos x="T0" y="0"/>
              </a:cxn>
              <a:cxn ang="T3">
                <a:pos x="T1" y="0"/>
              </a:cxn>
            </a:cxnLst>
            <a:rect l="0" t="0" r="r" b="b"/>
            <a:pathLst>
              <a:path w="436245">
                <a:moveTo>
                  <a:pt x="0" y="0"/>
                </a:moveTo>
                <a:lnTo>
                  <a:pt x="435724"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8" name="object 17"/>
          <p:cNvSpPr>
            <a:spLocks/>
          </p:cNvSpPr>
          <p:nvPr userDrawn="1"/>
        </p:nvSpPr>
        <p:spPr bwMode="auto">
          <a:xfrm>
            <a:off x="16255615" y="7614171"/>
            <a:ext cx="634059" cy="0"/>
          </a:xfrm>
          <a:custGeom>
            <a:avLst/>
            <a:gdLst>
              <a:gd name="T0" fmla="*/ 0 w 432434"/>
              <a:gd name="T1" fmla="*/ 432967 w 432434"/>
              <a:gd name="T2" fmla="*/ 0 60000 65536"/>
              <a:gd name="T3" fmla="*/ 0 60000 65536"/>
            </a:gdLst>
            <a:ahLst/>
            <a:cxnLst>
              <a:cxn ang="T2">
                <a:pos x="T0" y="0"/>
              </a:cxn>
              <a:cxn ang="T3">
                <a:pos x="T1" y="0"/>
              </a:cxn>
            </a:cxnLst>
            <a:rect l="0" t="0" r="r" b="b"/>
            <a:pathLst>
              <a:path w="432434">
                <a:moveTo>
                  <a:pt x="0" y="0"/>
                </a:moveTo>
                <a:lnTo>
                  <a:pt x="432015"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19" name="object 18"/>
          <p:cNvSpPr>
            <a:spLocks/>
          </p:cNvSpPr>
          <p:nvPr userDrawn="1"/>
        </p:nvSpPr>
        <p:spPr bwMode="auto">
          <a:xfrm>
            <a:off x="14660014" y="7614171"/>
            <a:ext cx="671221" cy="0"/>
          </a:xfrm>
          <a:custGeom>
            <a:avLst/>
            <a:gdLst>
              <a:gd name="T0" fmla="*/ 0 w 457834"/>
              <a:gd name="T1" fmla="*/ 458254 w 457834"/>
              <a:gd name="T2" fmla="*/ 0 60000 65536"/>
              <a:gd name="T3" fmla="*/ 0 60000 65536"/>
            </a:gdLst>
            <a:ahLst/>
            <a:cxnLst>
              <a:cxn ang="T2">
                <a:pos x="T0" y="0"/>
              </a:cxn>
              <a:cxn ang="T3">
                <a:pos x="T1" y="0"/>
              </a:cxn>
            </a:cxnLst>
            <a:rect l="0" t="0" r="r" b="b"/>
            <a:pathLst>
              <a:path w="457834">
                <a:moveTo>
                  <a:pt x="0" y="0"/>
                </a:moveTo>
                <a:lnTo>
                  <a:pt x="457301"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0" name="object 19"/>
          <p:cNvSpPr>
            <a:spLocks/>
          </p:cNvSpPr>
          <p:nvPr userDrawn="1"/>
        </p:nvSpPr>
        <p:spPr bwMode="auto">
          <a:xfrm>
            <a:off x="13082995" y="7614171"/>
            <a:ext cx="1114830" cy="0"/>
          </a:xfrm>
          <a:custGeom>
            <a:avLst/>
            <a:gdLst>
              <a:gd name="T0" fmla="*/ 0 w 761365"/>
              <a:gd name="T1" fmla="*/ 761707 w 761365"/>
              <a:gd name="T2" fmla="*/ 0 60000 65536"/>
              <a:gd name="T3" fmla="*/ 0 60000 65536"/>
            </a:gdLst>
            <a:ahLst/>
            <a:cxnLst>
              <a:cxn ang="T2">
                <a:pos x="T0" y="0"/>
              </a:cxn>
              <a:cxn ang="T3">
                <a:pos x="T1" y="0"/>
              </a:cxn>
            </a:cxnLst>
            <a:rect l="0" t="0" r="r" b="b"/>
            <a:pathLst>
              <a:path w="761365">
                <a:moveTo>
                  <a:pt x="0" y="0"/>
                </a:moveTo>
                <a:lnTo>
                  <a:pt x="761072"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1" name="object 20"/>
          <p:cNvSpPr>
            <a:spLocks/>
          </p:cNvSpPr>
          <p:nvPr userDrawn="1"/>
        </p:nvSpPr>
        <p:spPr bwMode="auto">
          <a:xfrm>
            <a:off x="11879907" y="7614171"/>
            <a:ext cx="276384" cy="0"/>
          </a:xfrm>
          <a:custGeom>
            <a:avLst/>
            <a:gdLst>
              <a:gd name="T0" fmla="*/ 0 w 189229"/>
              <a:gd name="T1" fmla="*/ 188793 w 189229"/>
              <a:gd name="T2" fmla="*/ 0 60000 65536"/>
              <a:gd name="T3" fmla="*/ 0 60000 65536"/>
            </a:gdLst>
            <a:ahLst/>
            <a:cxnLst>
              <a:cxn ang="T2">
                <a:pos x="T0" y="0"/>
              </a:cxn>
              <a:cxn ang="T3">
                <a:pos x="T1" y="0"/>
              </a:cxn>
            </a:cxnLst>
            <a:rect l="0" t="0" r="r" b="b"/>
            <a:pathLst>
              <a:path w="189229">
                <a:moveTo>
                  <a:pt x="0" y="0"/>
                </a:moveTo>
                <a:lnTo>
                  <a:pt x="189110"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2" name="object 21"/>
          <p:cNvSpPr>
            <a:spLocks/>
          </p:cNvSpPr>
          <p:nvPr userDrawn="1"/>
        </p:nvSpPr>
        <p:spPr bwMode="auto">
          <a:xfrm>
            <a:off x="17814054" y="8121173"/>
            <a:ext cx="638705" cy="0"/>
          </a:xfrm>
          <a:custGeom>
            <a:avLst/>
            <a:gdLst>
              <a:gd name="T0" fmla="*/ 0 w 436245"/>
              <a:gd name="T1" fmla="*/ 436042 w 436245"/>
              <a:gd name="T2" fmla="*/ 0 60000 65536"/>
              <a:gd name="T3" fmla="*/ 0 60000 65536"/>
            </a:gdLst>
            <a:ahLst/>
            <a:cxnLst>
              <a:cxn ang="T2">
                <a:pos x="T0" y="0"/>
              </a:cxn>
              <a:cxn ang="T3">
                <a:pos x="T1" y="0"/>
              </a:cxn>
            </a:cxnLst>
            <a:rect l="0" t="0" r="r" b="b"/>
            <a:pathLst>
              <a:path w="436245">
                <a:moveTo>
                  <a:pt x="0" y="0"/>
                </a:moveTo>
                <a:lnTo>
                  <a:pt x="435724"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3" name="object 22"/>
          <p:cNvSpPr>
            <a:spLocks/>
          </p:cNvSpPr>
          <p:nvPr userDrawn="1"/>
        </p:nvSpPr>
        <p:spPr bwMode="auto">
          <a:xfrm>
            <a:off x="16255615" y="8121173"/>
            <a:ext cx="634059" cy="0"/>
          </a:xfrm>
          <a:custGeom>
            <a:avLst/>
            <a:gdLst>
              <a:gd name="T0" fmla="*/ 0 w 432434"/>
              <a:gd name="T1" fmla="*/ 432967 w 432434"/>
              <a:gd name="T2" fmla="*/ 0 60000 65536"/>
              <a:gd name="T3" fmla="*/ 0 60000 65536"/>
            </a:gdLst>
            <a:ahLst/>
            <a:cxnLst>
              <a:cxn ang="T2">
                <a:pos x="T0" y="0"/>
              </a:cxn>
              <a:cxn ang="T3">
                <a:pos x="T1" y="0"/>
              </a:cxn>
            </a:cxnLst>
            <a:rect l="0" t="0" r="r" b="b"/>
            <a:pathLst>
              <a:path w="432434">
                <a:moveTo>
                  <a:pt x="0" y="0"/>
                </a:moveTo>
                <a:lnTo>
                  <a:pt x="432015"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4" name="object 23"/>
          <p:cNvSpPr>
            <a:spLocks/>
          </p:cNvSpPr>
          <p:nvPr userDrawn="1"/>
        </p:nvSpPr>
        <p:spPr bwMode="auto">
          <a:xfrm>
            <a:off x="14660014" y="8121173"/>
            <a:ext cx="671221" cy="0"/>
          </a:xfrm>
          <a:custGeom>
            <a:avLst/>
            <a:gdLst>
              <a:gd name="T0" fmla="*/ 0 w 457834"/>
              <a:gd name="T1" fmla="*/ 458254 w 457834"/>
              <a:gd name="T2" fmla="*/ 0 60000 65536"/>
              <a:gd name="T3" fmla="*/ 0 60000 65536"/>
            </a:gdLst>
            <a:ahLst/>
            <a:cxnLst>
              <a:cxn ang="T2">
                <a:pos x="T0" y="0"/>
              </a:cxn>
              <a:cxn ang="T3">
                <a:pos x="T1" y="0"/>
              </a:cxn>
            </a:cxnLst>
            <a:rect l="0" t="0" r="r" b="b"/>
            <a:pathLst>
              <a:path w="457834">
                <a:moveTo>
                  <a:pt x="0" y="0"/>
                </a:moveTo>
                <a:lnTo>
                  <a:pt x="457301"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5" name="object 24"/>
          <p:cNvSpPr>
            <a:spLocks/>
          </p:cNvSpPr>
          <p:nvPr userDrawn="1"/>
        </p:nvSpPr>
        <p:spPr bwMode="auto">
          <a:xfrm>
            <a:off x="13082995" y="8121173"/>
            <a:ext cx="650317" cy="0"/>
          </a:xfrm>
          <a:custGeom>
            <a:avLst/>
            <a:gdLst>
              <a:gd name="T0" fmla="*/ 0 w 444500"/>
              <a:gd name="T1" fmla="*/ 444398 w 444500"/>
              <a:gd name="T2" fmla="*/ 0 60000 65536"/>
              <a:gd name="T3" fmla="*/ 0 60000 65536"/>
            </a:gdLst>
            <a:ahLst/>
            <a:cxnLst>
              <a:cxn ang="T2">
                <a:pos x="T0" y="0"/>
              </a:cxn>
              <a:cxn ang="T3">
                <a:pos x="T1" y="0"/>
              </a:cxn>
            </a:cxnLst>
            <a:rect l="0" t="0" r="r" b="b"/>
            <a:pathLst>
              <a:path w="444500">
                <a:moveTo>
                  <a:pt x="0" y="0"/>
                </a:moveTo>
                <a:lnTo>
                  <a:pt x="444398"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6" name="object 25"/>
          <p:cNvSpPr>
            <a:spLocks/>
          </p:cNvSpPr>
          <p:nvPr userDrawn="1"/>
        </p:nvSpPr>
        <p:spPr bwMode="auto">
          <a:xfrm>
            <a:off x="11879907" y="8121173"/>
            <a:ext cx="276384" cy="0"/>
          </a:xfrm>
          <a:custGeom>
            <a:avLst/>
            <a:gdLst>
              <a:gd name="T0" fmla="*/ 0 w 189229"/>
              <a:gd name="T1" fmla="*/ 188793 w 189229"/>
              <a:gd name="T2" fmla="*/ 0 60000 65536"/>
              <a:gd name="T3" fmla="*/ 0 60000 65536"/>
            </a:gdLst>
            <a:ahLst/>
            <a:cxnLst>
              <a:cxn ang="T2">
                <a:pos x="T0" y="0"/>
              </a:cxn>
              <a:cxn ang="T3">
                <a:pos x="T1" y="0"/>
              </a:cxn>
            </a:cxnLst>
            <a:rect l="0" t="0" r="r" b="b"/>
            <a:pathLst>
              <a:path w="189229">
                <a:moveTo>
                  <a:pt x="0" y="0"/>
                </a:moveTo>
                <a:lnTo>
                  <a:pt x="189110"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7" name="object 26"/>
          <p:cNvSpPr>
            <a:spLocks/>
          </p:cNvSpPr>
          <p:nvPr userDrawn="1"/>
        </p:nvSpPr>
        <p:spPr bwMode="auto">
          <a:xfrm>
            <a:off x="11879908" y="8628175"/>
            <a:ext cx="7499553" cy="0"/>
          </a:xfrm>
          <a:custGeom>
            <a:avLst/>
            <a:gdLst>
              <a:gd name="T0" fmla="*/ 0 w 5125719"/>
              <a:gd name="T1" fmla="*/ 5125784 w 5125719"/>
              <a:gd name="T2" fmla="*/ 0 60000 65536"/>
              <a:gd name="T3" fmla="*/ 0 60000 65536"/>
            </a:gdLst>
            <a:ahLst/>
            <a:cxnLst>
              <a:cxn ang="T2">
                <a:pos x="T0" y="0"/>
              </a:cxn>
              <a:cxn ang="T3">
                <a:pos x="T1" y="0"/>
              </a:cxn>
            </a:cxnLst>
            <a:rect l="0" t="0" r="r" b="b"/>
            <a:pathLst>
              <a:path w="5125719">
                <a:moveTo>
                  <a:pt x="0" y="0"/>
                </a:moveTo>
                <a:lnTo>
                  <a:pt x="5125466"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589" spc="0" baseline="0">
              <a:latin typeface="Century Gothic" pitchFamily="34" charset="0"/>
            </a:endParaRPr>
          </a:p>
        </p:txBody>
      </p:sp>
      <p:sp>
        <p:nvSpPr>
          <p:cNvPr id="28" name="object 27"/>
          <p:cNvSpPr>
            <a:spLocks/>
          </p:cNvSpPr>
          <p:nvPr userDrawn="1"/>
        </p:nvSpPr>
        <p:spPr bwMode="auto">
          <a:xfrm>
            <a:off x="12156292" y="7545657"/>
            <a:ext cx="464512" cy="1082519"/>
          </a:xfrm>
          <a:custGeom>
            <a:avLst/>
            <a:gdLst>
              <a:gd name="T0" fmla="*/ 317334 w 316865"/>
              <a:gd name="T1" fmla="*/ 752144 h 753110"/>
              <a:gd name="T2" fmla="*/ 0 w 316865"/>
              <a:gd name="T3" fmla="*/ 752144 h 753110"/>
              <a:gd name="T4" fmla="*/ 0 w 316865"/>
              <a:gd name="T5" fmla="*/ 0 h 753110"/>
              <a:gd name="T6" fmla="*/ 317334 w 316865"/>
              <a:gd name="T7" fmla="*/ 0 h 753110"/>
              <a:gd name="T8" fmla="*/ 317334 w 316865"/>
              <a:gd name="T9" fmla="*/ 752144 h 753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753110">
                <a:moveTo>
                  <a:pt x="316699" y="752779"/>
                </a:moveTo>
                <a:lnTo>
                  <a:pt x="0" y="752779"/>
                </a:lnTo>
                <a:lnTo>
                  <a:pt x="0" y="0"/>
                </a:lnTo>
                <a:lnTo>
                  <a:pt x="316699" y="0"/>
                </a:lnTo>
                <a:lnTo>
                  <a:pt x="316699" y="752779"/>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29" name="object 28"/>
          <p:cNvSpPr>
            <a:spLocks/>
          </p:cNvSpPr>
          <p:nvPr userDrawn="1"/>
        </p:nvSpPr>
        <p:spPr bwMode="auto">
          <a:xfrm>
            <a:off x="12620805" y="6611585"/>
            <a:ext cx="462191" cy="2016590"/>
          </a:xfrm>
          <a:custGeom>
            <a:avLst/>
            <a:gdLst>
              <a:gd name="T0" fmla="*/ 315747 w 316865"/>
              <a:gd name="T1" fmla="*/ 1401166 h 1402714"/>
              <a:gd name="T2" fmla="*/ 0 w 316865"/>
              <a:gd name="T3" fmla="*/ 1401166 h 1402714"/>
              <a:gd name="T4" fmla="*/ 0 w 316865"/>
              <a:gd name="T5" fmla="*/ 0 h 1402714"/>
              <a:gd name="T6" fmla="*/ 315747 w 316865"/>
              <a:gd name="T7" fmla="*/ 0 h 1402714"/>
              <a:gd name="T8" fmla="*/ 315747 w 316865"/>
              <a:gd name="T9" fmla="*/ 1401166 h 14027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402714">
                <a:moveTo>
                  <a:pt x="316699" y="1402118"/>
                </a:moveTo>
                <a:lnTo>
                  <a:pt x="0" y="1402118"/>
                </a:lnTo>
                <a:lnTo>
                  <a:pt x="0" y="0"/>
                </a:lnTo>
                <a:lnTo>
                  <a:pt x="316699" y="0"/>
                </a:lnTo>
                <a:lnTo>
                  <a:pt x="316699" y="1402118"/>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30" name="object 29"/>
          <p:cNvSpPr>
            <a:spLocks/>
          </p:cNvSpPr>
          <p:nvPr userDrawn="1"/>
        </p:nvSpPr>
        <p:spPr bwMode="auto">
          <a:xfrm>
            <a:off x="13733312" y="7616455"/>
            <a:ext cx="464512" cy="1011720"/>
          </a:xfrm>
          <a:custGeom>
            <a:avLst/>
            <a:gdLst>
              <a:gd name="T0" fmla="*/ 317334 w 316865"/>
              <a:gd name="T1" fmla="*/ 702982 h 702945"/>
              <a:gd name="T2" fmla="*/ 0 w 316865"/>
              <a:gd name="T3" fmla="*/ 702982 h 702945"/>
              <a:gd name="T4" fmla="*/ 0 w 316865"/>
              <a:gd name="T5" fmla="*/ 0 h 702945"/>
              <a:gd name="T6" fmla="*/ 317334 w 316865"/>
              <a:gd name="T7" fmla="*/ 0 h 702945"/>
              <a:gd name="T8" fmla="*/ 317334 w 316865"/>
              <a:gd name="T9" fmla="*/ 702982 h 702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702945">
                <a:moveTo>
                  <a:pt x="316699" y="702665"/>
                </a:moveTo>
                <a:lnTo>
                  <a:pt x="0" y="702665"/>
                </a:lnTo>
                <a:lnTo>
                  <a:pt x="0" y="0"/>
                </a:lnTo>
                <a:lnTo>
                  <a:pt x="316699" y="0"/>
                </a:lnTo>
                <a:lnTo>
                  <a:pt x="316699" y="70266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31" name="object 30"/>
          <p:cNvSpPr>
            <a:spLocks/>
          </p:cNvSpPr>
          <p:nvPr userDrawn="1"/>
        </p:nvSpPr>
        <p:spPr bwMode="auto">
          <a:xfrm>
            <a:off x="14197825" y="6746329"/>
            <a:ext cx="462189" cy="1881847"/>
          </a:xfrm>
          <a:custGeom>
            <a:avLst/>
            <a:gdLst>
              <a:gd name="T0" fmla="*/ 315746 w 316865"/>
              <a:gd name="T1" fmla="*/ 1307504 h 1309370"/>
              <a:gd name="T2" fmla="*/ 0 w 316865"/>
              <a:gd name="T3" fmla="*/ 1307504 h 1309370"/>
              <a:gd name="T4" fmla="*/ 0 w 316865"/>
              <a:gd name="T5" fmla="*/ 0 h 1309370"/>
              <a:gd name="T6" fmla="*/ 315746 w 316865"/>
              <a:gd name="T7" fmla="*/ 0 h 1309370"/>
              <a:gd name="T8" fmla="*/ 315746 w 316865"/>
              <a:gd name="T9" fmla="*/ 1307504 h 130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309370">
                <a:moveTo>
                  <a:pt x="316699" y="1308773"/>
                </a:moveTo>
                <a:lnTo>
                  <a:pt x="0" y="1308773"/>
                </a:lnTo>
                <a:lnTo>
                  <a:pt x="0" y="0"/>
                </a:lnTo>
                <a:lnTo>
                  <a:pt x="316699" y="0"/>
                </a:lnTo>
                <a:lnTo>
                  <a:pt x="316699" y="1308773"/>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32" name="object 31"/>
          <p:cNvSpPr>
            <a:spLocks/>
          </p:cNvSpPr>
          <p:nvPr userDrawn="1"/>
        </p:nvSpPr>
        <p:spPr bwMode="auto">
          <a:xfrm>
            <a:off x="15328912" y="7442887"/>
            <a:ext cx="464512" cy="1185289"/>
          </a:xfrm>
          <a:custGeom>
            <a:avLst/>
            <a:gdLst>
              <a:gd name="T0" fmla="*/ 317334 w 316865"/>
              <a:gd name="T1" fmla="*/ 823608 h 824229"/>
              <a:gd name="T2" fmla="*/ 0 w 316865"/>
              <a:gd name="T3" fmla="*/ 823608 h 824229"/>
              <a:gd name="T4" fmla="*/ 0 w 316865"/>
              <a:gd name="T5" fmla="*/ 0 h 824229"/>
              <a:gd name="T6" fmla="*/ 317334 w 316865"/>
              <a:gd name="T7" fmla="*/ 0 h 824229"/>
              <a:gd name="T8" fmla="*/ 317334 w 316865"/>
              <a:gd name="T9" fmla="*/ 823608 h 8242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824229">
                <a:moveTo>
                  <a:pt x="316699" y="823925"/>
                </a:moveTo>
                <a:lnTo>
                  <a:pt x="0" y="823925"/>
                </a:lnTo>
                <a:lnTo>
                  <a:pt x="0" y="0"/>
                </a:lnTo>
                <a:lnTo>
                  <a:pt x="316699" y="0"/>
                </a:lnTo>
                <a:lnTo>
                  <a:pt x="316699" y="82392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33" name="object 32"/>
          <p:cNvSpPr>
            <a:spLocks/>
          </p:cNvSpPr>
          <p:nvPr userDrawn="1"/>
        </p:nvSpPr>
        <p:spPr bwMode="auto">
          <a:xfrm>
            <a:off x="15793425" y="6419747"/>
            <a:ext cx="462191" cy="2208428"/>
          </a:xfrm>
          <a:custGeom>
            <a:avLst/>
            <a:gdLst>
              <a:gd name="T0" fmla="*/ 315747 w 316865"/>
              <a:gd name="T1" fmla="*/ 1534946 h 1534795"/>
              <a:gd name="T2" fmla="*/ 0 w 316865"/>
              <a:gd name="T3" fmla="*/ 1534946 h 1534795"/>
              <a:gd name="T4" fmla="*/ 0 w 316865"/>
              <a:gd name="T5" fmla="*/ 0 h 1534795"/>
              <a:gd name="T6" fmla="*/ 315747 w 316865"/>
              <a:gd name="T7" fmla="*/ 0 h 1534795"/>
              <a:gd name="T8" fmla="*/ 315747 w 316865"/>
              <a:gd name="T9" fmla="*/ 1534946 h 15347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534795">
                <a:moveTo>
                  <a:pt x="316699" y="1534629"/>
                </a:moveTo>
                <a:lnTo>
                  <a:pt x="0" y="1534629"/>
                </a:lnTo>
                <a:lnTo>
                  <a:pt x="0" y="0"/>
                </a:lnTo>
                <a:lnTo>
                  <a:pt x="316699" y="0"/>
                </a:lnTo>
                <a:lnTo>
                  <a:pt x="316699" y="1534629"/>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34" name="object 33"/>
          <p:cNvSpPr>
            <a:spLocks/>
          </p:cNvSpPr>
          <p:nvPr userDrawn="1"/>
        </p:nvSpPr>
        <p:spPr bwMode="auto">
          <a:xfrm>
            <a:off x="16887352" y="7182535"/>
            <a:ext cx="464512" cy="1445641"/>
          </a:xfrm>
          <a:custGeom>
            <a:avLst/>
            <a:gdLst>
              <a:gd name="T0" fmla="*/ 317334 w 316865"/>
              <a:gd name="T1" fmla="*/ 1004861 h 1004570"/>
              <a:gd name="T2" fmla="*/ 0 w 316865"/>
              <a:gd name="T3" fmla="*/ 1004861 h 1004570"/>
              <a:gd name="T4" fmla="*/ 0 w 316865"/>
              <a:gd name="T5" fmla="*/ 0 h 1004570"/>
              <a:gd name="T6" fmla="*/ 317334 w 316865"/>
              <a:gd name="T7" fmla="*/ 0 h 1004570"/>
              <a:gd name="T8" fmla="*/ 317334 w 316865"/>
              <a:gd name="T9" fmla="*/ 1004861 h 10045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004570">
                <a:moveTo>
                  <a:pt x="316699" y="1004544"/>
                </a:moveTo>
                <a:lnTo>
                  <a:pt x="0" y="1004544"/>
                </a:lnTo>
                <a:lnTo>
                  <a:pt x="0" y="0"/>
                </a:lnTo>
                <a:lnTo>
                  <a:pt x="316699" y="0"/>
                </a:lnTo>
                <a:lnTo>
                  <a:pt x="316699" y="1004544"/>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35" name="object 34"/>
          <p:cNvSpPr>
            <a:spLocks/>
          </p:cNvSpPr>
          <p:nvPr userDrawn="1"/>
        </p:nvSpPr>
        <p:spPr bwMode="auto">
          <a:xfrm>
            <a:off x="17351865" y="5935582"/>
            <a:ext cx="464512" cy="2692593"/>
          </a:xfrm>
          <a:custGeom>
            <a:avLst/>
            <a:gdLst>
              <a:gd name="T0" fmla="*/ 317334 w 316865"/>
              <a:gd name="T1" fmla="*/ 1871344 h 1871345"/>
              <a:gd name="T2" fmla="*/ 0 w 316865"/>
              <a:gd name="T3" fmla="*/ 1871344 h 1871345"/>
              <a:gd name="T4" fmla="*/ 0 w 316865"/>
              <a:gd name="T5" fmla="*/ 0 h 1871345"/>
              <a:gd name="T6" fmla="*/ 317334 w 316865"/>
              <a:gd name="T7" fmla="*/ 0 h 1871345"/>
              <a:gd name="T8" fmla="*/ 317334 w 316865"/>
              <a:gd name="T9" fmla="*/ 1871344 h 18713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871345">
                <a:moveTo>
                  <a:pt x="316699" y="1871027"/>
                </a:moveTo>
                <a:lnTo>
                  <a:pt x="0" y="1871027"/>
                </a:lnTo>
                <a:lnTo>
                  <a:pt x="0" y="0"/>
                </a:lnTo>
                <a:lnTo>
                  <a:pt x="316699" y="0"/>
                </a:lnTo>
                <a:lnTo>
                  <a:pt x="316699" y="1871027"/>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36" name="object 35"/>
          <p:cNvSpPr>
            <a:spLocks/>
          </p:cNvSpPr>
          <p:nvPr userDrawn="1"/>
        </p:nvSpPr>
        <p:spPr bwMode="auto">
          <a:xfrm>
            <a:off x="18452759" y="7109453"/>
            <a:ext cx="464512" cy="1518723"/>
          </a:xfrm>
          <a:custGeom>
            <a:avLst/>
            <a:gdLst>
              <a:gd name="T0" fmla="*/ 317334 w 316865"/>
              <a:gd name="T1" fmla="*/ 1055510 h 1056004"/>
              <a:gd name="T2" fmla="*/ 0 w 316865"/>
              <a:gd name="T3" fmla="*/ 1055510 h 1056004"/>
              <a:gd name="T4" fmla="*/ 0 w 316865"/>
              <a:gd name="T5" fmla="*/ 0 h 1056004"/>
              <a:gd name="T6" fmla="*/ 317334 w 316865"/>
              <a:gd name="T7" fmla="*/ 0 h 1056004"/>
              <a:gd name="T8" fmla="*/ 317334 w 316865"/>
              <a:gd name="T9" fmla="*/ 1055510 h 10560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056004">
                <a:moveTo>
                  <a:pt x="316699" y="1055827"/>
                </a:moveTo>
                <a:lnTo>
                  <a:pt x="0" y="1055827"/>
                </a:lnTo>
                <a:lnTo>
                  <a:pt x="0" y="0"/>
                </a:lnTo>
                <a:lnTo>
                  <a:pt x="316699" y="0"/>
                </a:lnTo>
                <a:lnTo>
                  <a:pt x="316699" y="1055827"/>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37" name="object 36"/>
          <p:cNvSpPr>
            <a:spLocks/>
          </p:cNvSpPr>
          <p:nvPr userDrawn="1"/>
        </p:nvSpPr>
        <p:spPr bwMode="auto">
          <a:xfrm>
            <a:off x="18914948" y="5798555"/>
            <a:ext cx="464512" cy="2829621"/>
          </a:xfrm>
          <a:custGeom>
            <a:avLst/>
            <a:gdLst>
              <a:gd name="T0" fmla="*/ 317334 w 316865"/>
              <a:gd name="T1" fmla="*/ 1966873 h 1966595"/>
              <a:gd name="T2" fmla="*/ 0 w 316865"/>
              <a:gd name="T3" fmla="*/ 1966873 h 1966595"/>
              <a:gd name="T4" fmla="*/ 0 w 316865"/>
              <a:gd name="T5" fmla="*/ 0 h 1966595"/>
              <a:gd name="T6" fmla="*/ 317334 w 316865"/>
              <a:gd name="T7" fmla="*/ 0 h 1966595"/>
              <a:gd name="T8" fmla="*/ 317334 w 316865"/>
              <a:gd name="T9" fmla="*/ 1966873 h 1966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966595">
                <a:moveTo>
                  <a:pt x="316699" y="1966556"/>
                </a:moveTo>
                <a:lnTo>
                  <a:pt x="0" y="1966556"/>
                </a:lnTo>
                <a:lnTo>
                  <a:pt x="0" y="0"/>
                </a:lnTo>
                <a:lnTo>
                  <a:pt x="316699" y="0"/>
                </a:lnTo>
                <a:lnTo>
                  <a:pt x="316699" y="1966556"/>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38" name="object 37"/>
          <p:cNvSpPr txBox="1">
            <a:spLocks noChangeArrowheads="1"/>
          </p:cNvSpPr>
          <p:nvPr userDrawn="1"/>
        </p:nvSpPr>
        <p:spPr bwMode="auto">
          <a:xfrm>
            <a:off x="10746497" y="5622703"/>
            <a:ext cx="706059" cy="310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96406"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1546"/>
              </a:spcBef>
            </a:pPr>
            <a:r>
              <a:rPr lang="en-US" sz="2158" b="1" spc="0" baseline="0">
                <a:solidFill>
                  <a:srgbClr val="50C0AF"/>
                </a:solidFill>
                <a:latin typeface="Century Gothic" pitchFamily="34" charset="0"/>
              </a:rPr>
              <a:t>0000</a:t>
            </a:r>
            <a:endParaRPr lang="en-US" sz="2158" spc="0" baseline="0">
              <a:latin typeface="Century Gothic" pitchFamily="34" charset="0"/>
            </a:endParaRPr>
          </a:p>
          <a:p>
            <a:pPr eaLnBrk="1" hangingPunct="1">
              <a:spcBef>
                <a:spcPts val="1403"/>
              </a:spcBef>
            </a:pPr>
            <a:r>
              <a:rPr lang="en-US" sz="2158" b="1" spc="0" baseline="0">
                <a:solidFill>
                  <a:srgbClr val="50C0AF"/>
                </a:solidFill>
                <a:latin typeface="Century Gothic" pitchFamily="34" charset="0"/>
              </a:rPr>
              <a:t>0000</a:t>
            </a:r>
            <a:endParaRPr lang="en-US" sz="2158" spc="0" baseline="0">
              <a:latin typeface="Century Gothic" pitchFamily="34" charset="0"/>
            </a:endParaRPr>
          </a:p>
          <a:p>
            <a:pPr eaLnBrk="1" hangingPunct="1">
              <a:spcBef>
                <a:spcPts val="1403"/>
              </a:spcBef>
            </a:pPr>
            <a:r>
              <a:rPr lang="en-US" sz="2158" b="1" spc="0" baseline="0">
                <a:solidFill>
                  <a:srgbClr val="50C0AF"/>
                </a:solidFill>
                <a:latin typeface="Century Gothic" pitchFamily="34" charset="0"/>
              </a:rPr>
              <a:t>0000</a:t>
            </a:r>
            <a:endParaRPr lang="en-US" sz="2158" spc="0" baseline="0">
              <a:latin typeface="Century Gothic" pitchFamily="34" charset="0"/>
            </a:endParaRPr>
          </a:p>
          <a:p>
            <a:pPr eaLnBrk="1" hangingPunct="1">
              <a:spcBef>
                <a:spcPts val="1421"/>
              </a:spcBef>
            </a:pPr>
            <a:r>
              <a:rPr lang="en-US" sz="2158" b="1" spc="0" baseline="0">
                <a:solidFill>
                  <a:srgbClr val="50C0AF"/>
                </a:solidFill>
                <a:latin typeface="Century Gothic" pitchFamily="34" charset="0"/>
              </a:rPr>
              <a:t>0000</a:t>
            </a:r>
            <a:endParaRPr lang="en-US" sz="2158" spc="0" baseline="0">
              <a:latin typeface="Century Gothic" pitchFamily="34" charset="0"/>
            </a:endParaRPr>
          </a:p>
          <a:p>
            <a:pPr eaLnBrk="1" hangingPunct="1">
              <a:spcBef>
                <a:spcPts val="1403"/>
              </a:spcBef>
            </a:pPr>
            <a:r>
              <a:rPr lang="en-US" sz="2158" b="1" spc="0" baseline="0">
                <a:solidFill>
                  <a:srgbClr val="50C0AF"/>
                </a:solidFill>
                <a:latin typeface="Century Gothic" pitchFamily="34" charset="0"/>
              </a:rPr>
              <a:t>0000</a:t>
            </a:r>
            <a:endParaRPr lang="en-US" sz="2158" spc="0" baseline="0">
              <a:latin typeface="Century Gothic" pitchFamily="34" charset="0"/>
            </a:endParaRPr>
          </a:p>
          <a:p>
            <a:pPr eaLnBrk="1" hangingPunct="1">
              <a:spcBef>
                <a:spcPts val="1546"/>
              </a:spcBef>
            </a:pPr>
            <a:r>
              <a:rPr lang="en-US" sz="2158" b="1" spc="0" baseline="0">
                <a:solidFill>
                  <a:srgbClr val="50C0AF"/>
                </a:solidFill>
                <a:latin typeface="Century Gothic" pitchFamily="34" charset="0"/>
              </a:rPr>
              <a:t>0000</a:t>
            </a:r>
            <a:endParaRPr lang="en-US" sz="2158" spc="0" baseline="0">
              <a:latin typeface="Century Gothic" pitchFamily="34" charset="0"/>
            </a:endParaRPr>
          </a:p>
        </p:txBody>
      </p:sp>
      <p:sp>
        <p:nvSpPr>
          <p:cNvPr id="39" name="object 38"/>
          <p:cNvSpPr txBox="1">
            <a:spLocks noChangeArrowheads="1"/>
          </p:cNvSpPr>
          <p:nvPr userDrawn="1"/>
        </p:nvSpPr>
        <p:spPr bwMode="auto">
          <a:xfrm>
            <a:off x="15440395"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144"/>
              </a:spcBef>
            </a:pPr>
            <a:r>
              <a:rPr lang="en-US" sz="2158" b="1" spc="0" baseline="0">
                <a:solidFill>
                  <a:srgbClr val="50C0AF"/>
                </a:solidFill>
                <a:latin typeface="Century Gothic" pitchFamily="34" charset="0"/>
              </a:rPr>
              <a:t>0000</a:t>
            </a:r>
            <a:endParaRPr lang="en-US" sz="2158" spc="0" baseline="0">
              <a:latin typeface="Century Gothic" pitchFamily="34" charset="0"/>
            </a:endParaRPr>
          </a:p>
        </p:txBody>
      </p:sp>
      <p:sp>
        <p:nvSpPr>
          <p:cNvPr id="40" name="object 39"/>
          <p:cNvSpPr txBox="1">
            <a:spLocks noChangeArrowheads="1"/>
          </p:cNvSpPr>
          <p:nvPr userDrawn="1"/>
        </p:nvSpPr>
        <p:spPr bwMode="auto">
          <a:xfrm>
            <a:off x="16970964"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144"/>
              </a:spcBef>
            </a:pPr>
            <a:r>
              <a:rPr lang="en-US" sz="2158" b="1" spc="0" baseline="0">
                <a:solidFill>
                  <a:srgbClr val="50C0AF"/>
                </a:solidFill>
                <a:latin typeface="Century Gothic" pitchFamily="34" charset="0"/>
              </a:rPr>
              <a:t>0000</a:t>
            </a:r>
            <a:endParaRPr lang="en-US" sz="2158" spc="0" baseline="0">
              <a:latin typeface="Century Gothic" pitchFamily="34" charset="0"/>
            </a:endParaRPr>
          </a:p>
        </p:txBody>
      </p:sp>
      <p:sp>
        <p:nvSpPr>
          <p:cNvPr id="41" name="object 40"/>
          <p:cNvSpPr txBox="1">
            <a:spLocks noChangeArrowheads="1"/>
          </p:cNvSpPr>
          <p:nvPr userDrawn="1"/>
        </p:nvSpPr>
        <p:spPr bwMode="auto">
          <a:xfrm>
            <a:off x="18561919"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144"/>
              </a:spcBef>
            </a:pPr>
            <a:r>
              <a:rPr lang="en-US" sz="2158" b="1" spc="0" baseline="0">
                <a:solidFill>
                  <a:srgbClr val="50C0AF"/>
                </a:solidFill>
                <a:latin typeface="Century Gothic" pitchFamily="34" charset="0"/>
              </a:rPr>
              <a:t>0000</a:t>
            </a:r>
            <a:endParaRPr lang="en-US" sz="2158" spc="0" baseline="0">
              <a:latin typeface="Century Gothic" pitchFamily="34" charset="0"/>
            </a:endParaRPr>
          </a:p>
        </p:txBody>
      </p:sp>
      <p:sp>
        <p:nvSpPr>
          <p:cNvPr id="42" name="object 43"/>
          <p:cNvSpPr txBox="1">
            <a:spLocks noChangeArrowheads="1"/>
          </p:cNvSpPr>
          <p:nvPr userDrawn="1"/>
        </p:nvSpPr>
        <p:spPr bwMode="auto">
          <a:xfrm>
            <a:off x="11219138" y="9379545"/>
            <a:ext cx="8224194" cy="74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8270" rIns="0" bIns="0">
            <a:spAutoFit/>
          </a:bodyPr>
          <a:lstStyle>
            <a:lvl1pPr marL="769938" eaLnBrk="0" hangingPunct="0">
              <a:tabLst>
                <a:tab pos="1847850" algn="l"/>
              </a:tabLst>
              <a:defRPr>
                <a:solidFill>
                  <a:schemeClr val="tx1"/>
                </a:solidFill>
                <a:latin typeface="Calibri" pitchFamily="34" charset="0"/>
                <a:cs typeface="Arial" pitchFamily="34" charset="0"/>
              </a:defRPr>
            </a:lvl1pPr>
            <a:lvl2pPr marL="742950" indent="-285750" eaLnBrk="0" hangingPunct="0">
              <a:tabLst>
                <a:tab pos="1847850" algn="l"/>
              </a:tabLst>
              <a:defRPr>
                <a:solidFill>
                  <a:schemeClr val="tx1"/>
                </a:solidFill>
                <a:latin typeface="Calibri" pitchFamily="34" charset="0"/>
                <a:cs typeface="Arial" pitchFamily="34" charset="0"/>
              </a:defRPr>
            </a:lvl2pPr>
            <a:lvl3pPr marL="1143000" indent="-228600" eaLnBrk="0" hangingPunct="0">
              <a:tabLst>
                <a:tab pos="1847850" algn="l"/>
              </a:tabLst>
              <a:defRPr>
                <a:solidFill>
                  <a:schemeClr val="tx1"/>
                </a:solidFill>
                <a:latin typeface="Calibri" pitchFamily="34" charset="0"/>
                <a:cs typeface="Arial" pitchFamily="34" charset="0"/>
              </a:defRPr>
            </a:lvl3pPr>
            <a:lvl4pPr marL="1600200" indent="-228600" eaLnBrk="0" hangingPunct="0">
              <a:tabLst>
                <a:tab pos="1847850" algn="l"/>
              </a:tabLst>
              <a:defRPr>
                <a:solidFill>
                  <a:schemeClr val="tx1"/>
                </a:solidFill>
                <a:latin typeface="Calibri" pitchFamily="34" charset="0"/>
                <a:cs typeface="Arial" pitchFamily="34" charset="0"/>
              </a:defRPr>
            </a:lvl4pPr>
            <a:lvl5pPr marL="2057400" indent="-228600" eaLnBrk="0" hangingPunct="0">
              <a:tabLst>
                <a:tab pos="1847850" algn="l"/>
              </a:tabLst>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tabLst>
                <a:tab pos="1847850" algn="l"/>
              </a:tabLs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tabLst>
                <a:tab pos="1847850" algn="l"/>
              </a:tabLs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tabLst>
                <a:tab pos="1847850" algn="l"/>
              </a:tabLs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tabLst>
                <a:tab pos="1847850" algn="l"/>
              </a:tabLst>
              <a:defRPr>
                <a:solidFill>
                  <a:schemeClr val="tx1"/>
                </a:solidFill>
                <a:latin typeface="Calibri" pitchFamily="34" charset="0"/>
                <a:cs typeface="Arial" pitchFamily="34" charset="0"/>
              </a:defRPr>
            </a:lvl9pPr>
          </a:lstStyle>
          <a:p>
            <a:pPr lvl="1" eaLnBrk="1" hangingPunct="1">
              <a:spcBef>
                <a:spcPts val="144"/>
              </a:spcBef>
            </a:pPr>
            <a:r>
              <a:rPr lang="en-US" sz="1870" spc="0" baseline="0" err="1">
                <a:solidFill>
                  <a:srgbClr val="00AAC6"/>
                </a:solidFill>
                <a:latin typeface="Century Gothic" pitchFamily="34" charset="0"/>
              </a:rPr>
              <a:t>Aenean</a:t>
            </a:r>
            <a:r>
              <a:rPr lang="en-US" sz="1870" spc="0" baseline="0">
                <a:solidFill>
                  <a:srgbClr val="00AAC6"/>
                </a:solidFill>
                <a:latin typeface="Century Gothic" pitchFamily="34" charset="0"/>
              </a:rPr>
              <a:t> </a:t>
            </a:r>
            <a:r>
              <a:rPr lang="en-US" sz="1870" spc="0" baseline="0" err="1">
                <a:solidFill>
                  <a:srgbClr val="00AAC6"/>
                </a:solidFill>
                <a:latin typeface="Century Gothic" pitchFamily="34" charset="0"/>
              </a:rPr>
              <a:t>venenatis</a:t>
            </a:r>
            <a:r>
              <a:rPr lang="en-US" sz="1870" spc="0" baseline="0">
                <a:solidFill>
                  <a:srgbClr val="00AAC6"/>
                </a:solidFill>
                <a:latin typeface="Century Gothic" pitchFamily="34" charset="0"/>
              </a:rPr>
              <a:t> </a:t>
            </a:r>
            <a:r>
              <a:rPr lang="en-US" sz="1870" spc="0" baseline="0" err="1">
                <a:solidFill>
                  <a:srgbClr val="00AAC6"/>
                </a:solidFill>
                <a:latin typeface="Century Gothic" pitchFamily="34" charset="0"/>
              </a:rPr>
              <a:t>felis</a:t>
            </a:r>
            <a:r>
              <a:rPr lang="en-US" sz="1870" spc="0" baseline="0">
                <a:solidFill>
                  <a:srgbClr val="00AAC6"/>
                </a:solidFill>
                <a:latin typeface="Century Gothic" pitchFamily="34" charset="0"/>
              </a:rPr>
              <a:t> </a:t>
            </a:r>
            <a:r>
              <a:rPr lang="en-US" sz="1870" spc="0" baseline="0" err="1">
                <a:solidFill>
                  <a:srgbClr val="00AAC6"/>
                </a:solidFill>
                <a:latin typeface="Century Gothic" pitchFamily="34" charset="0"/>
              </a:rPr>
              <a:t>arcu</a:t>
            </a:r>
            <a:r>
              <a:rPr lang="en-US" sz="1870" spc="0" baseline="0">
                <a:solidFill>
                  <a:srgbClr val="00AAC6"/>
                </a:solidFill>
                <a:latin typeface="Century Gothic" pitchFamily="34" charset="0"/>
              </a:rPr>
              <a:t>.  </a:t>
            </a:r>
            <a:endParaRPr lang="lv-LV" sz="1870" spc="0" baseline="0">
              <a:solidFill>
                <a:srgbClr val="00AAC6"/>
              </a:solidFill>
              <a:latin typeface="Century Gothic" pitchFamily="34" charset="0"/>
            </a:endParaRPr>
          </a:p>
          <a:p>
            <a:pPr lvl="1" eaLnBrk="1" hangingPunct="1">
              <a:lnSpc>
                <a:spcPct val="141000"/>
              </a:lnSpc>
              <a:spcBef>
                <a:spcPts val="558"/>
              </a:spcBef>
            </a:pPr>
            <a:r>
              <a:rPr lang="en-US" sz="1870" spc="0" baseline="0" err="1">
                <a:solidFill>
                  <a:srgbClr val="0F416A"/>
                </a:solidFill>
                <a:latin typeface="Century Gothic" pitchFamily="34" charset="0"/>
              </a:rPr>
              <a:t>Aenean</a:t>
            </a:r>
            <a:r>
              <a:rPr lang="en-US" sz="1870" spc="0" baseline="0">
                <a:solidFill>
                  <a:srgbClr val="0F416A"/>
                </a:solidFill>
                <a:latin typeface="Century Gothic" pitchFamily="34" charset="0"/>
              </a:rPr>
              <a:t> </a:t>
            </a:r>
            <a:r>
              <a:rPr lang="en-US" sz="1870" spc="0" baseline="0" err="1">
                <a:solidFill>
                  <a:srgbClr val="0F416A"/>
                </a:solidFill>
                <a:latin typeface="Century Gothic" pitchFamily="34" charset="0"/>
              </a:rPr>
              <a:t>venenatis</a:t>
            </a:r>
            <a:r>
              <a:rPr lang="en-US" sz="1870" spc="0" baseline="0">
                <a:solidFill>
                  <a:srgbClr val="0F416A"/>
                </a:solidFill>
                <a:latin typeface="Century Gothic" pitchFamily="34" charset="0"/>
              </a:rPr>
              <a:t> </a:t>
            </a:r>
            <a:r>
              <a:rPr lang="en-US" sz="1870" spc="0" baseline="0" err="1">
                <a:solidFill>
                  <a:srgbClr val="0F416A"/>
                </a:solidFill>
                <a:latin typeface="Century Gothic" pitchFamily="34" charset="0"/>
              </a:rPr>
              <a:t>felis</a:t>
            </a:r>
            <a:r>
              <a:rPr lang="en-US" sz="1870" spc="0" baseline="0">
                <a:solidFill>
                  <a:srgbClr val="0F416A"/>
                </a:solidFill>
                <a:latin typeface="Century Gothic" pitchFamily="34" charset="0"/>
              </a:rPr>
              <a:t> </a:t>
            </a:r>
            <a:r>
              <a:rPr lang="en-US" sz="1870" spc="0" baseline="0" err="1">
                <a:solidFill>
                  <a:srgbClr val="0F416A"/>
                </a:solidFill>
                <a:latin typeface="Century Gothic" pitchFamily="34" charset="0"/>
              </a:rPr>
              <a:t>arcu</a:t>
            </a:r>
            <a:r>
              <a:rPr lang="en-US" sz="1870" spc="0" baseline="0">
                <a:solidFill>
                  <a:srgbClr val="0F416A"/>
                </a:solidFill>
                <a:latin typeface="Century Gothic" pitchFamily="34" charset="0"/>
              </a:rPr>
              <a:t>.</a:t>
            </a:r>
            <a:endParaRPr lang="en-US" sz="1870" spc="0" baseline="0">
              <a:latin typeface="Century Gothic" pitchFamily="34" charset="0"/>
            </a:endParaRPr>
          </a:p>
        </p:txBody>
      </p:sp>
      <p:sp>
        <p:nvSpPr>
          <p:cNvPr id="43" name="object 3"/>
          <p:cNvSpPr txBox="1"/>
          <p:nvPr userDrawn="1"/>
        </p:nvSpPr>
        <p:spPr>
          <a:xfrm>
            <a:off x="10741852" y="3311502"/>
            <a:ext cx="8637609" cy="571998"/>
          </a:xfrm>
          <a:prstGeom prst="rect">
            <a:avLst/>
          </a:prstGeom>
        </p:spPr>
        <p:txBody>
          <a:bodyPr lIns="0" tIns="18270" rIns="0" bIns="0">
            <a:spAutoFit/>
          </a:bodyPr>
          <a:lstStyle/>
          <a:p>
            <a:pPr marL="18270" algn="ctr" fontAlgn="auto">
              <a:spcBef>
                <a:spcPts val="144"/>
              </a:spcBef>
              <a:spcAft>
                <a:spcPts val="0"/>
              </a:spcAft>
              <a:defRPr/>
            </a:pPr>
            <a:r>
              <a:rPr sz="3597" b="1" spc="0" baseline="0">
                <a:solidFill>
                  <a:srgbClr val="00AAC6"/>
                </a:solidFill>
                <a:latin typeface="Century Gothic" pitchFamily="34" charset="0"/>
                <a:cs typeface="Mark"/>
              </a:rPr>
              <a:t>Mazais virsraksts</a:t>
            </a:r>
            <a:endParaRPr sz="3597" spc="0" baseline="0">
              <a:solidFill>
                <a:srgbClr val="00AAC6"/>
              </a:solidFill>
              <a:latin typeface="Century Gothic" pitchFamily="34" charset="0"/>
              <a:cs typeface="Mark"/>
            </a:endParaRPr>
          </a:p>
        </p:txBody>
      </p:sp>
      <p:sp>
        <p:nvSpPr>
          <p:cNvPr id="44" name="TextBox 44"/>
          <p:cNvSpPr txBox="1">
            <a:spLocks noChangeArrowheads="1"/>
          </p:cNvSpPr>
          <p:nvPr userDrawn="1"/>
        </p:nvSpPr>
        <p:spPr bwMode="auto">
          <a:xfrm>
            <a:off x="10746498" y="940923"/>
            <a:ext cx="8635287" cy="11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lv-LV" sz="7193" b="1" spc="0" baseline="0">
                <a:solidFill>
                  <a:srgbClr val="00AAC6"/>
                </a:solidFill>
                <a:latin typeface="Century Gothic" pitchFamily="34" charset="0"/>
              </a:rPr>
              <a:t>LIELAIS VIRSRAKSTS</a:t>
            </a:r>
            <a:endParaRPr lang="en-US" sz="7193" b="1" spc="0" baseline="0">
              <a:solidFill>
                <a:srgbClr val="00AAC6"/>
              </a:solidFill>
              <a:latin typeface="Century Gothic" pitchFamily="34" charset="0"/>
            </a:endParaRPr>
          </a:p>
        </p:txBody>
      </p:sp>
      <p:sp>
        <p:nvSpPr>
          <p:cNvPr id="45" name="object 3"/>
          <p:cNvSpPr txBox="1"/>
          <p:nvPr userDrawn="1"/>
        </p:nvSpPr>
        <p:spPr>
          <a:xfrm>
            <a:off x="10741852" y="4252426"/>
            <a:ext cx="8637609" cy="306220"/>
          </a:xfrm>
          <a:prstGeom prst="rect">
            <a:avLst/>
          </a:prstGeom>
        </p:spPr>
        <p:txBody>
          <a:bodyPr lIns="0" tIns="18270" rIns="0" bIns="0">
            <a:spAutoFit/>
          </a:bodyPr>
          <a:lstStyle/>
          <a:p>
            <a:pPr marL="18270" fontAlgn="auto">
              <a:spcBef>
                <a:spcPts val="144"/>
              </a:spcBef>
              <a:spcAft>
                <a:spcPts val="0"/>
              </a:spcAft>
              <a:defRPr/>
            </a:pPr>
            <a:r>
              <a:rPr lang="lv-LV" sz="1870" spc="0" baseline="0">
                <a:solidFill>
                  <a:srgbClr val="00AAC6"/>
                </a:solidFill>
                <a:latin typeface="Century Gothic" pitchFamily="34" charset="0"/>
                <a:cs typeface="Mark"/>
              </a:rPr>
              <a:t>Teksts</a:t>
            </a:r>
            <a:endParaRPr sz="1870" spc="0" baseline="0">
              <a:solidFill>
                <a:srgbClr val="00AAC6"/>
              </a:solidFill>
              <a:latin typeface="Century Gothic" pitchFamily="34" charset="0"/>
              <a:cs typeface="Mark"/>
            </a:endParaRPr>
          </a:p>
        </p:txBody>
      </p:sp>
      <p:sp>
        <p:nvSpPr>
          <p:cNvPr id="47" name="object 38"/>
          <p:cNvSpPr txBox="1">
            <a:spLocks noChangeArrowheads="1"/>
          </p:cNvSpPr>
          <p:nvPr userDrawn="1"/>
        </p:nvSpPr>
        <p:spPr bwMode="auto">
          <a:xfrm>
            <a:off x="12250356"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144"/>
              </a:spcBef>
            </a:pPr>
            <a:r>
              <a:rPr lang="en-US" sz="2158" b="1" spc="0" baseline="0">
                <a:solidFill>
                  <a:srgbClr val="50C0AF"/>
                </a:solidFill>
                <a:latin typeface="Century Gothic" pitchFamily="34" charset="0"/>
              </a:rPr>
              <a:t>0000</a:t>
            </a:r>
            <a:endParaRPr lang="en-US" sz="2158" spc="0" baseline="0">
              <a:latin typeface="Century Gothic" pitchFamily="34" charset="0"/>
            </a:endParaRPr>
          </a:p>
        </p:txBody>
      </p:sp>
      <p:sp>
        <p:nvSpPr>
          <p:cNvPr id="48" name="object 38"/>
          <p:cNvSpPr txBox="1">
            <a:spLocks noChangeArrowheads="1"/>
          </p:cNvSpPr>
          <p:nvPr userDrawn="1"/>
        </p:nvSpPr>
        <p:spPr bwMode="auto">
          <a:xfrm>
            <a:off x="13895590" y="8808596"/>
            <a:ext cx="706059" cy="3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70"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144"/>
              </a:spcBef>
            </a:pPr>
            <a:r>
              <a:rPr lang="en-US" sz="2158" b="1" spc="0" baseline="0">
                <a:solidFill>
                  <a:srgbClr val="50C0AF"/>
                </a:solidFill>
                <a:latin typeface="Century Gothic" pitchFamily="34" charset="0"/>
              </a:rPr>
              <a:t>0000</a:t>
            </a:r>
            <a:endParaRPr lang="en-US" sz="2158" spc="0" baseline="0">
              <a:latin typeface="Century Gothic" pitchFamily="34" charset="0"/>
            </a:endParaRPr>
          </a:p>
        </p:txBody>
      </p:sp>
      <p:sp>
        <p:nvSpPr>
          <p:cNvPr id="52" name="object 60"/>
          <p:cNvSpPr>
            <a:spLocks/>
          </p:cNvSpPr>
          <p:nvPr userDrawn="1"/>
        </p:nvSpPr>
        <p:spPr bwMode="auto">
          <a:xfrm>
            <a:off x="10741852" y="9868276"/>
            <a:ext cx="204385" cy="200974"/>
          </a:xfrm>
          <a:custGeom>
            <a:avLst/>
            <a:gdLst>
              <a:gd name="T0" fmla="*/ 139191 w 139700"/>
              <a:gd name="T1" fmla="*/ 0 h 139700"/>
              <a:gd name="T2" fmla="*/ 0 w 139700"/>
              <a:gd name="T3" fmla="*/ 0 h 139700"/>
              <a:gd name="T4" fmla="*/ 0 w 139700"/>
              <a:gd name="T5" fmla="*/ 139192 h 139700"/>
              <a:gd name="T6" fmla="*/ 139191 w 139700"/>
              <a:gd name="T7" fmla="*/ 139192 h 139700"/>
              <a:gd name="T8" fmla="*/ 139191 w 139700"/>
              <a:gd name="T9" fmla="*/ 0 h 139700"/>
            </a:gdLst>
            <a:ahLst/>
            <a:cxnLst>
              <a:cxn ang="0">
                <a:pos x="T0" y="T1"/>
              </a:cxn>
              <a:cxn ang="0">
                <a:pos x="T2" y="T3"/>
              </a:cxn>
              <a:cxn ang="0">
                <a:pos x="T4" y="T5"/>
              </a:cxn>
              <a:cxn ang="0">
                <a:pos x="T6" y="T7"/>
              </a:cxn>
              <a:cxn ang="0">
                <a:pos x="T8" y="T9"/>
              </a:cxn>
            </a:cxnLst>
            <a:rect l="0" t="0" r="r" b="b"/>
            <a:pathLst>
              <a:path w="139700" h="139700">
                <a:moveTo>
                  <a:pt x="139191" y="0"/>
                </a:moveTo>
                <a:lnTo>
                  <a:pt x="0" y="0"/>
                </a:lnTo>
                <a:lnTo>
                  <a:pt x="0" y="139192"/>
                </a:lnTo>
                <a:lnTo>
                  <a:pt x="139191" y="139192"/>
                </a:lnTo>
                <a:lnTo>
                  <a:pt x="139191" y="0"/>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53" name="object 61"/>
          <p:cNvSpPr>
            <a:spLocks/>
          </p:cNvSpPr>
          <p:nvPr userDrawn="1"/>
        </p:nvSpPr>
        <p:spPr bwMode="auto">
          <a:xfrm>
            <a:off x="10741852" y="9468613"/>
            <a:ext cx="204385" cy="200974"/>
          </a:xfrm>
          <a:custGeom>
            <a:avLst/>
            <a:gdLst>
              <a:gd name="T0" fmla="*/ 139191 w 139700"/>
              <a:gd name="T1" fmla="*/ 0 h 139700"/>
              <a:gd name="T2" fmla="*/ 0 w 139700"/>
              <a:gd name="T3" fmla="*/ 0 h 139700"/>
              <a:gd name="T4" fmla="*/ 0 w 139700"/>
              <a:gd name="T5" fmla="*/ 139191 h 139700"/>
              <a:gd name="T6" fmla="*/ 139191 w 139700"/>
              <a:gd name="T7" fmla="*/ 139191 h 139700"/>
              <a:gd name="T8" fmla="*/ 139191 w 139700"/>
              <a:gd name="T9" fmla="*/ 0 h 139700"/>
            </a:gdLst>
            <a:ahLst/>
            <a:cxnLst>
              <a:cxn ang="0">
                <a:pos x="T0" y="T1"/>
              </a:cxn>
              <a:cxn ang="0">
                <a:pos x="T2" y="T3"/>
              </a:cxn>
              <a:cxn ang="0">
                <a:pos x="T4" y="T5"/>
              </a:cxn>
              <a:cxn ang="0">
                <a:pos x="T6" y="T7"/>
              </a:cxn>
              <a:cxn ang="0">
                <a:pos x="T8" y="T9"/>
              </a:cxn>
            </a:cxnLst>
            <a:rect l="0" t="0" r="r" b="b"/>
            <a:pathLst>
              <a:path w="139700" h="139700">
                <a:moveTo>
                  <a:pt x="139191" y="0"/>
                </a:moveTo>
                <a:lnTo>
                  <a:pt x="0" y="0"/>
                </a:lnTo>
                <a:lnTo>
                  <a:pt x="0" y="139191"/>
                </a:lnTo>
                <a:lnTo>
                  <a:pt x="139191" y="139191"/>
                </a:lnTo>
                <a:lnTo>
                  <a:pt x="139191" y="0"/>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spc="0" baseline="0">
              <a:latin typeface="Century Gothic" pitchFamily="34" charset="0"/>
            </a:endParaRPr>
          </a:p>
        </p:txBody>
      </p:sp>
      <p:sp>
        <p:nvSpPr>
          <p:cNvPr id="54" name="object 3"/>
          <p:cNvSpPr txBox="1"/>
          <p:nvPr userDrawn="1"/>
        </p:nvSpPr>
        <p:spPr>
          <a:xfrm rot="20355368">
            <a:off x="1113664" y="4767032"/>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276973837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2_Baltais lielais virsraksts 2/3 pa kreisi donut">
    <p:spTree>
      <p:nvGrpSpPr>
        <p:cNvPr id="1" name=""/>
        <p:cNvGrpSpPr/>
        <p:nvPr/>
      </p:nvGrpSpPr>
      <p:grpSpPr>
        <a:xfrm>
          <a:off x="0" y="0"/>
          <a:ext cx="0" cy="0"/>
          <a:chOff x="0" y="0"/>
          <a:chExt cx="0" cy="0"/>
        </a:xfrm>
      </p:grpSpPr>
      <p:sp>
        <p:nvSpPr>
          <p:cNvPr id="4" name="Text Placeholder 2"/>
          <p:cNvSpPr>
            <a:spLocks noGrp="1"/>
          </p:cNvSpPr>
          <p:nvPr>
            <p:ph type="body" sz="quarter" idx="12" hasCustomPrompt="1"/>
          </p:nvPr>
        </p:nvSpPr>
        <p:spPr>
          <a:xfrm>
            <a:off x="353029" y="1391130"/>
            <a:ext cx="6043307" cy="2191716"/>
          </a:xfrm>
          <a:prstGeom prst="rect">
            <a:avLst/>
          </a:prstGeom>
        </p:spPr>
        <p:txBody>
          <a:bodyPr/>
          <a:lstStyle>
            <a:lvl1pPr marL="0" indent="0" algn="ctr">
              <a:spcBef>
                <a:spcPts val="0"/>
              </a:spcBef>
              <a:buNone/>
              <a:defRPr lang="lv-LV" sz="6905"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5" name="Text Placeholder 10"/>
          <p:cNvSpPr>
            <a:spLocks noGrp="1"/>
          </p:cNvSpPr>
          <p:nvPr>
            <p:ph type="body" sz="quarter" idx="14" hasCustomPrompt="1"/>
          </p:nvPr>
        </p:nvSpPr>
        <p:spPr>
          <a:xfrm>
            <a:off x="359854" y="3866465"/>
            <a:ext cx="6043307" cy="584651"/>
          </a:xfrm>
          <a:prstGeom prst="rect">
            <a:avLst/>
          </a:prstGeom>
        </p:spPr>
        <p:txBody>
          <a:bodyPr anchor="ctr"/>
          <a:lstStyle>
            <a:lvl1pPr marL="0" indent="0" algn="ctr">
              <a:buNone/>
              <a:defRPr lang="lv-LV" sz="3597"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6" name="Text Placeholder 2"/>
          <p:cNvSpPr>
            <a:spLocks noGrp="1"/>
          </p:cNvSpPr>
          <p:nvPr>
            <p:ph type="body" sz="quarter" idx="15" hasCustomPrompt="1"/>
          </p:nvPr>
        </p:nvSpPr>
        <p:spPr>
          <a:xfrm>
            <a:off x="330240" y="4697623"/>
            <a:ext cx="6055791" cy="306028"/>
          </a:xfrm>
          <a:prstGeom prst="rect">
            <a:avLst/>
          </a:prstGeom>
        </p:spPr>
        <p:txBody>
          <a:bodyPr anchor="ctr"/>
          <a:lstStyle>
            <a:lvl1pPr marL="0" indent="0" algn="ctr">
              <a:buNone/>
              <a:defRPr lang="en-US" sz="2014"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8" name="Picture Placeholder 6"/>
          <p:cNvSpPr>
            <a:spLocks noGrp="1"/>
          </p:cNvSpPr>
          <p:nvPr>
            <p:ph type="pic" sz="quarter" idx="16"/>
          </p:nvPr>
        </p:nvSpPr>
        <p:spPr>
          <a:xfrm>
            <a:off x="6698270" y="0"/>
            <a:ext cx="13405830" cy="113093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112614317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4_Baltais lielais virsraksts 2/3 pa kreisi donut">
    <p:spTree>
      <p:nvGrpSpPr>
        <p:cNvPr id="1" name=""/>
        <p:cNvGrpSpPr/>
        <p:nvPr/>
      </p:nvGrpSpPr>
      <p:grpSpPr>
        <a:xfrm>
          <a:off x="0" y="0"/>
          <a:ext cx="0" cy="0"/>
          <a:chOff x="0" y="0"/>
          <a:chExt cx="0" cy="0"/>
        </a:xfrm>
      </p:grpSpPr>
      <p:sp>
        <p:nvSpPr>
          <p:cNvPr id="4" name="Text Placeholder 2"/>
          <p:cNvSpPr>
            <a:spLocks noGrp="1"/>
          </p:cNvSpPr>
          <p:nvPr>
            <p:ph type="body" sz="quarter" idx="12" hasCustomPrompt="1"/>
          </p:nvPr>
        </p:nvSpPr>
        <p:spPr>
          <a:xfrm>
            <a:off x="353029" y="1391130"/>
            <a:ext cx="6043307" cy="2191716"/>
          </a:xfrm>
          <a:prstGeom prst="rect">
            <a:avLst/>
          </a:prstGeom>
        </p:spPr>
        <p:txBody>
          <a:bodyPr/>
          <a:lstStyle>
            <a:lvl1pPr marL="0" indent="0" algn="ctr">
              <a:spcBef>
                <a:spcPts val="0"/>
              </a:spcBef>
              <a:buNone/>
              <a:defRPr lang="lv-LV" sz="6905"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5" name="Text Placeholder 10"/>
          <p:cNvSpPr>
            <a:spLocks noGrp="1"/>
          </p:cNvSpPr>
          <p:nvPr>
            <p:ph type="body" sz="quarter" idx="14" hasCustomPrompt="1"/>
          </p:nvPr>
        </p:nvSpPr>
        <p:spPr>
          <a:xfrm>
            <a:off x="359854" y="3866465"/>
            <a:ext cx="6043307" cy="584651"/>
          </a:xfrm>
          <a:prstGeom prst="rect">
            <a:avLst/>
          </a:prstGeom>
        </p:spPr>
        <p:txBody>
          <a:bodyPr anchor="ctr"/>
          <a:lstStyle>
            <a:lvl1pPr marL="0" indent="0" algn="ctr">
              <a:buNone/>
              <a:defRPr lang="lv-LV" sz="3597"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6" name="Text Placeholder 2"/>
          <p:cNvSpPr>
            <a:spLocks noGrp="1"/>
          </p:cNvSpPr>
          <p:nvPr>
            <p:ph type="body" sz="quarter" idx="15" hasCustomPrompt="1"/>
          </p:nvPr>
        </p:nvSpPr>
        <p:spPr>
          <a:xfrm>
            <a:off x="330240" y="4697623"/>
            <a:ext cx="6055791" cy="306028"/>
          </a:xfrm>
          <a:prstGeom prst="rect">
            <a:avLst/>
          </a:prstGeom>
        </p:spPr>
        <p:txBody>
          <a:bodyPr anchor="ctr"/>
          <a:lstStyle>
            <a:lvl1pPr marL="0" indent="0" algn="ctr">
              <a:buNone/>
              <a:defRPr lang="en-US" sz="2014"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8" name="Picture Placeholder 6"/>
          <p:cNvSpPr>
            <a:spLocks noGrp="1"/>
          </p:cNvSpPr>
          <p:nvPr>
            <p:ph type="pic" sz="quarter" idx="16"/>
          </p:nvPr>
        </p:nvSpPr>
        <p:spPr>
          <a:xfrm>
            <a:off x="6698270" y="0"/>
            <a:ext cx="13405830" cy="1130935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192937090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3_Baltais lielais virsraksts 2/3 pa kreisi donut">
    <p:spTree>
      <p:nvGrpSpPr>
        <p:cNvPr id="1" name=""/>
        <p:cNvGrpSpPr/>
        <p:nvPr/>
      </p:nvGrpSpPr>
      <p:grpSpPr>
        <a:xfrm>
          <a:off x="0" y="0"/>
          <a:ext cx="0" cy="0"/>
          <a:chOff x="0" y="0"/>
          <a:chExt cx="0" cy="0"/>
        </a:xfrm>
      </p:grpSpPr>
      <p:sp>
        <p:nvSpPr>
          <p:cNvPr id="3" name="object 2"/>
          <p:cNvSpPr>
            <a:spLocks noChangeArrowheads="1"/>
          </p:cNvSpPr>
          <p:nvPr userDrawn="1"/>
        </p:nvSpPr>
        <p:spPr bwMode="auto">
          <a:xfrm>
            <a:off x="6698270" y="0"/>
            <a:ext cx="13398863" cy="1130249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589"/>
          </a:p>
        </p:txBody>
      </p:sp>
      <p:sp>
        <p:nvSpPr>
          <p:cNvPr id="7" name="object 3"/>
          <p:cNvSpPr txBox="1"/>
          <p:nvPr userDrawn="1"/>
        </p:nvSpPr>
        <p:spPr>
          <a:xfrm>
            <a:off x="353030" y="3866465"/>
            <a:ext cx="6043307" cy="571998"/>
          </a:xfrm>
          <a:prstGeom prst="rect">
            <a:avLst/>
          </a:prstGeom>
        </p:spPr>
        <p:txBody>
          <a:bodyPr wrap="square" lIns="0" tIns="18270" rIns="0" bIns="0">
            <a:spAutoFit/>
          </a:bodyPr>
          <a:lstStyle/>
          <a:p>
            <a:pPr marL="18270" algn="ctr" fontAlgn="auto">
              <a:spcBef>
                <a:spcPts val="144"/>
              </a:spcBef>
              <a:spcAft>
                <a:spcPts val="0"/>
              </a:spcAft>
              <a:defRPr/>
            </a:pPr>
            <a:r>
              <a:rPr sz="3597" b="1" spc="0" baseline="0">
                <a:solidFill>
                  <a:srgbClr val="00AAC6"/>
                </a:solidFill>
                <a:latin typeface="Century Gothic" pitchFamily="34" charset="0"/>
                <a:cs typeface="Mark"/>
              </a:rPr>
              <a:t>Mazais virsraksts</a:t>
            </a:r>
            <a:endParaRPr sz="3597" spc="0" baseline="0">
              <a:latin typeface="Century Gothic" pitchFamily="34" charset="0"/>
              <a:cs typeface="Mark"/>
            </a:endParaRPr>
          </a:p>
        </p:txBody>
      </p:sp>
      <p:sp>
        <p:nvSpPr>
          <p:cNvPr id="8" name="TextBox 5"/>
          <p:cNvSpPr txBox="1">
            <a:spLocks noChangeArrowheads="1"/>
          </p:cNvSpPr>
          <p:nvPr userDrawn="1"/>
        </p:nvSpPr>
        <p:spPr bwMode="auto">
          <a:xfrm>
            <a:off x="353030" y="1379412"/>
            <a:ext cx="6043307" cy="221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6905" b="1" spc="0" baseline="0">
                <a:solidFill>
                  <a:srgbClr val="00AAC6"/>
                </a:solidFill>
                <a:latin typeface="Century Gothic" pitchFamily="34" charset="0"/>
                <a:ea typeface="Mark" pitchFamily="50" charset="0"/>
                <a:cs typeface="Mark" pitchFamily="50" charset="0"/>
              </a:rPr>
              <a:t>LIELAIS VIRSRAKSTS</a:t>
            </a:r>
            <a:endParaRPr lang="en-US" sz="6905" b="1" spc="0" baseline="0">
              <a:solidFill>
                <a:srgbClr val="00AAC6"/>
              </a:solidFill>
              <a:latin typeface="Century Gothic" pitchFamily="34" charset="0"/>
              <a:ea typeface="Mark" pitchFamily="50" charset="0"/>
              <a:cs typeface="Mark" pitchFamily="50" charset="0"/>
            </a:endParaRPr>
          </a:p>
        </p:txBody>
      </p:sp>
      <p:sp>
        <p:nvSpPr>
          <p:cNvPr id="9" name="object 3"/>
          <p:cNvSpPr txBox="1"/>
          <p:nvPr userDrawn="1"/>
        </p:nvSpPr>
        <p:spPr>
          <a:xfrm>
            <a:off x="353030" y="4713753"/>
            <a:ext cx="6043307" cy="306220"/>
          </a:xfrm>
          <a:prstGeom prst="rect">
            <a:avLst/>
          </a:prstGeom>
        </p:spPr>
        <p:txBody>
          <a:bodyPr wrap="square" lIns="0" tIns="18270" rIns="0" bIns="0">
            <a:spAutoFit/>
          </a:bodyPr>
          <a:lstStyle/>
          <a:p>
            <a:pPr marL="18270" algn="ctr" fontAlgn="auto">
              <a:spcBef>
                <a:spcPts val="144"/>
              </a:spcBef>
              <a:spcAft>
                <a:spcPts val="0"/>
              </a:spcAft>
              <a:defRPr/>
            </a:pPr>
            <a:r>
              <a:rPr lang="lv-LV" sz="1870" spc="0" baseline="0">
                <a:solidFill>
                  <a:srgbClr val="00AAC6"/>
                </a:solidFill>
                <a:latin typeface="Century Gothic" pitchFamily="34" charset="0"/>
                <a:cs typeface="Mark"/>
              </a:rPr>
              <a:t>Teksts</a:t>
            </a:r>
            <a:endParaRPr sz="1870" spc="0" baseline="0">
              <a:latin typeface="Century Gothic" pitchFamily="34" charset="0"/>
              <a:cs typeface="Mark"/>
            </a:endParaRPr>
          </a:p>
        </p:txBody>
      </p:sp>
      <p:sp>
        <p:nvSpPr>
          <p:cNvPr id="10" name="object 3"/>
          <p:cNvSpPr txBox="1"/>
          <p:nvPr userDrawn="1"/>
        </p:nvSpPr>
        <p:spPr>
          <a:xfrm rot="20355368">
            <a:off x="1113664" y="4767032"/>
            <a:ext cx="17907095" cy="2143774"/>
          </a:xfrm>
          <a:prstGeom prst="rect">
            <a:avLst/>
          </a:prstGeom>
        </p:spPr>
        <p:txBody>
          <a:bodyPr wrap="square" lIns="0" tIns="18270" rIns="0" bIns="0">
            <a:spAutoFit/>
          </a:bodyPr>
          <a:lstStyle/>
          <a:p>
            <a:pPr marL="18270" fontAlgn="auto">
              <a:spcBef>
                <a:spcPts val="144"/>
              </a:spcBef>
              <a:spcAft>
                <a:spcPts val="0"/>
              </a:spcAft>
              <a:defRPr/>
            </a:pPr>
            <a:r>
              <a:rPr lang="lv-LV" sz="13811" b="1">
                <a:solidFill>
                  <a:srgbClr val="FF0000"/>
                </a:solidFill>
                <a:latin typeface="Century Gothic" pitchFamily="34" charset="0"/>
                <a:cs typeface="Arial" pitchFamily="34" charset="0"/>
              </a:rPr>
              <a:t>PARAUGS!</a:t>
            </a:r>
            <a:r>
              <a:rPr lang="lv-LV" sz="13811" b="1" baseline="0">
                <a:solidFill>
                  <a:srgbClr val="FF0000"/>
                </a:solidFill>
                <a:latin typeface="Century Gothic" pitchFamily="34" charset="0"/>
                <a:cs typeface="Arial" pitchFamily="34" charset="0"/>
              </a:rPr>
              <a:t> NELIETOT!</a:t>
            </a:r>
            <a:endParaRPr sz="13811"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15127849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1382155" y="6157430"/>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61371" y="6272163"/>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1461371" y="6976949"/>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7146178" y="6157430"/>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7225394" y="6272163"/>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7225394" y="6976949"/>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12910201" y="6157430"/>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12989417" y="6272163"/>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12989417" y="6976949"/>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414012946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userDrawn="1">
  <p:cSld name="Dubltzils 2 donuts">
    <p:spTree>
      <p:nvGrpSpPr>
        <p:cNvPr id="1" name=""/>
        <p:cNvGrpSpPr/>
        <p:nvPr/>
      </p:nvGrpSpPr>
      <p:grpSpPr>
        <a:xfrm>
          <a:off x="0" y="0"/>
          <a:ext cx="0" cy="0"/>
          <a:chOff x="0" y="0"/>
          <a:chExt cx="0" cy="0"/>
        </a:xfrm>
      </p:grpSpPr>
      <p:sp>
        <p:nvSpPr>
          <p:cNvPr id="6" name="object 3"/>
          <p:cNvSpPr>
            <a:spLocks/>
          </p:cNvSpPr>
          <p:nvPr userDrawn="1"/>
        </p:nvSpPr>
        <p:spPr bwMode="auto">
          <a:xfrm>
            <a:off x="10049729" y="0"/>
            <a:ext cx="10047405" cy="11302499"/>
          </a:xfrm>
          <a:custGeom>
            <a:avLst/>
            <a:gdLst>
              <a:gd name="T0" fmla="*/ 0 w 6868159"/>
              <a:gd name="T1" fmla="*/ 7856068 h 7856855"/>
              <a:gd name="T2" fmla="*/ 6867183 w 6868159"/>
              <a:gd name="T3" fmla="*/ 7856068 h 7856855"/>
              <a:gd name="T4" fmla="*/ 6867183 w 6868159"/>
              <a:gd name="T5" fmla="*/ 0 h 7856855"/>
              <a:gd name="T6" fmla="*/ 0 w 6868159"/>
              <a:gd name="T7" fmla="*/ 0 h 7856855"/>
              <a:gd name="T8" fmla="*/ 0 w 6868159"/>
              <a:gd name="T9" fmla="*/ 7856068 h 7856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68159" h="7856855">
                <a:moveTo>
                  <a:pt x="0" y="7856385"/>
                </a:moveTo>
                <a:lnTo>
                  <a:pt x="6867817" y="7856385"/>
                </a:lnTo>
                <a:lnTo>
                  <a:pt x="686781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589">
              <a:latin typeface="Century Gothic" pitchFamily="34" charset="0"/>
            </a:endParaRPr>
          </a:p>
        </p:txBody>
      </p:sp>
      <p:sp>
        <p:nvSpPr>
          <p:cNvPr id="15" name="Text Placeholder 4"/>
          <p:cNvSpPr>
            <a:spLocks noGrp="1"/>
          </p:cNvSpPr>
          <p:nvPr>
            <p:ph type="body" sz="quarter" idx="10" hasCustomPrompt="1"/>
          </p:nvPr>
        </p:nvSpPr>
        <p:spPr>
          <a:xfrm>
            <a:off x="2572203" y="1458025"/>
            <a:ext cx="4883223" cy="515174"/>
          </a:xfrm>
          <a:prstGeom prst="rect">
            <a:avLst/>
          </a:prstGeom>
        </p:spPr>
        <p:txBody>
          <a:bodyPr/>
          <a:lstStyle>
            <a:lvl1pPr algn="ctr">
              <a:defRPr sz="2589" b="1">
                <a:solidFill>
                  <a:schemeClr val="bg1"/>
                </a:solidFill>
              </a:defRPr>
            </a:lvl1pPr>
          </a:lstStyle>
          <a:p>
            <a:pPr lvl="0"/>
            <a:r>
              <a:rPr lang="lv-LV"/>
              <a:t>teksts</a:t>
            </a:r>
            <a:endParaRPr lang="en-US"/>
          </a:p>
        </p:txBody>
      </p:sp>
      <p:sp>
        <p:nvSpPr>
          <p:cNvPr id="16" name="Text Placeholder 4"/>
          <p:cNvSpPr>
            <a:spLocks noGrp="1"/>
          </p:cNvSpPr>
          <p:nvPr>
            <p:ph type="body" sz="quarter" idx="11" hasCustomPrompt="1"/>
          </p:nvPr>
        </p:nvSpPr>
        <p:spPr>
          <a:xfrm>
            <a:off x="12641708" y="1470100"/>
            <a:ext cx="4883223" cy="515174"/>
          </a:xfrm>
          <a:prstGeom prst="rect">
            <a:avLst/>
          </a:prstGeom>
        </p:spPr>
        <p:txBody>
          <a:bodyPr/>
          <a:lstStyle>
            <a:lvl1pPr algn="ctr">
              <a:defRPr sz="2589" b="1">
                <a:solidFill>
                  <a:schemeClr val="bg1"/>
                </a:solidFill>
              </a:defRPr>
            </a:lvl1pPr>
          </a:lstStyle>
          <a:p>
            <a:pPr lvl="0"/>
            <a:r>
              <a:rPr lang="lv-LV"/>
              <a:t>teksts</a:t>
            </a:r>
            <a:endParaRPr lang="en-US"/>
          </a:p>
        </p:txBody>
      </p:sp>
      <p:sp>
        <p:nvSpPr>
          <p:cNvPr id="18" name="Chart Placeholder 16"/>
          <p:cNvSpPr>
            <a:spLocks noGrp="1"/>
          </p:cNvSpPr>
          <p:nvPr>
            <p:ph type="chart" sz="quarter" idx="12"/>
          </p:nvPr>
        </p:nvSpPr>
        <p:spPr>
          <a:xfrm>
            <a:off x="1308004" y="3478220"/>
            <a:ext cx="7585089" cy="4126816"/>
          </a:xfrm>
          <a:prstGeom prst="rect">
            <a:avLst/>
          </a:prstGeom>
        </p:spPr>
        <p:txBody>
          <a:bodyPr/>
          <a:lstStyle/>
          <a:p>
            <a:r>
              <a:rPr lang="en-US"/>
              <a:t>Click icon to add chart</a:t>
            </a:r>
          </a:p>
        </p:txBody>
      </p:sp>
      <p:sp>
        <p:nvSpPr>
          <p:cNvPr id="21" name="Text Placeholder 4"/>
          <p:cNvSpPr>
            <a:spLocks noGrp="1"/>
          </p:cNvSpPr>
          <p:nvPr>
            <p:ph type="body" sz="quarter" idx="14" hasCustomPrompt="1"/>
          </p:nvPr>
        </p:nvSpPr>
        <p:spPr>
          <a:xfrm>
            <a:off x="2640429" y="10582782"/>
            <a:ext cx="4777873" cy="413688"/>
          </a:xfrm>
          <a:prstGeom prst="rect">
            <a:avLst/>
          </a:prstGeom>
        </p:spPr>
        <p:txBody>
          <a:bodyPr/>
          <a:lstStyle>
            <a:lvl1pPr algn="ctr">
              <a:defRPr sz="2014" b="0">
                <a:solidFill>
                  <a:schemeClr val="bg1"/>
                </a:solidFill>
              </a:defRPr>
            </a:lvl1pPr>
          </a:lstStyle>
          <a:p>
            <a:pPr lvl="0"/>
            <a:r>
              <a:rPr lang="lv-LV"/>
              <a:t>teksts</a:t>
            </a:r>
            <a:endParaRPr lang="en-US"/>
          </a:p>
        </p:txBody>
      </p:sp>
      <p:sp>
        <p:nvSpPr>
          <p:cNvPr id="22" name="Text Placeholder 4"/>
          <p:cNvSpPr>
            <a:spLocks noGrp="1"/>
          </p:cNvSpPr>
          <p:nvPr>
            <p:ph type="body" sz="quarter" idx="15" hasCustomPrompt="1"/>
          </p:nvPr>
        </p:nvSpPr>
        <p:spPr>
          <a:xfrm>
            <a:off x="12684493" y="10582782"/>
            <a:ext cx="4777873" cy="413688"/>
          </a:xfrm>
          <a:prstGeom prst="rect">
            <a:avLst/>
          </a:prstGeom>
        </p:spPr>
        <p:txBody>
          <a:bodyPr/>
          <a:lstStyle>
            <a:lvl1pPr algn="ctr">
              <a:defRPr sz="2014" b="0">
                <a:solidFill>
                  <a:schemeClr val="bg1"/>
                </a:solidFill>
              </a:defRPr>
            </a:lvl1pPr>
          </a:lstStyle>
          <a:p>
            <a:pPr lvl="0"/>
            <a:r>
              <a:rPr lang="lv-LV"/>
              <a:t>teksts</a:t>
            </a:r>
            <a:endParaRPr lang="en-US"/>
          </a:p>
        </p:txBody>
      </p:sp>
      <p:sp>
        <p:nvSpPr>
          <p:cNvPr id="24" name="Chart Placeholder 16"/>
          <p:cNvSpPr>
            <a:spLocks noGrp="1"/>
          </p:cNvSpPr>
          <p:nvPr>
            <p:ph type="chart" sz="quarter" idx="17"/>
          </p:nvPr>
        </p:nvSpPr>
        <p:spPr>
          <a:xfrm>
            <a:off x="11280885" y="3478220"/>
            <a:ext cx="7585089" cy="4126816"/>
          </a:xfrm>
          <a:prstGeom prst="rect">
            <a:avLst/>
          </a:prstGeom>
        </p:spPr>
        <p:txBody>
          <a:bodyPr/>
          <a:lstStyle/>
          <a:p>
            <a:r>
              <a:rPr lang="en-US"/>
              <a:t>Click icon to add chart</a:t>
            </a:r>
          </a:p>
        </p:txBody>
      </p:sp>
      <p:sp>
        <p:nvSpPr>
          <p:cNvPr id="3" name="Text Placeholder 2"/>
          <p:cNvSpPr>
            <a:spLocks noGrp="1"/>
          </p:cNvSpPr>
          <p:nvPr>
            <p:ph type="body" sz="quarter" idx="18" hasCustomPrompt="1"/>
          </p:nvPr>
        </p:nvSpPr>
        <p:spPr>
          <a:xfrm>
            <a:off x="2150803" y="7622913"/>
            <a:ext cx="5687956" cy="1863576"/>
          </a:xfrm>
          <a:prstGeom prst="rect">
            <a:avLst/>
          </a:prstGeom>
        </p:spPr>
        <p:txBody>
          <a:bodyPr anchor="t"/>
          <a:lstStyle>
            <a:lvl1pPr marL="0" algn="ctr">
              <a:spcBef>
                <a:spcPts val="0"/>
              </a:spcBef>
              <a:defRPr lang="en-US" sz="2158" b="1" dirty="0" smtClean="0">
                <a:solidFill>
                  <a:schemeClr val="bg1"/>
                </a:solidFill>
                <a:latin typeface="Century Gothic" pitchFamily="34" charset="0"/>
                <a:ea typeface="+mn-ea"/>
                <a:cs typeface="+mn-cs"/>
              </a:defRPr>
            </a:lvl1pPr>
            <a:lvl3pPr marL="0" algn="ctr">
              <a:spcBef>
                <a:spcPts val="0"/>
              </a:spcBef>
              <a:defRPr lang="en-US" sz="2158" b="1" dirty="0" smtClean="0">
                <a:solidFill>
                  <a:srgbClr val="C4D600"/>
                </a:solidFill>
                <a:latin typeface="Century Gothic" pitchFamily="34" charset="0"/>
                <a:ea typeface="+mn-ea"/>
                <a:cs typeface="+mn-cs"/>
              </a:defRPr>
            </a:lvl3pPr>
            <a:lvl5pPr marL="0" algn="ctr">
              <a:spcBef>
                <a:spcPts val="0"/>
              </a:spcBef>
              <a:defRPr lang="en-US" sz="2158" b="1" dirty="0">
                <a:solidFill>
                  <a:srgbClr val="003B71"/>
                </a:solidFill>
                <a:latin typeface="Century Gothic" pitchFamily="34" charset="0"/>
                <a:ea typeface="+mn-ea"/>
                <a:cs typeface="+mn-cs"/>
              </a:defRPr>
            </a:lvl5pPr>
          </a:lstStyle>
          <a:p>
            <a:pPr lvl="0"/>
            <a:r>
              <a:rPr lang="lv-LV"/>
              <a:t>teksts</a:t>
            </a:r>
          </a:p>
          <a:p>
            <a:pPr lvl="0"/>
            <a:endParaRPr lang="en-US"/>
          </a:p>
          <a:p>
            <a:pPr lvl="2"/>
            <a:r>
              <a:rPr lang="lv-LV"/>
              <a:t>teksts</a:t>
            </a:r>
            <a:endParaRPr lang="en-US"/>
          </a:p>
          <a:p>
            <a:pPr lvl="4"/>
            <a:endParaRPr lang="lv-LV"/>
          </a:p>
          <a:p>
            <a:pPr lvl="4"/>
            <a:r>
              <a:rPr lang="lv-LV"/>
              <a:t>teksts</a:t>
            </a:r>
            <a:endParaRPr lang="en-US"/>
          </a:p>
        </p:txBody>
      </p:sp>
      <p:sp>
        <p:nvSpPr>
          <p:cNvPr id="26" name="Text Placeholder 2"/>
          <p:cNvSpPr>
            <a:spLocks noGrp="1"/>
          </p:cNvSpPr>
          <p:nvPr>
            <p:ph type="body" sz="quarter" idx="19" hasCustomPrompt="1"/>
          </p:nvPr>
        </p:nvSpPr>
        <p:spPr>
          <a:xfrm>
            <a:off x="12229452" y="7622913"/>
            <a:ext cx="5687956" cy="1863576"/>
          </a:xfrm>
          <a:prstGeom prst="rect">
            <a:avLst/>
          </a:prstGeom>
        </p:spPr>
        <p:txBody>
          <a:bodyPr anchor="t"/>
          <a:lstStyle>
            <a:lvl1pPr marL="0" algn="ctr">
              <a:spcBef>
                <a:spcPts val="0"/>
              </a:spcBef>
              <a:defRPr lang="lv-LV" sz="2158" b="1" dirty="0" smtClean="0">
                <a:solidFill>
                  <a:srgbClr val="00ACC8"/>
                </a:solidFill>
                <a:latin typeface="Century Gothic" pitchFamily="34" charset="0"/>
                <a:ea typeface="+mn-ea"/>
                <a:cs typeface="+mn-cs"/>
              </a:defRPr>
            </a:lvl1pPr>
            <a:lvl3pPr marL="0" algn="ctr">
              <a:spcBef>
                <a:spcPts val="0"/>
              </a:spcBef>
              <a:defRPr lang="lv-LV" sz="2158" b="1" dirty="0" smtClean="0">
                <a:solidFill>
                  <a:schemeClr val="bg1"/>
                </a:solidFill>
                <a:latin typeface="Century Gothic" pitchFamily="34" charset="0"/>
                <a:ea typeface="+mn-ea"/>
                <a:cs typeface="+mn-cs"/>
              </a:defRPr>
            </a:lvl3pPr>
            <a:lvl5pPr marL="0" algn="ctr">
              <a:spcBef>
                <a:spcPts val="0"/>
              </a:spcBef>
              <a:defRPr lang="en-US" sz="2158" b="1" dirty="0">
                <a:solidFill>
                  <a:srgbClr val="C4D600"/>
                </a:solidFill>
                <a:latin typeface="Century Gothic" pitchFamily="34" charset="0"/>
                <a:ea typeface="+mn-ea"/>
                <a:cs typeface="+mn-cs"/>
              </a:defRPr>
            </a:lvl5pPr>
          </a:lstStyle>
          <a:p>
            <a:pPr lvl="0"/>
            <a:r>
              <a:rPr lang="lv-LV"/>
              <a:t>teksts</a:t>
            </a:r>
          </a:p>
          <a:p>
            <a:pPr lvl="0"/>
            <a:endParaRPr lang="en-US"/>
          </a:p>
          <a:p>
            <a:pPr lvl="2"/>
            <a:r>
              <a:rPr lang="lv-LV"/>
              <a:t>teksts</a:t>
            </a:r>
          </a:p>
          <a:p>
            <a:pPr lvl="4"/>
            <a:endParaRPr lang="lv-LV"/>
          </a:p>
          <a:p>
            <a:pPr lvl="4"/>
            <a:r>
              <a:rPr lang="lv-LV"/>
              <a:t>teksts</a:t>
            </a:r>
            <a:endParaRPr lang="en-US"/>
          </a:p>
        </p:txBody>
      </p:sp>
    </p:spTree>
    <p:extLst>
      <p:ext uri="{BB962C8B-B14F-4D97-AF65-F5344CB8AC3E}">
        <p14:creationId xmlns:p14="http://schemas.microsoft.com/office/powerpoint/2010/main" val="378099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3806099" y="6157430"/>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3885315" y="6272163"/>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3885315" y="6976949"/>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10848894" y="6157430"/>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10928110" y="6272163"/>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10928110" y="6976949"/>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4084439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1382155" y="4286854"/>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61371" y="4401587"/>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1461371" y="5106372"/>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6764454" y="4286854"/>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6843670" y="4401587"/>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6843670" y="5106372"/>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12146753" y="4286854"/>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12225969" y="4401587"/>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12225969" y="5106372"/>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7" name="Rectangle 26">
            <a:extLst>
              <a:ext uri="{FF2B5EF4-FFF2-40B4-BE49-F238E27FC236}">
                <a16:creationId xmlns:a16="http://schemas.microsoft.com/office/drawing/2014/main" id="{74028B6E-A71C-6046-B69C-57C406D8CD36}"/>
              </a:ext>
            </a:extLst>
          </p:cNvPr>
          <p:cNvSpPr/>
          <p:nvPr userDrawn="1"/>
        </p:nvSpPr>
        <p:spPr>
          <a:xfrm>
            <a:off x="1382155" y="8720971"/>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9" name="Text Placeholder 2">
            <a:extLst>
              <a:ext uri="{FF2B5EF4-FFF2-40B4-BE49-F238E27FC236}">
                <a16:creationId xmlns:a16="http://schemas.microsoft.com/office/drawing/2014/main" id="{7989E537-3DD3-EE40-8FF3-CFD07F2F1E95}"/>
              </a:ext>
            </a:extLst>
          </p:cNvPr>
          <p:cNvSpPr>
            <a:spLocks noGrp="1"/>
          </p:cNvSpPr>
          <p:nvPr>
            <p:ph type="body" sz="quarter" idx="22" hasCustomPrompt="1"/>
          </p:nvPr>
        </p:nvSpPr>
        <p:spPr>
          <a:xfrm>
            <a:off x="1461371" y="883570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0" name="Text Placeholder 2">
            <a:extLst>
              <a:ext uri="{FF2B5EF4-FFF2-40B4-BE49-F238E27FC236}">
                <a16:creationId xmlns:a16="http://schemas.microsoft.com/office/drawing/2014/main" id="{F2C24D09-D316-5A46-9B81-1C114070AF5F}"/>
              </a:ext>
            </a:extLst>
          </p:cNvPr>
          <p:cNvSpPr>
            <a:spLocks noGrp="1"/>
          </p:cNvSpPr>
          <p:nvPr>
            <p:ph type="body" sz="quarter" idx="23" hasCustomPrompt="1"/>
          </p:nvPr>
        </p:nvSpPr>
        <p:spPr>
          <a:xfrm>
            <a:off x="1461371" y="9540490"/>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1" name="Rectangle 30">
            <a:extLst>
              <a:ext uri="{FF2B5EF4-FFF2-40B4-BE49-F238E27FC236}">
                <a16:creationId xmlns:a16="http://schemas.microsoft.com/office/drawing/2014/main" id="{D07FBD4F-BFFF-B94E-8ED0-B001164DE476}"/>
              </a:ext>
            </a:extLst>
          </p:cNvPr>
          <p:cNvSpPr/>
          <p:nvPr userDrawn="1"/>
        </p:nvSpPr>
        <p:spPr>
          <a:xfrm>
            <a:off x="6764454" y="8720971"/>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2" name="Text Placeholder 2">
            <a:extLst>
              <a:ext uri="{FF2B5EF4-FFF2-40B4-BE49-F238E27FC236}">
                <a16:creationId xmlns:a16="http://schemas.microsoft.com/office/drawing/2014/main" id="{3161A73F-3798-9B46-A173-364B0A1812CB}"/>
              </a:ext>
            </a:extLst>
          </p:cNvPr>
          <p:cNvSpPr>
            <a:spLocks noGrp="1"/>
          </p:cNvSpPr>
          <p:nvPr>
            <p:ph type="body" sz="quarter" idx="24" hasCustomPrompt="1"/>
          </p:nvPr>
        </p:nvSpPr>
        <p:spPr>
          <a:xfrm>
            <a:off x="6843670" y="883570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3" name="Text Placeholder 2">
            <a:extLst>
              <a:ext uri="{FF2B5EF4-FFF2-40B4-BE49-F238E27FC236}">
                <a16:creationId xmlns:a16="http://schemas.microsoft.com/office/drawing/2014/main" id="{97963B76-77D5-C845-8AA3-C6CC3C673503}"/>
              </a:ext>
            </a:extLst>
          </p:cNvPr>
          <p:cNvSpPr>
            <a:spLocks noGrp="1"/>
          </p:cNvSpPr>
          <p:nvPr>
            <p:ph type="body" sz="quarter" idx="25" hasCustomPrompt="1"/>
          </p:nvPr>
        </p:nvSpPr>
        <p:spPr>
          <a:xfrm>
            <a:off x="6843670" y="9540490"/>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4" name="Rectangle 33">
            <a:extLst>
              <a:ext uri="{FF2B5EF4-FFF2-40B4-BE49-F238E27FC236}">
                <a16:creationId xmlns:a16="http://schemas.microsoft.com/office/drawing/2014/main" id="{57331CB4-7CD1-3C48-9BC3-5A18A5E66274}"/>
              </a:ext>
            </a:extLst>
          </p:cNvPr>
          <p:cNvSpPr/>
          <p:nvPr userDrawn="1"/>
        </p:nvSpPr>
        <p:spPr>
          <a:xfrm>
            <a:off x="12146753" y="8720971"/>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5" name="Text Placeholder 2">
            <a:extLst>
              <a:ext uri="{FF2B5EF4-FFF2-40B4-BE49-F238E27FC236}">
                <a16:creationId xmlns:a16="http://schemas.microsoft.com/office/drawing/2014/main" id="{5BCF1B78-F8CE-B745-A13B-46073AB41125}"/>
              </a:ext>
            </a:extLst>
          </p:cNvPr>
          <p:cNvSpPr>
            <a:spLocks noGrp="1"/>
          </p:cNvSpPr>
          <p:nvPr>
            <p:ph type="body" sz="quarter" idx="26" hasCustomPrompt="1"/>
          </p:nvPr>
        </p:nvSpPr>
        <p:spPr>
          <a:xfrm>
            <a:off x="12225969" y="883570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6" name="Text Placeholder 2">
            <a:extLst>
              <a:ext uri="{FF2B5EF4-FFF2-40B4-BE49-F238E27FC236}">
                <a16:creationId xmlns:a16="http://schemas.microsoft.com/office/drawing/2014/main" id="{D0F1D6BE-800D-654C-BC60-ED146E0F19ED}"/>
              </a:ext>
            </a:extLst>
          </p:cNvPr>
          <p:cNvSpPr>
            <a:spLocks noGrp="1"/>
          </p:cNvSpPr>
          <p:nvPr>
            <p:ph type="body" sz="quarter" idx="27" hasCustomPrompt="1"/>
          </p:nvPr>
        </p:nvSpPr>
        <p:spPr>
          <a:xfrm>
            <a:off x="12225969" y="9540490"/>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2462296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a:solidFill>
                  <a:srgbClr val="14477D"/>
                </a:solidFill>
                <a:latin typeface="Verdana"/>
                <a:cs typeface="Verdana"/>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1382155" y="6157430"/>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61371"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1461371"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7146178" y="6157430"/>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7225394"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7225394"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12910201" y="6157430"/>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12989417"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12989417"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1708248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3806099" y="6157430"/>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solidFill>
                <a:schemeClr val="bg1"/>
              </a:solidFill>
            </a:endParaRP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3885315"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3885315"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10848894" y="6157430"/>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10928110"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10928110"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734959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1382155" y="4286854"/>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61371" y="4401587"/>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1461371" y="5106372"/>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6764454" y="4286854"/>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6843670" y="4401587"/>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6843670" y="5106372"/>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12146753" y="4286854"/>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12225969" y="4401587"/>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12225969" y="5106372"/>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7" name="Rectangle 26">
            <a:extLst>
              <a:ext uri="{FF2B5EF4-FFF2-40B4-BE49-F238E27FC236}">
                <a16:creationId xmlns:a16="http://schemas.microsoft.com/office/drawing/2014/main" id="{74028B6E-A71C-6046-B69C-57C406D8CD36}"/>
              </a:ext>
            </a:extLst>
          </p:cNvPr>
          <p:cNvSpPr/>
          <p:nvPr userDrawn="1"/>
        </p:nvSpPr>
        <p:spPr>
          <a:xfrm>
            <a:off x="1382155" y="8720971"/>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9" name="Text Placeholder 2">
            <a:extLst>
              <a:ext uri="{FF2B5EF4-FFF2-40B4-BE49-F238E27FC236}">
                <a16:creationId xmlns:a16="http://schemas.microsoft.com/office/drawing/2014/main" id="{7989E537-3DD3-EE40-8FF3-CFD07F2F1E95}"/>
              </a:ext>
            </a:extLst>
          </p:cNvPr>
          <p:cNvSpPr>
            <a:spLocks noGrp="1"/>
          </p:cNvSpPr>
          <p:nvPr>
            <p:ph type="body" sz="quarter" idx="22" hasCustomPrompt="1"/>
          </p:nvPr>
        </p:nvSpPr>
        <p:spPr>
          <a:xfrm>
            <a:off x="1461371" y="883570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0" name="Text Placeholder 2">
            <a:extLst>
              <a:ext uri="{FF2B5EF4-FFF2-40B4-BE49-F238E27FC236}">
                <a16:creationId xmlns:a16="http://schemas.microsoft.com/office/drawing/2014/main" id="{F2C24D09-D316-5A46-9B81-1C114070AF5F}"/>
              </a:ext>
            </a:extLst>
          </p:cNvPr>
          <p:cNvSpPr>
            <a:spLocks noGrp="1"/>
          </p:cNvSpPr>
          <p:nvPr>
            <p:ph type="body" sz="quarter" idx="23" hasCustomPrompt="1"/>
          </p:nvPr>
        </p:nvSpPr>
        <p:spPr>
          <a:xfrm>
            <a:off x="1461371" y="9540490"/>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1" name="Rectangle 30">
            <a:extLst>
              <a:ext uri="{FF2B5EF4-FFF2-40B4-BE49-F238E27FC236}">
                <a16:creationId xmlns:a16="http://schemas.microsoft.com/office/drawing/2014/main" id="{D07FBD4F-BFFF-B94E-8ED0-B001164DE476}"/>
              </a:ext>
            </a:extLst>
          </p:cNvPr>
          <p:cNvSpPr/>
          <p:nvPr userDrawn="1"/>
        </p:nvSpPr>
        <p:spPr>
          <a:xfrm>
            <a:off x="6764454" y="8720971"/>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2" name="Text Placeholder 2">
            <a:extLst>
              <a:ext uri="{FF2B5EF4-FFF2-40B4-BE49-F238E27FC236}">
                <a16:creationId xmlns:a16="http://schemas.microsoft.com/office/drawing/2014/main" id="{3161A73F-3798-9B46-A173-364B0A1812CB}"/>
              </a:ext>
            </a:extLst>
          </p:cNvPr>
          <p:cNvSpPr>
            <a:spLocks noGrp="1"/>
          </p:cNvSpPr>
          <p:nvPr>
            <p:ph type="body" sz="quarter" idx="24" hasCustomPrompt="1"/>
          </p:nvPr>
        </p:nvSpPr>
        <p:spPr>
          <a:xfrm>
            <a:off x="6843670" y="883570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3" name="Text Placeholder 2">
            <a:extLst>
              <a:ext uri="{FF2B5EF4-FFF2-40B4-BE49-F238E27FC236}">
                <a16:creationId xmlns:a16="http://schemas.microsoft.com/office/drawing/2014/main" id="{97963B76-77D5-C845-8AA3-C6CC3C673503}"/>
              </a:ext>
            </a:extLst>
          </p:cNvPr>
          <p:cNvSpPr>
            <a:spLocks noGrp="1"/>
          </p:cNvSpPr>
          <p:nvPr>
            <p:ph type="body" sz="quarter" idx="25" hasCustomPrompt="1"/>
          </p:nvPr>
        </p:nvSpPr>
        <p:spPr>
          <a:xfrm>
            <a:off x="6843670" y="9540490"/>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4" name="Rectangle 33">
            <a:extLst>
              <a:ext uri="{FF2B5EF4-FFF2-40B4-BE49-F238E27FC236}">
                <a16:creationId xmlns:a16="http://schemas.microsoft.com/office/drawing/2014/main" id="{57331CB4-7CD1-3C48-9BC3-5A18A5E66274}"/>
              </a:ext>
            </a:extLst>
          </p:cNvPr>
          <p:cNvSpPr/>
          <p:nvPr userDrawn="1"/>
        </p:nvSpPr>
        <p:spPr>
          <a:xfrm>
            <a:off x="12146753" y="8720971"/>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5" name="Text Placeholder 2">
            <a:extLst>
              <a:ext uri="{FF2B5EF4-FFF2-40B4-BE49-F238E27FC236}">
                <a16:creationId xmlns:a16="http://schemas.microsoft.com/office/drawing/2014/main" id="{5BCF1B78-F8CE-B745-A13B-46073AB41125}"/>
              </a:ext>
            </a:extLst>
          </p:cNvPr>
          <p:cNvSpPr>
            <a:spLocks noGrp="1"/>
          </p:cNvSpPr>
          <p:nvPr>
            <p:ph type="body" sz="quarter" idx="26" hasCustomPrompt="1"/>
          </p:nvPr>
        </p:nvSpPr>
        <p:spPr>
          <a:xfrm>
            <a:off x="12225969" y="883570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6" name="Text Placeholder 2">
            <a:extLst>
              <a:ext uri="{FF2B5EF4-FFF2-40B4-BE49-F238E27FC236}">
                <a16:creationId xmlns:a16="http://schemas.microsoft.com/office/drawing/2014/main" id="{D0F1D6BE-800D-654C-BC60-ED146E0F19ED}"/>
              </a:ext>
            </a:extLst>
          </p:cNvPr>
          <p:cNvSpPr>
            <a:spLocks noGrp="1"/>
          </p:cNvSpPr>
          <p:nvPr>
            <p:ph type="body" sz="quarter" idx="27" hasCustomPrompt="1"/>
          </p:nvPr>
        </p:nvSpPr>
        <p:spPr>
          <a:xfrm>
            <a:off x="12225969" y="9540490"/>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3481702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1382155" y="6157430"/>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61371"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1461371"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7146178" y="6157430"/>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7225394"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7225394"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12910201" y="6157430"/>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12989417"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12989417"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2043990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3806099" y="6157430"/>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solidFill>
                <a:schemeClr val="bg1"/>
              </a:solidFill>
            </a:endParaRP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3885315"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3885315"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10848894" y="6157430"/>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10928110"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10928110"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879317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V karte tukš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pic>
        <p:nvPicPr>
          <p:cNvPr id="62" name="Picture 61">
            <a:extLst>
              <a:ext uri="{FF2B5EF4-FFF2-40B4-BE49-F238E27FC236}">
                <a16:creationId xmlns:a16="http://schemas.microsoft.com/office/drawing/2014/main" id="{95D831A5-7D20-8145-84F4-3447B4D572CC}"/>
              </a:ext>
            </a:extLst>
          </p:cNvPr>
          <p:cNvPicPr>
            <a:picLocks noChangeAspect="1"/>
          </p:cNvPicPr>
          <p:nvPr userDrawn="1"/>
        </p:nvPicPr>
        <p:blipFill>
          <a:blip r:embed="rId2"/>
          <a:stretch>
            <a:fillRect/>
          </a:stretch>
        </p:blipFill>
        <p:spPr>
          <a:xfrm>
            <a:off x="1382156" y="2315949"/>
            <a:ext cx="14596416" cy="8685477"/>
          </a:xfrm>
          <a:prstGeom prst="rect">
            <a:avLst/>
          </a:prstGeom>
        </p:spPr>
      </p:pic>
    </p:spTree>
    <p:extLst>
      <p:ext uri="{BB962C8B-B14F-4D97-AF65-F5344CB8AC3E}">
        <p14:creationId xmlns:p14="http://schemas.microsoft.com/office/powerpoint/2010/main" val="3218389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V kart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pic>
        <p:nvPicPr>
          <p:cNvPr id="13" name="Picture 12">
            <a:extLst>
              <a:ext uri="{FF2B5EF4-FFF2-40B4-BE49-F238E27FC236}">
                <a16:creationId xmlns:a16="http://schemas.microsoft.com/office/drawing/2014/main" id="{FB429790-51C0-B04E-9FE5-6DC1F4CDE74E}"/>
              </a:ext>
            </a:extLst>
          </p:cNvPr>
          <p:cNvPicPr>
            <a:picLocks noChangeAspect="1"/>
          </p:cNvPicPr>
          <p:nvPr userDrawn="1"/>
        </p:nvPicPr>
        <p:blipFill>
          <a:blip r:embed="rId2"/>
          <a:stretch>
            <a:fillRect/>
          </a:stretch>
        </p:blipFill>
        <p:spPr>
          <a:xfrm>
            <a:off x="1382156" y="2315949"/>
            <a:ext cx="14596416" cy="8685477"/>
          </a:xfrm>
          <a:prstGeom prst="rect">
            <a:avLst/>
          </a:prstGeom>
        </p:spPr>
      </p:pic>
      <p:sp>
        <p:nvSpPr>
          <p:cNvPr id="15" name="Oval 14">
            <a:extLst>
              <a:ext uri="{FF2B5EF4-FFF2-40B4-BE49-F238E27FC236}">
                <a16:creationId xmlns:a16="http://schemas.microsoft.com/office/drawing/2014/main" id="{84FA8ED9-5171-EB45-9D30-4A0F59CD2E64}"/>
              </a:ext>
            </a:extLst>
          </p:cNvPr>
          <p:cNvSpPr/>
          <p:nvPr/>
        </p:nvSpPr>
        <p:spPr>
          <a:xfrm>
            <a:off x="12899214" y="10155237"/>
            <a:ext cx="181257" cy="18127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7" name="Oval 86">
            <a:extLst>
              <a:ext uri="{FF2B5EF4-FFF2-40B4-BE49-F238E27FC236}">
                <a16:creationId xmlns:a16="http://schemas.microsoft.com/office/drawing/2014/main" id="{3D597554-851B-A546-8E56-F136667375D1}"/>
              </a:ext>
            </a:extLst>
          </p:cNvPr>
          <p:cNvSpPr/>
          <p:nvPr/>
        </p:nvSpPr>
        <p:spPr>
          <a:xfrm>
            <a:off x="13011271" y="87092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5" name="Oval 84">
            <a:extLst>
              <a:ext uri="{FF2B5EF4-FFF2-40B4-BE49-F238E27FC236}">
                <a16:creationId xmlns:a16="http://schemas.microsoft.com/office/drawing/2014/main" id="{ADDFF84D-7421-AA45-9410-53C124943417}"/>
              </a:ext>
            </a:extLst>
          </p:cNvPr>
          <p:cNvSpPr/>
          <p:nvPr/>
        </p:nvSpPr>
        <p:spPr>
          <a:xfrm>
            <a:off x="10637699" y="790104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3" name="Oval 82">
            <a:extLst>
              <a:ext uri="{FF2B5EF4-FFF2-40B4-BE49-F238E27FC236}">
                <a16:creationId xmlns:a16="http://schemas.microsoft.com/office/drawing/2014/main" id="{3B06BEF0-617E-534D-8CD9-3F54886F52CA}"/>
              </a:ext>
            </a:extLst>
          </p:cNvPr>
          <p:cNvSpPr/>
          <p:nvPr/>
        </p:nvSpPr>
        <p:spPr>
          <a:xfrm>
            <a:off x="7868138" y="805723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1" name="Oval 80">
            <a:extLst>
              <a:ext uri="{FF2B5EF4-FFF2-40B4-BE49-F238E27FC236}">
                <a16:creationId xmlns:a16="http://schemas.microsoft.com/office/drawing/2014/main" id="{B9BEDF9E-F120-8743-AF41-6465041AB1CF}"/>
              </a:ext>
            </a:extLst>
          </p:cNvPr>
          <p:cNvSpPr/>
          <p:nvPr/>
        </p:nvSpPr>
        <p:spPr>
          <a:xfrm>
            <a:off x="5569556" y="7460826"/>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9" name="Oval 78">
            <a:extLst>
              <a:ext uri="{FF2B5EF4-FFF2-40B4-BE49-F238E27FC236}">
                <a16:creationId xmlns:a16="http://schemas.microsoft.com/office/drawing/2014/main" id="{BD77F370-E7DC-0D4B-970B-212D76BC7B38}"/>
              </a:ext>
            </a:extLst>
          </p:cNvPr>
          <p:cNvSpPr/>
          <p:nvPr/>
        </p:nvSpPr>
        <p:spPr>
          <a:xfrm>
            <a:off x="4845876" y="518382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7" name="Oval 76">
            <a:extLst>
              <a:ext uri="{FF2B5EF4-FFF2-40B4-BE49-F238E27FC236}">
                <a16:creationId xmlns:a16="http://schemas.microsoft.com/office/drawing/2014/main" id="{221243AD-C76E-C547-A9E4-70EA2780C57F}"/>
              </a:ext>
            </a:extLst>
          </p:cNvPr>
          <p:cNvSpPr/>
          <p:nvPr/>
        </p:nvSpPr>
        <p:spPr>
          <a:xfrm>
            <a:off x="2954391" y="4435510"/>
            <a:ext cx="181257" cy="181268"/>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5" name="Oval 74">
            <a:extLst>
              <a:ext uri="{FF2B5EF4-FFF2-40B4-BE49-F238E27FC236}">
                <a16:creationId xmlns:a16="http://schemas.microsoft.com/office/drawing/2014/main" id="{2B3EB222-AD5A-944F-ACA7-049F7795855E}"/>
              </a:ext>
            </a:extLst>
          </p:cNvPr>
          <p:cNvSpPr/>
          <p:nvPr/>
        </p:nvSpPr>
        <p:spPr>
          <a:xfrm>
            <a:off x="3686815" y="604408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3" name="Oval 72">
            <a:extLst>
              <a:ext uri="{FF2B5EF4-FFF2-40B4-BE49-F238E27FC236}">
                <a16:creationId xmlns:a16="http://schemas.microsoft.com/office/drawing/2014/main" id="{AB2F0F9A-BB79-4C49-9B20-1646D9166677}"/>
              </a:ext>
            </a:extLst>
          </p:cNvPr>
          <p:cNvSpPr/>
          <p:nvPr/>
        </p:nvSpPr>
        <p:spPr>
          <a:xfrm>
            <a:off x="4302533" y="717030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1" name="Oval 70">
            <a:extLst>
              <a:ext uri="{FF2B5EF4-FFF2-40B4-BE49-F238E27FC236}">
                <a16:creationId xmlns:a16="http://schemas.microsoft.com/office/drawing/2014/main" id="{18ADB9C4-9709-CE42-A67C-0A9E604AC546}"/>
              </a:ext>
            </a:extLst>
          </p:cNvPr>
          <p:cNvSpPr/>
          <p:nvPr/>
        </p:nvSpPr>
        <p:spPr>
          <a:xfrm>
            <a:off x="12908549" y="5683403"/>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5" name="Oval 24">
            <a:extLst>
              <a:ext uri="{FF2B5EF4-FFF2-40B4-BE49-F238E27FC236}">
                <a16:creationId xmlns:a16="http://schemas.microsoft.com/office/drawing/2014/main" id="{00E81DA8-FD67-AB48-8BF9-012BBFE4055C}"/>
              </a:ext>
            </a:extLst>
          </p:cNvPr>
          <p:cNvSpPr/>
          <p:nvPr/>
        </p:nvSpPr>
        <p:spPr>
          <a:xfrm>
            <a:off x="12183535" y="63731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9" name="Oval 68">
            <a:extLst>
              <a:ext uri="{FF2B5EF4-FFF2-40B4-BE49-F238E27FC236}">
                <a16:creationId xmlns:a16="http://schemas.microsoft.com/office/drawing/2014/main" id="{5A496989-21BD-BE44-AC7F-5AEB1C3FF24E}"/>
              </a:ext>
            </a:extLst>
          </p:cNvPr>
          <p:cNvSpPr/>
          <p:nvPr/>
        </p:nvSpPr>
        <p:spPr>
          <a:xfrm>
            <a:off x="10154556" y="4866754"/>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7" name="Oval 66">
            <a:extLst>
              <a:ext uri="{FF2B5EF4-FFF2-40B4-BE49-F238E27FC236}">
                <a16:creationId xmlns:a16="http://schemas.microsoft.com/office/drawing/2014/main" id="{93A1AC8F-A66F-EB46-84DC-C9A76178E596}"/>
              </a:ext>
            </a:extLst>
          </p:cNvPr>
          <p:cNvSpPr/>
          <p:nvPr/>
        </p:nvSpPr>
        <p:spPr>
          <a:xfrm>
            <a:off x="9066476" y="436985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5" name="Oval 64">
            <a:extLst>
              <a:ext uri="{FF2B5EF4-FFF2-40B4-BE49-F238E27FC236}">
                <a16:creationId xmlns:a16="http://schemas.microsoft.com/office/drawing/2014/main" id="{47838149-6BB8-6044-B24F-B9C023123A58}"/>
              </a:ext>
            </a:extLst>
          </p:cNvPr>
          <p:cNvSpPr/>
          <p:nvPr/>
        </p:nvSpPr>
        <p:spPr>
          <a:xfrm>
            <a:off x="13555039" y="440350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3" name="Oval 62">
            <a:extLst>
              <a:ext uri="{FF2B5EF4-FFF2-40B4-BE49-F238E27FC236}">
                <a16:creationId xmlns:a16="http://schemas.microsoft.com/office/drawing/2014/main" id="{3DBDD770-B819-4F49-9856-0814A8BD6365}"/>
              </a:ext>
            </a:extLst>
          </p:cNvPr>
          <p:cNvSpPr/>
          <p:nvPr/>
        </p:nvSpPr>
        <p:spPr>
          <a:xfrm>
            <a:off x="8703967" y="667788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1" name="Oval 60">
            <a:extLst>
              <a:ext uri="{FF2B5EF4-FFF2-40B4-BE49-F238E27FC236}">
                <a16:creationId xmlns:a16="http://schemas.microsoft.com/office/drawing/2014/main" id="{50D4A24D-61C8-134B-9DD3-C02CDFC4220F}"/>
              </a:ext>
            </a:extLst>
          </p:cNvPr>
          <p:cNvSpPr/>
          <p:nvPr/>
        </p:nvSpPr>
        <p:spPr>
          <a:xfrm>
            <a:off x="5748915" y="617319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10643682" y="3408749"/>
            <a:ext cx="1742265" cy="687702"/>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355681"/>
            </a:xfrm>
            <a:prstGeom prst="rect">
              <a:avLst/>
            </a:prstGeom>
            <a:noFill/>
          </p:spPr>
          <p:txBody>
            <a:bodyPr wrap="square" rtlCol="0">
              <a:spAutoFit/>
            </a:bodyPr>
            <a:lstStyle/>
            <a:p>
              <a:pPr algn="ctr"/>
              <a:r>
                <a:rPr lang="en-LV" sz="2309"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10383553" y="4109860"/>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7674231" y="5401740"/>
            <a:ext cx="1742265" cy="655392"/>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7414108"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6865993" y="6708594"/>
            <a:ext cx="1742265" cy="655393"/>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6694995" y="738705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14134296" y="6986708"/>
            <a:ext cx="1742265" cy="655395"/>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13874166" y="7655513"/>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965516" y="7118618"/>
            <a:ext cx="1742265" cy="655393"/>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705387" y="7787431"/>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9" name="Oval 48">
            <a:extLst>
              <a:ext uri="{FF2B5EF4-FFF2-40B4-BE49-F238E27FC236}">
                <a16:creationId xmlns:a16="http://schemas.microsoft.com/office/drawing/2014/main" id="{7D02CA00-3F59-8840-8A3F-B26EB0E12106}"/>
              </a:ext>
            </a:extLst>
          </p:cNvPr>
          <p:cNvSpPr/>
          <p:nvPr/>
        </p:nvSpPr>
        <p:spPr>
          <a:xfrm>
            <a:off x="12899219" y="1015523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2" name="Oval 41">
            <a:extLst>
              <a:ext uri="{FF2B5EF4-FFF2-40B4-BE49-F238E27FC236}">
                <a16:creationId xmlns:a16="http://schemas.microsoft.com/office/drawing/2014/main" id="{D237987F-A8B7-CF41-A85F-9A4ACEDA3B84}"/>
              </a:ext>
            </a:extLst>
          </p:cNvPr>
          <p:cNvSpPr/>
          <p:nvPr/>
        </p:nvSpPr>
        <p:spPr>
          <a:xfrm>
            <a:off x="12183535" y="637316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4" name="Oval 43">
            <a:extLst>
              <a:ext uri="{FF2B5EF4-FFF2-40B4-BE49-F238E27FC236}">
                <a16:creationId xmlns:a16="http://schemas.microsoft.com/office/drawing/2014/main" id="{229CAB33-DBCF-A94C-BB33-5B1C6EAD2AE0}"/>
              </a:ext>
            </a:extLst>
          </p:cNvPr>
          <p:cNvSpPr/>
          <p:nvPr/>
        </p:nvSpPr>
        <p:spPr>
          <a:xfrm>
            <a:off x="10383553" y="410986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5" name="Oval 44">
            <a:extLst>
              <a:ext uri="{FF2B5EF4-FFF2-40B4-BE49-F238E27FC236}">
                <a16:creationId xmlns:a16="http://schemas.microsoft.com/office/drawing/2014/main" id="{5EFA7E7C-F146-FE4B-B67E-19838152DBC7}"/>
              </a:ext>
            </a:extLst>
          </p:cNvPr>
          <p:cNvSpPr/>
          <p:nvPr/>
        </p:nvSpPr>
        <p:spPr>
          <a:xfrm>
            <a:off x="7414104"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6" name="Oval 45">
            <a:extLst>
              <a:ext uri="{FF2B5EF4-FFF2-40B4-BE49-F238E27FC236}">
                <a16:creationId xmlns:a16="http://schemas.microsoft.com/office/drawing/2014/main" id="{E0B723B6-EDED-7048-A349-31D8224E9B0A}"/>
              </a:ext>
            </a:extLst>
          </p:cNvPr>
          <p:cNvSpPr/>
          <p:nvPr/>
        </p:nvSpPr>
        <p:spPr>
          <a:xfrm>
            <a:off x="6694995" y="7387055"/>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Oval 46">
            <a:extLst>
              <a:ext uri="{FF2B5EF4-FFF2-40B4-BE49-F238E27FC236}">
                <a16:creationId xmlns:a16="http://schemas.microsoft.com/office/drawing/2014/main" id="{E45AE09E-15C6-8245-BCEE-6B3C502C15D6}"/>
              </a:ext>
            </a:extLst>
          </p:cNvPr>
          <p:cNvSpPr/>
          <p:nvPr/>
        </p:nvSpPr>
        <p:spPr>
          <a:xfrm>
            <a:off x="13874166" y="765551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8" name="Oval 47">
            <a:extLst>
              <a:ext uri="{FF2B5EF4-FFF2-40B4-BE49-F238E27FC236}">
                <a16:creationId xmlns:a16="http://schemas.microsoft.com/office/drawing/2014/main" id="{332F3DFB-6249-1B42-AAB2-3401FEBEEBFB}"/>
              </a:ext>
            </a:extLst>
          </p:cNvPr>
          <p:cNvSpPr/>
          <p:nvPr/>
        </p:nvSpPr>
        <p:spPr>
          <a:xfrm>
            <a:off x="1705386" y="778742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12732083" y="4129773"/>
            <a:ext cx="1827170" cy="345563"/>
          </a:xfrm>
        </p:spPr>
        <p:txBody>
          <a:bodyPr anchor="ctr">
            <a:noAutofit/>
          </a:bodyPr>
          <a:lstStyle>
            <a:lvl1pPr marL="0" indent="0" algn="ctr">
              <a:buNone/>
              <a:defRPr sz="1814"/>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12107762" y="5279033"/>
            <a:ext cx="1827170" cy="345563"/>
          </a:xfrm>
        </p:spPr>
        <p:txBody>
          <a:bodyPr anchor="ctr">
            <a:noAutofit/>
          </a:bodyPr>
          <a:lstStyle>
            <a:lvl1pPr marL="0" indent="0" algn="ctr">
              <a:buNone/>
              <a:defRPr sz="1814"/>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11365358" y="6019229"/>
            <a:ext cx="1827170" cy="345563"/>
          </a:xfrm>
        </p:spPr>
        <p:txBody>
          <a:bodyPr anchor="ctr">
            <a:noAutofit/>
          </a:bodyPr>
          <a:lstStyle>
            <a:lvl1pPr marL="0" indent="0" algn="ctr">
              <a:buNone/>
              <a:defRPr sz="1814"/>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12166886" y="8349854"/>
            <a:ext cx="1827170" cy="345563"/>
          </a:xfrm>
        </p:spPr>
        <p:txBody>
          <a:bodyPr anchor="ctr">
            <a:noAutofit/>
          </a:bodyPr>
          <a:lstStyle>
            <a:lvl1pPr marL="0" indent="0" algn="ctr">
              <a:buNone/>
              <a:defRPr sz="1814"/>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12076257" y="9791251"/>
            <a:ext cx="1827170" cy="345563"/>
          </a:xfrm>
        </p:spPr>
        <p:txBody>
          <a:bodyPr anchor="ctr">
            <a:noAutofit/>
          </a:bodyPr>
          <a:lstStyle>
            <a:lvl1pPr marL="0" indent="0" algn="ctr">
              <a:buNone/>
              <a:defRPr sz="1814"/>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9814742" y="7543193"/>
            <a:ext cx="1827170" cy="345563"/>
          </a:xfrm>
        </p:spPr>
        <p:txBody>
          <a:bodyPr anchor="ctr">
            <a:noAutofit/>
          </a:bodyPr>
          <a:lstStyle>
            <a:lvl1pPr marL="0" indent="0" algn="ctr">
              <a:buNone/>
              <a:defRPr sz="1814"/>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9304093" y="4539591"/>
            <a:ext cx="1827170" cy="345563"/>
          </a:xfrm>
        </p:spPr>
        <p:txBody>
          <a:bodyPr anchor="ctr">
            <a:noAutofit/>
          </a:bodyPr>
          <a:lstStyle>
            <a:lvl1pPr marL="0" indent="0" algn="ctr">
              <a:buNone/>
              <a:defRPr sz="1814"/>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8249154" y="4002132"/>
            <a:ext cx="1827170" cy="345563"/>
          </a:xfrm>
        </p:spPr>
        <p:txBody>
          <a:bodyPr anchor="ctr">
            <a:noAutofit/>
          </a:bodyPr>
          <a:lstStyle>
            <a:lvl1pPr marL="0" indent="0" algn="ctr">
              <a:buNone/>
              <a:defRPr sz="1814"/>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7888899" y="6327567"/>
            <a:ext cx="1827170" cy="345563"/>
          </a:xfrm>
        </p:spPr>
        <p:txBody>
          <a:bodyPr anchor="ctr">
            <a:noAutofit/>
          </a:bodyPr>
          <a:lstStyle>
            <a:lvl1pPr marL="0" indent="0" algn="ctr">
              <a:buNone/>
              <a:defRPr sz="1814"/>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7045182" y="7733999"/>
            <a:ext cx="1827170" cy="345563"/>
          </a:xfrm>
        </p:spPr>
        <p:txBody>
          <a:bodyPr anchor="ctr">
            <a:noAutofit/>
          </a:bodyPr>
          <a:lstStyle>
            <a:lvl1pPr marL="0" indent="0" algn="ctr">
              <a:buNone/>
              <a:defRPr sz="1814"/>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4746600" y="7706476"/>
            <a:ext cx="1827170" cy="345563"/>
          </a:xfrm>
        </p:spPr>
        <p:txBody>
          <a:bodyPr anchor="ctr">
            <a:noAutofit/>
          </a:bodyPr>
          <a:lstStyle>
            <a:lvl1pPr marL="0" indent="0" algn="ctr">
              <a:buNone/>
              <a:defRPr sz="1814"/>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4936504" y="6363030"/>
            <a:ext cx="1827170" cy="345563"/>
          </a:xfrm>
        </p:spPr>
        <p:txBody>
          <a:bodyPr anchor="ctr">
            <a:noAutofit/>
          </a:bodyPr>
          <a:lstStyle>
            <a:lvl1pPr marL="0" indent="0" algn="ctr">
              <a:buNone/>
              <a:defRPr sz="1814"/>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4038949" y="4829698"/>
            <a:ext cx="1827170" cy="345563"/>
          </a:xfrm>
        </p:spPr>
        <p:txBody>
          <a:bodyPr anchor="ctr">
            <a:noAutofit/>
          </a:bodyPr>
          <a:lstStyle>
            <a:lvl1pPr marL="0" indent="0" algn="ctr">
              <a:buNone/>
              <a:defRPr sz="1814"/>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2794195" y="4361011"/>
            <a:ext cx="1827170" cy="345563"/>
          </a:xfrm>
        </p:spPr>
        <p:txBody>
          <a:bodyPr anchor="ctr">
            <a:noAutofit/>
          </a:bodyPr>
          <a:lstStyle>
            <a:lvl1pPr marL="0" indent="0" algn="ctr">
              <a:buNone/>
              <a:defRPr sz="1814"/>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2863859" y="5692114"/>
            <a:ext cx="1827170" cy="345563"/>
          </a:xfrm>
        </p:spPr>
        <p:txBody>
          <a:bodyPr anchor="ctr">
            <a:noAutofit/>
          </a:bodyPr>
          <a:lstStyle>
            <a:lvl1pPr marL="0" indent="0" algn="ctr">
              <a:buNone/>
              <a:defRPr sz="1814"/>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3479576" y="6833104"/>
            <a:ext cx="1827170" cy="345563"/>
          </a:xfrm>
        </p:spPr>
        <p:txBody>
          <a:bodyPr anchor="ctr">
            <a:noAutofit/>
          </a:bodyPr>
          <a:lstStyle>
            <a:lvl1pPr marL="0" indent="0" algn="ctr">
              <a:buNone/>
              <a:defRPr sz="1814"/>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7640612" y="5217403"/>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14091842" y="682564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6799693" y="6557235"/>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925422" y="696501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2075952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V karte - Kurzeme">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4240472A-C45D-D64E-82BA-00C48AE018A5}"/>
              </a:ext>
            </a:extLst>
          </p:cNvPr>
          <p:cNvPicPr>
            <a:picLocks noChangeAspect="1"/>
          </p:cNvPicPr>
          <p:nvPr userDrawn="1"/>
        </p:nvPicPr>
        <p:blipFill>
          <a:blip r:embed="rId2"/>
          <a:stretch>
            <a:fillRect/>
          </a:stretch>
        </p:blipFill>
        <p:spPr>
          <a:xfrm>
            <a:off x="1382156" y="2297586"/>
            <a:ext cx="14625695" cy="8702899"/>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12899214" y="10155237"/>
            <a:ext cx="181257" cy="18127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7" name="Oval 86">
            <a:extLst>
              <a:ext uri="{FF2B5EF4-FFF2-40B4-BE49-F238E27FC236}">
                <a16:creationId xmlns:a16="http://schemas.microsoft.com/office/drawing/2014/main" id="{3D597554-851B-A546-8E56-F136667375D1}"/>
              </a:ext>
            </a:extLst>
          </p:cNvPr>
          <p:cNvSpPr/>
          <p:nvPr/>
        </p:nvSpPr>
        <p:spPr>
          <a:xfrm>
            <a:off x="13011271" y="87092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5" name="Oval 84">
            <a:extLst>
              <a:ext uri="{FF2B5EF4-FFF2-40B4-BE49-F238E27FC236}">
                <a16:creationId xmlns:a16="http://schemas.microsoft.com/office/drawing/2014/main" id="{ADDFF84D-7421-AA45-9410-53C124943417}"/>
              </a:ext>
            </a:extLst>
          </p:cNvPr>
          <p:cNvSpPr/>
          <p:nvPr/>
        </p:nvSpPr>
        <p:spPr>
          <a:xfrm>
            <a:off x="10637699" y="790104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3" name="Oval 82">
            <a:extLst>
              <a:ext uri="{FF2B5EF4-FFF2-40B4-BE49-F238E27FC236}">
                <a16:creationId xmlns:a16="http://schemas.microsoft.com/office/drawing/2014/main" id="{3B06BEF0-617E-534D-8CD9-3F54886F52CA}"/>
              </a:ext>
            </a:extLst>
          </p:cNvPr>
          <p:cNvSpPr/>
          <p:nvPr/>
        </p:nvSpPr>
        <p:spPr>
          <a:xfrm>
            <a:off x="7868138" y="805723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1" name="Oval 80">
            <a:extLst>
              <a:ext uri="{FF2B5EF4-FFF2-40B4-BE49-F238E27FC236}">
                <a16:creationId xmlns:a16="http://schemas.microsoft.com/office/drawing/2014/main" id="{B9BEDF9E-F120-8743-AF41-6465041AB1CF}"/>
              </a:ext>
            </a:extLst>
          </p:cNvPr>
          <p:cNvSpPr/>
          <p:nvPr/>
        </p:nvSpPr>
        <p:spPr>
          <a:xfrm>
            <a:off x="5569556" y="7460826"/>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9" name="Oval 78">
            <a:extLst>
              <a:ext uri="{FF2B5EF4-FFF2-40B4-BE49-F238E27FC236}">
                <a16:creationId xmlns:a16="http://schemas.microsoft.com/office/drawing/2014/main" id="{BD77F370-E7DC-0D4B-970B-212D76BC7B38}"/>
              </a:ext>
            </a:extLst>
          </p:cNvPr>
          <p:cNvSpPr/>
          <p:nvPr/>
        </p:nvSpPr>
        <p:spPr>
          <a:xfrm>
            <a:off x="4845876" y="518382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7" name="Oval 76">
            <a:extLst>
              <a:ext uri="{FF2B5EF4-FFF2-40B4-BE49-F238E27FC236}">
                <a16:creationId xmlns:a16="http://schemas.microsoft.com/office/drawing/2014/main" id="{221243AD-C76E-C547-A9E4-70EA2780C57F}"/>
              </a:ext>
            </a:extLst>
          </p:cNvPr>
          <p:cNvSpPr/>
          <p:nvPr/>
        </p:nvSpPr>
        <p:spPr>
          <a:xfrm>
            <a:off x="2954391" y="4435510"/>
            <a:ext cx="181257" cy="181268"/>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5" name="Oval 74">
            <a:extLst>
              <a:ext uri="{FF2B5EF4-FFF2-40B4-BE49-F238E27FC236}">
                <a16:creationId xmlns:a16="http://schemas.microsoft.com/office/drawing/2014/main" id="{2B3EB222-AD5A-944F-ACA7-049F7795855E}"/>
              </a:ext>
            </a:extLst>
          </p:cNvPr>
          <p:cNvSpPr/>
          <p:nvPr/>
        </p:nvSpPr>
        <p:spPr>
          <a:xfrm>
            <a:off x="3686815" y="604408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3" name="Oval 72">
            <a:extLst>
              <a:ext uri="{FF2B5EF4-FFF2-40B4-BE49-F238E27FC236}">
                <a16:creationId xmlns:a16="http://schemas.microsoft.com/office/drawing/2014/main" id="{AB2F0F9A-BB79-4C49-9B20-1646D9166677}"/>
              </a:ext>
            </a:extLst>
          </p:cNvPr>
          <p:cNvSpPr/>
          <p:nvPr/>
        </p:nvSpPr>
        <p:spPr>
          <a:xfrm>
            <a:off x="4302533" y="717030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1" name="Oval 70">
            <a:extLst>
              <a:ext uri="{FF2B5EF4-FFF2-40B4-BE49-F238E27FC236}">
                <a16:creationId xmlns:a16="http://schemas.microsoft.com/office/drawing/2014/main" id="{18ADB9C4-9709-CE42-A67C-0A9E604AC546}"/>
              </a:ext>
            </a:extLst>
          </p:cNvPr>
          <p:cNvSpPr/>
          <p:nvPr/>
        </p:nvSpPr>
        <p:spPr>
          <a:xfrm>
            <a:off x="12908549" y="5683403"/>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5" name="Oval 24">
            <a:extLst>
              <a:ext uri="{FF2B5EF4-FFF2-40B4-BE49-F238E27FC236}">
                <a16:creationId xmlns:a16="http://schemas.microsoft.com/office/drawing/2014/main" id="{00E81DA8-FD67-AB48-8BF9-012BBFE4055C}"/>
              </a:ext>
            </a:extLst>
          </p:cNvPr>
          <p:cNvSpPr/>
          <p:nvPr/>
        </p:nvSpPr>
        <p:spPr>
          <a:xfrm>
            <a:off x="12183535" y="63731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9" name="Oval 68">
            <a:extLst>
              <a:ext uri="{FF2B5EF4-FFF2-40B4-BE49-F238E27FC236}">
                <a16:creationId xmlns:a16="http://schemas.microsoft.com/office/drawing/2014/main" id="{5A496989-21BD-BE44-AC7F-5AEB1C3FF24E}"/>
              </a:ext>
            </a:extLst>
          </p:cNvPr>
          <p:cNvSpPr/>
          <p:nvPr/>
        </p:nvSpPr>
        <p:spPr>
          <a:xfrm>
            <a:off x="10154556" y="4866754"/>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7" name="Oval 66">
            <a:extLst>
              <a:ext uri="{FF2B5EF4-FFF2-40B4-BE49-F238E27FC236}">
                <a16:creationId xmlns:a16="http://schemas.microsoft.com/office/drawing/2014/main" id="{93A1AC8F-A66F-EB46-84DC-C9A76178E596}"/>
              </a:ext>
            </a:extLst>
          </p:cNvPr>
          <p:cNvSpPr/>
          <p:nvPr/>
        </p:nvSpPr>
        <p:spPr>
          <a:xfrm>
            <a:off x="9066476" y="436985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5" name="Oval 64">
            <a:extLst>
              <a:ext uri="{FF2B5EF4-FFF2-40B4-BE49-F238E27FC236}">
                <a16:creationId xmlns:a16="http://schemas.microsoft.com/office/drawing/2014/main" id="{47838149-6BB8-6044-B24F-B9C023123A58}"/>
              </a:ext>
            </a:extLst>
          </p:cNvPr>
          <p:cNvSpPr/>
          <p:nvPr/>
        </p:nvSpPr>
        <p:spPr>
          <a:xfrm>
            <a:off x="13555039" y="440350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3" name="Oval 62">
            <a:extLst>
              <a:ext uri="{FF2B5EF4-FFF2-40B4-BE49-F238E27FC236}">
                <a16:creationId xmlns:a16="http://schemas.microsoft.com/office/drawing/2014/main" id="{3DBDD770-B819-4F49-9856-0814A8BD6365}"/>
              </a:ext>
            </a:extLst>
          </p:cNvPr>
          <p:cNvSpPr/>
          <p:nvPr/>
        </p:nvSpPr>
        <p:spPr>
          <a:xfrm>
            <a:off x="8703967" y="667788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1" name="Oval 60">
            <a:extLst>
              <a:ext uri="{FF2B5EF4-FFF2-40B4-BE49-F238E27FC236}">
                <a16:creationId xmlns:a16="http://schemas.microsoft.com/office/drawing/2014/main" id="{50D4A24D-61C8-134B-9DD3-C02CDFC4220F}"/>
              </a:ext>
            </a:extLst>
          </p:cNvPr>
          <p:cNvSpPr/>
          <p:nvPr/>
        </p:nvSpPr>
        <p:spPr>
          <a:xfrm>
            <a:off x="5748915" y="617319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10643682" y="3408749"/>
            <a:ext cx="1742265" cy="687702"/>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355681"/>
            </a:xfrm>
            <a:prstGeom prst="rect">
              <a:avLst/>
            </a:prstGeom>
            <a:noFill/>
          </p:spPr>
          <p:txBody>
            <a:bodyPr wrap="square" rtlCol="0">
              <a:spAutoFit/>
            </a:bodyPr>
            <a:lstStyle/>
            <a:p>
              <a:pPr algn="ctr"/>
              <a:r>
                <a:rPr lang="en-LV" sz="2309"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10383553" y="4109860"/>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7674231" y="5401740"/>
            <a:ext cx="1742265" cy="655392"/>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7414108"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6865993" y="6708594"/>
            <a:ext cx="1742265" cy="655393"/>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6694995" y="738705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14134296" y="6986708"/>
            <a:ext cx="1742265" cy="655395"/>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13874166" y="7655513"/>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965516" y="7118618"/>
            <a:ext cx="1742265" cy="655393"/>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705387" y="7787431"/>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9" name="Oval 48">
            <a:extLst>
              <a:ext uri="{FF2B5EF4-FFF2-40B4-BE49-F238E27FC236}">
                <a16:creationId xmlns:a16="http://schemas.microsoft.com/office/drawing/2014/main" id="{7D02CA00-3F59-8840-8A3F-B26EB0E12106}"/>
              </a:ext>
            </a:extLst>
          </p:cNvPr>
          <p:cNvSpPr/>
          <p:nvPr/>
        </p:nvSpPr>
        <p:spPr>
          <a:xfrm>
            <a:off x="12899219" y="1015523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2" name="Oval 41">
            <a:extLst>
              <a:ext uri="{FF2B5EF4-FFF2-40B4-BE49-F238E27FC236}">
                <a16:creationId xmlns:a16="http://schemas.microsoft.com/office/drawing/2014/main" id="{D237987F-A8B7-CF41-A85F-9A4ACEDA3B84}"/>
              </a:ext>
            </a:extLst>
          </p:cNvPr>
          <p:cNvSpPr/>
          <p:nvPr/>
        </p:nvSpPr>
        <p:spPr>
          <a:xfrm>
            <a:off x="12183535" y="637316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4" name="Oval 43">
            <a:extLst>
              <a:ext uri="{FF2B5EF4-FFF2-40B4-BE49-F238E27FC236}">
                <a16:creationId xmlns:a16="http://schemas.microsoft.com/office/drawing/2014/main" id="{229CAB33-DBCF-A94C-BB33-5B1C6EAD2AE0}"/>
              </a:ext>
            </a:extLst>
          </p:cNvPr>
          <p:cNvSpPr/>
          <p:nvPr/>
        </p:nvSpPr>
        <p:spPr>
          <a:xfrm>
            <a:off x="10383553" y="410986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5" name="Oval 44">
            <a:extLst>
              <a:ext uri="{FF2B5EF4-FFF2-40B4-BE49-F238E27FC236}">
                <a16:creationId xmlns:a16="http://schemas.microsoft.com/office/drawing/2014/main" id="{5EFA7E7C-F146-FE4B-B67E-19838152DBC7}"/>
              </a:ext>
            </a:extLst>
          </p:cNvPr>
          <p:cNvSpPr/>
          <p:nvPr/>
        </p:nvSpPr>
        <p:spPr>
          <a:xfrm>
            <a:off x="7414104"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6" name="Oval 45">
            <a:extLst>
              <a:ext uri="{FF2B5EF4-FFF2-40B4-BE49-F238E27FC236}">
                <a16:creationId xmlns:a16="http://schemas.microsoft.com/office/drawing/2014/main" id="{E0B723B6-EDED-7048-A349-31D8224E9B0A}"/>
              </a:ext>
            </a:extLst>
          </p:cNvPr>
          <p:cNvSpPr/>
          <p:nvPr/>
        </p:nvSpPr>
        <p:spPr>
          <a:xfrm>
            <a:off x="6694995" y="7387055"/>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Oval 46">
            <a:extLst>
              <a:ext uri="{FF2B5EF4-FFF2-40B4-BE49-F238E27FC236}">
                <a16:creationId xmlns:a16="http://schemas.microsoft.com/office/drawing/2014/main" id="{E45AE09E-15C6-8245-BCEE-6B3C502C15D6}"/>
              </a:ext>
            </a:extLst>
          </p:cNvPr>
          <p:cNvSpPr/>
          <p:nvPr/>
        </p:nvSpPr>
        <p:spPr>
          <a:xfrm>
            <a:off x="13874166" y="765551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8" name="Oval 47">
            <a:extLst>
              <a:ext uri="{FF2B5EF4-FFF2-40B4-BE49-F238E27FC236}">
                <a16:creationId xmlns:a16="http://schemas.microsoft.com/office/drawing/2014/main" id="{332F3DFB-6249-1B42-AAB2-3401FEBEEBFB}"/>
              </a:ext>
            </a:extLst>
          </p:cNvPr>
          <p:cNvSpPr/>
          <p:nvPr/>
        </p:nvSpPr>
        <p:spPr>
          <a:xfrm>
            <a:off x="1705386" y="778742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12732083" y="4129773"/>
            <a:ext cx="1827170" cy="345563"/>
          </a:xfrm>
        </p:spPr>
        <p:txBody>
          <a:bodyPr anchor="ctr">
            <a:noAutofit/>
          </a:bodyPr>
          <a:lstStyle>
            <a:lvl1pPr marL="0" indent="0" algn="ctr">
              <a:buNone/>
              <a:defRPr sz="1814"/>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12107762" y="5279033"/>
            <a:ext cx="1827170" cy="345563"/>
          </a:xfrm>
        </p:spPr>
        <p:txBody>
          <a:bodyPr anchor="ctr">
            <a:noAutofit/>
          </a:bodyPr>
          <a:lstStyle>
            <a:lvl1pPr marL="0" indent="0" algn="ctr">
              <a:buNone/>
              <a:defRPr sz="1814"/>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11365358" y="6019229"/>
            <a:ext cx="1827170" cy="345563"/>
          </a:xfrm>
        </p:spPr>
        <p:txBody>
          <a:bodyPr anchor="ctr">
            <a:noAutofit/>
          </a:bodyPr>
          <a:lstStyle>
            <a:lvl1pPr marL="0" indent="0" algn="ctr">
              <a:buNone/>
              <a:defRPr sz="1814"/>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12166886" y="8349854"/>
            <a:ext cx="1827170" cy="345563"/>
          </a:xfrm>
        </p:spPr>
        <p:txBody>
          <a:bodyPr anchor="ctr">
            <a:noAutofit/>
          </a:bodyPr>
          <a:lstStyle>
            <a:lvl1pPr marL="0" indent="0" algn="ctr">
              <a:buNone/>
              <a:defRPr sz="1814"/>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12076257" y="9791251"/>
            <a:ext cx="1827170" cy="345563"/>
          </a:xfrm>
        </p:spPr>
        <p:txBody>
          <a:bodyPr anchor="ctr">
            <a:noAutofit/>
          </a:bodyPr>
          <a:lstStyle>
            <a:lvl1pPr marL="0" indent="0" algn="ctr">
              <a:buNone/>
              <a:defRPr sz="1814"/>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9814742" y="7543193"/>
            <a:ext cx="1827170" cy="345563"/>
          </a:xfrm>
        </p:spPr>
        <p:txBody>
          <a:bodyPr anchor="ctr">
            <a:noAutofit/>
          </a:bodyPr>
          <a:lstStyle>
            <a:lvl1pPr marL="0" indent="0" algn="ctr">
              <a:buNone/>
              <a:defRPr sz="1814"/>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9304093" y="4539591"/>
            <a:ext cx="1827170" cy="345563"/>
          </a:xfrm>
        </p:spPr>
        <p:txBody>
          <a:bodyPr anchor="ctr">
            <a:noAutofit/>
          </a:bodyPr>
          <a:lstStyle>
            <a:lvl1pPr marL="0" indent="0" algn="ctr">
              <a:buNone/>
              <a:defRPr sz="1814"/>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8249154" y="4002132"/>
            <a:ext cx="1827170" cy="345563"/>
          </a:xfrm>
        </p:spPr>
        <p:txBody>
          <a:bodyPr anchor="ctr">
            <a:noAutofit/>
          </a:bodyPr>
          <a:lstStyle>
            <a:lvl1pPr marL="0" indent="0" algn="ctr">
              <a:buNone/>
              <a:defRPr sz="1814"/>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7888899" y="6327567"/>
            <a:ext cx="1827170" cy="345563"/>
          </a:xfrm>
        </p:spPr>
        <p:txBody>
          <a:bodyPr anchor="ctr">
            <a:noAutofit/>
          </a:bodyPr>
          <a:lstStyle>
            <a:lvl1pPr marL="0" indent="0" algn="ctr">
              <a:buNone/>
              <a:defRPr sz="1814"/>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7045182" y="7733999"/>
            <a:ext cx="1827170" cy="345563"/>
          </a:xfrm>
        </p:spPr>
        <p:txBody>
          <a:bodyPr anchor="ctr">
            <a:noAutofit/>
          </a:bodyPr>
          <a:lstStyle>
            <a:lvl1pPr marL="0" indent="0" algn="ctr">
              <a:buNone/>
              <a:defRPr sz="1814"/>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4746600" y="7706476"/>
            <a:ext cx="1827170" cy="345563"/>
          </a:xfrm>
        </p:spPr>
        <p:txBody>
          <a:bodyPr anchor="ctr">
            <a:noAutofit/>
          </a:bodyPr>
          <a:lstStyle>
            <a:lvl1pPr marL="0" indent="0" algn="ctr">
              <a:buNone/>
              <a:defRPr sz="1814"/>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4936504" y="6363030"/>
            <a:ext cx="1827170" cy="345563"/>
          </a:xfrm>
        </p:spPr>
        <p:txBody>
          <a:bodyPr anchor="ctr">
            <a:noAutofit/>
          </a:bodyPr>
          <a:lstStyle>
            <a:lvl1pPr marL="0" indent="0" algn="ctr">
              <a:buNone/>
              <a:defRPr sz="1814"/>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4038949" y="4829698"/>
            <a:ext cx="1827170" cy="345563"/>
          </a:xfrm>
        </p:spPr>
        <p:txBody>
          <a:bodyPr anchor="ctr">
            <a:noAutofit/>
          </a:bodyPr>
          <a:lstStyle>
            <a:lvl1pPr marL="0" indent="0" algn="ctr">
              <a:buNone/>
              <a:defRPr sz="1814"/>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2794195" y="4378343"/>
            <a:ext cx="1827170" cy="345563"/>
          </a:xfrm>
        </p:spPr>
        <p:txBody>
          <a:bodyPr anchor="ctr">
            <a:noAutofit/>
          </a:bodyPr>
          <a:lstStyle>
            <a:lvl1pPr marL="0" indent="0" algn="ctr">
              <a:buNone/>
              <a:defRPr sz="1814"/>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2863859" y="5692114"/>
            <a:ext cx="1827170" cy="345563"/>
          </a:xfrm>
        </p:spPr>
        <p:txBody>
          <a:bodyPr anchor="ctr">
            <a:noAutofit/>
          </a:bodyPr>
          <a:lstStyle>
            <a:lvl1pPr marL="0" indent="0" algn="ctr">
              <a:buNone/>
              <a:defRPr sz="1814"/>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3479576" y="6833104"/>
            <a:ext cx="1827170" cy="345563"/>
          </a:xfrm>
        </p:spPr>
        <p:txBody>
          <a:bodyPr anchor="ctr">
            <a:noAutofit/>
          </a:bodyPr>
          <a:lstStyle>
            <a:lvl1pPr marL="0" indent="0" algn="ctr">
              <a:buNone/>
              <a:defRPr sz="1814"/>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7640612" y="5217403"/>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14091842" y="682564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6799693" y="6557235"/>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925422" y="696501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993479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V karte - Zemgale">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AD9B07C3-ECB0-6A47-AE19-E01BF5E5A6FB}"/>
              </a:ext>
            </a:extLst>
          </p:cNvPr>
          <p:cNvPicPr>
            <a:picLocks noChangeAspect="1"/>
          </p:cNvPicPr>
          <p:nvPr userDrawn="1"/>
        </p:nvPicPr>
        <p:blipFill>
          <a:blip r:embed="rId2"/>
          <a:stretch>
            <a:fillRect/>
          </a:stretch>
        </p:blipFill>
        <p:spPr>
          <a:xfrm>
            <a:off x="1354326" y="2290165"/>
            <a:ext cx="14669396" cy="8728904"/>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12899214" y="10155237"/>
            <a:ext cx="181257" cy="18127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7" name="Oval 86">
            <a:extLst>
              <a:ext uri="{FF2B5EF4-FFF2-40B4-BE49-F238E27FC236}">
                <a16:creationId xmlns:a16="http://schemas.microsoft.com/office/drawing/2014/main" id="{3D597554-851B-A546-8E56-F136667375D1}"/>
              </a:ext>
            </a:extLst>
          </p:cNvPr>
          <p:cNvSpPr/>
          <p:nvPr/>
        </p:nvSpPr>
        <p:spPr>
          <a:xfrm>
            <a:off x="13011271" y="87092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5" name="Oval 84">
            <a:extLst>
              <a:ext uri="{FF2B5EF4-FFF2-40B4-BE49-F238E27FC236}">
                <a16:creationId xmlns:a16="http://schemas.microsoft.com/office/drawing/2014/main" id="{ADDFF84D-7421-AA45-9410-53C124943417}"/>
              </a:ext>
            </a:extLst>
          </p:cNvPr>
          <p:cNvSpPr/>
          <p:nvPr/>
        </p:nvSpPr>
        <p:spPr>
          <a:xfrm>
            <a:off x="10637699" y="790104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3" name="Oval 82">
            <a:extLst>
              <a:ext uri="{FF2B5EF4-FFF2-40B4-BE49-F238E27FC236}">
                <a16:creationId xmlns:a16="http://schemas.microsoft.com/office/drawing/2014/main" id="{3B06BEF0-617E-534D-8CD9-3F54886F52CA}"/>
              </a:ext>
            </a:extLst>
          </p:cNvPr>
          <p:cNvSpPr/>
          <p:nvPr/>
        </p:nvSpPr>
        <p:spPr>
          <a:xfrm>
            <a:off x="7868138" y="805723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1" name="Oval 80">
            <a:extLst>
              <a:ext uri="{FF2B5EF4-FFF2-40B4-BE49-F238E27FC236}">
                <a16:creationId xmlns:a16="http://schemas.microsoft.com/office/drawing/2014/main" id="{B9BEDF9E-F120-8743-AF41-6465041AB1CF}"/>
              </a:ext>
            </a:extLst>
          </p:cNvPr>
          <p:cNvSpPr/>
          <p:nvPr/>
        </p:nvSpPr>
        <p:spPr>
          <a:xfrm>
            <a:off x="5569556" y="7460826"/>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9" name="Oval 78">
            <a:extLst>
              <a:ext uri="{FF2B5EF4-FFF2-40B4-BE49-F238E27FC236}">
                <a16:creationId xmlns:a16="http://schemas.microsoft.com/office/drawing/2014/main" id="{BD77F370-E7DC-0D4B-970B-212D76BC7B38}"/>
              </a:ext>
            </a:extLst>
          </p:cNvPr>
          <p:cNvSpPr/>
          <p:nvPr/>
        </p:nvSpPr>
        <p:spPr>
          <a:xfrm>
            <a:off x="4845876" y="518382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7" name="Oval 76">
            <a:extLst>
              <a:ext uri="{FF2B5EF4-FFF2-40B4-BE49-F238E27FC236}">
                <a16:creationId xmlns:a16="http://schemas.microsoft.com/office/drawing/2014/main" id="{221243AD-C76E-C547-A9E4-70EA2780C57F}"/>
              </a:ext>
            </a:extLst>
          </p:cNvPr>
          <p:cNvSpPr/>
          <p:nvPr/>
        </p:nvSpPr>
        <p:spPr>
          <a:xfrm>
            <a:off x="2954391" y="4435510"/>
            <a:ext cx="181257" cy="181268"/>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5" name="Oval 74">
            <a:extLst>
              <a:ext uri="{FF2B5EF4-FFF2-40B4-BE49-F238E27FC236}">
                <a16:creationId xmlns:a16="http://schemas.microsoft.com/office/drawing/2014/main" id="{2B3EB222-AD5A-944F-ACA7-049F7795855E}"/>
              </a:ext>
            </a:extLst>
          </p:cNvPr>
          <p:cNvSpPr/>
          <p:nvPr/>
        </p:nvSpPr>
        <p:spPr>
          <a:xfrm>
            <a:off x="3686815" y="604408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3" name="Oval 72">
            <a:extLst>
              <a:ext uri="{FF2B5EF4-FFF2-40B4-BE49-F238E27FC236}">
                <a16:creationId xmlns:a16="http://schemas.microsoft.com/office/drawing/2014/main" id="{AB2F0F9A-BB79-4C49-9B20-1646D9166677}"/>
              </a:ext>
            </a:extLst>
          </p:cNvPr>
          <p:cNvSpPr/>
          <p:nvPr/>
        </p:nvSpPr>
        <p:spPr>
          <a:xfrm>
            <a:off x="4302533" y="717030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1" name="Oval 70">
            <a:extLst>
              <a:ext uri="{FF2B5EF4-FFF2-40B4-BE49-F238E27FC236}">
                <a16:creationId xmlns:a16="http://schemas.microsoft.com/office/drawing/2014/main" id="{18ADB9C4-9709-CE42-A67C-0A9E604AC546}"/>
              </a:ext>
            </a:extLst>
          </p:cNvPr>
          <p:cNvSpPr/>
          <p:nvPr/>
        </p:nvSpPr>
        <p:spPr>
          <a:xfrm>
            <a:off x="12908549" y="5683403"/>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5" name="Oval 24">
            <a:extLst>
              <a:ext uri="{FF2B5EF4-FFF2-40B4-BE49-F238E27FC236}">
                <a16:creationId xmlns:a16="http://schemas.microsoft.com/office/drawing/2014/main" id="{00E81DA8-FD67-AB48-8BF9-012BBFE4055C}"/>
              </a:ext>
            </a:extLst>
          </p:cNvPr>
          <p:cNvSpPr/>
          <p:nvPr/>
        </p:nvSpPr>
        <p:spPr>
          <a:xfrm>
            <a:off x="12183535" y="63731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9" name="Oval 68">
            <a:extLst>
              <a:ext uri="{FF2B5EF4-FFF2-40B4-BE49-F238E27FC236}">
                <a16:creationId xmlns:a16="http://schemas.microsoft.com/office/drawing/2014/main" id="{5A496989-21BD-BE44-AC7F-5AEB1C3FF24E}"/>
              </a:ext>
            </a:extLst>
          </p:cNvPr>
          <p:cNvSpPr/>
          <p:nvPr/>
        </p:nvSpPr>
        <p:spPr>
          <a:xfrm>
            <a:off x="10154556" y="4866754"/>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7" name="Oval 66">
            <a:extLst>
              <a:ext uri="{FF2B5EF4-FFF2-40B4-BE49-F238E27FC236}">
                <a16:creationId xmlns:a16="http://schemas.microsoft.com/office/drawing/2014/main" id="{93A1AC8F-A66F-EB46-84DC-C9A76178E596}"/>
              </a:ext>
            </a:extLst>
          </p:cNvPr>
          <p:cNvSpPr/>
          <p:nvPr/>
        </p:nvSpPr>
        <p:spPr>
          <a:xfrm>
            <a:off x="9066476" y="436985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5" name="Oval 64">
            <a:extLst>
              <a:ext uri="{FF2B5EF4-FFF2-40B4-BE49-F238E27FC236}">
                <a16:creationId xmlns:a16="http://schemas.microsoft.com/office/drawing/2014/main" id="{47838149-6BB8-6044-B24F-B9C023123A58}"/>
              </a:ext>
            </a:extLst>
          </p:cNvPr>
          <p:cNvSpPr/>
          <p:nvPr/>
        </p:nvSpPr>
        <p:spPr>
          <a:xfrm>
            <a:off x="13555039" y="440350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3" name="Oval 62">
            <a:extLst>
              <a:ext uri="{FF2B5EF4-FFF2-40B4-BE49-F238E27FC236}">
                <a16:creationId xmlns:a16="http://schemas.microsoft.com/office/drawing/2014/main" id="{3DBDD770-B819-4F49-9856-0814A8BD6365}"/>
              </a:ext>
            </a:extLst>
          </p:cNvPr>
          <p:cNvSpPr/>
          <p:nvPr/>
        </p:nvSpPr>
        <p:spPr>
          <a:xfrm>
            <a:off x="8703967" y="667788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1" name="Oval 60">
            <a:extLst>
              <a:ext uri="{FF2B5EF4-FFF2-40B4-BE49-F238E27FC236}">
                <a16:creationId xmlns:a16="http://schemas.microsoft.com/office/drawing/2014/main" id="{50D4A24D-61C8-134B-9DD3-C02CDFC4220F}"/>
              </a:ext>
            </a:extLst>
          </p:cNvPr>
          <p:cNvSpPr/>
          <p:nvPr/>
        </p:nvSpPr>
        <p:spPr>
          <a:xfrm>
            <a:off x="5748915" y="617319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10643682" y="3408749"/>
            <a:ext cx="1742265" cy="687702"/>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355681"/>
            </a:xfrm>
            <a:prstGeom prst="rect">
              <a:avLst/>
            </a:prstGeom>
            <a:noFill/>
          </p:spPr>
          <p:txBody>
            <a:bodyPr wrap="square" rtlCol="0">
              <a:spAutoFit/>
            </a:bodyPr>
            <a:lstStyle/>
            <a:p>
              <a:pPr algn="ctr"/>
              <a:r>
                <a:rPr lang="en-LV" sz="2309"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10383553" y="4109860"/>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7674231" y="5401740"/>
            <a:ext cx="1742265" cy="655392"/>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7414108"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6865993" y="6708594"/>
            <a:ext cx="1742265" cy="655393"/>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6694995" y="738705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14134296" y="6986708"/>
            <a:ext cx="1742265" cy="655395"/>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13874166" y="7655513"/>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965516" y="7118618"/>
            <a:ext cx="1742265" cy="655393"/>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705387" y="7787431"/>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9" name="Oval 48">
            <a:extLst>
              <a:ext uri="{FF2B5EF4-FFF2-40B4-BE49-F238E27FC236}">
                <a16:creationId xmlns:a16="http://schemas.microsoft.com/office/drawing/2014/main" id="{7D02CA00-3F59-8840-8A3F-B26EB0E12106}"/>
              </a:ext>
            </a:extLst>
          </p:cNvPr>
          <p:cNvSpPr/>
          <p:nvPr/>
        </p:nvSpPr>
        <p:spPr>
          <a:xfrm>
            <a:off x="12899219" y="1015523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2" name="Oval 41">
            <a:extLst>
              <a:ext uri="{FF2B5EF4-FFF2-40B4-BE49-F238E27FC236}">
                <a16:creationId xmlns:a16="http://schemas.microsoft.com/office/drawing/2014/main" id="{D237987F-A8B7-CF41-A85F-9A4ACEDA3B84}"/>
              </a:ext>
            </a:extLst>
          </p:cNvPr>
          <p:cNvSpPr/>
          <p:nvPr/>
        </p:nvSpPr>
        <p:spPr>
          <a:xfrm>
            <a:off x="12183535" y="637316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4" name="Oval 43">
            <a:extLst>
              <a:ext uri="{FF2B5EF4-FFF2-40B4-BE49-F238E27FC236}">
                <a16:creationId xmlns:a16="http://schemas.microsoft.com/office/drawing/2014/main" id="{229CAB33-DBCF-A94C-BB33-5B1C6EAD2AE0}"/>
              </a:ext>
            </a:extLst>
          </p:cNvPr>
          <p:cNvSpPr/>
          <p:nvPr/>
        </p:nvSpPr>
        <p:spPr>
          <a:xfrm>
            <a:off x="10383553" y="410986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5" name="Oval 44">
            <a:extLst>
              <a:ext uri="{FF2B5EF4-FFF2-40B4-BE49-F238E27FC236}">
                <a16:creationId xmlns:a16="http://schemas.microsoft.com/office/drawing/2014/main" id="{5EFA7E7C-F146-FE4B-B67E-19838152DBC7}"/>
              </a:ext>
            </a:extLst>
          </p:cNvPr>
          <p:cNvSpPr/>
          <p:nvPr/>
        </p:nvSpPr>
        <p:spPr>
          <a:xfrm>
            <a:off x="7414104"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6" name="Oval 45">
            <a:extLst>
              <a:ext uri="{FF2B5EF4-FFF2-40B4-BE49-F238E27FC236}">
                <a16:creationId xmlns:a16="http://schemas.microsoft.com/office/drawing/2014/main" id="{E0B723B6-EDED-7048-A349-31D8224E9B0A}"/>
              </a:ext>
            </a:extLst>
          </p:cNvPr>
          <p:cNvSpPr/>
          <p:nvPr/>
        </p:nvSpPr>
        <p:spPr>
          <a:xfrm>
            <a:off x="6694995" y="7387055"/>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Oval 46">
            <a:extLst>
              <a:ext uri="{FF2B5EF4-FFF2-40B4-BE49-F238E27FC236}">
                <a16:creationId xmlns:a16="http://schemas.microsoft.com/office/drawing/2014/main" id="{E45AE09E-15C6-8245-BCEE-6B3C502C15D6}"/>
              </a:ext>
            </a:extLst>
          </p:cNvPr>
          <p:cNvSpPr/>
          <p:nvPr/>
        </p:nvSpPr>
        <p:spPr>
          <a:xfrm>
            <a:off x="13874166" y="765551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8" name="Oval 47">
            <a:extLst>
              <a:ext uri="{FF2B5EF4-FFF2-40B4-BE49-F238E27FC236}">
                <a16:creationId xmlns:a16="http://schemas.microsoft.com/office/drawing/2014/main" id="{332F3DFB-6249-1B42-AAB2-3401FEBEEBFB}"/>
              </a:ext>
            </a:extLst>
          </p:cNvPr>
          <p:cNvSpPr/>
          <p:nvPr/>
        </p:nvSpPr>
        <p:spPr>
          <a:xfrm>
            <a:off x="1705386" y="778742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12732083" y="4129773"/>
            <a:ext cx="1827170" cy="345563"/>
          </a:xfrm>
        </p:spPr>
        <p:txBody>
          <a:bodyPr anchor="ctr">
            <a:noAutofit/>
          </a:bodyPr>
          <a:lstStyle>
            <a:lvl1pPr marL="0" indent="0" algn="ctr">
              <a:buNone/>
              <a:defRPr sz="1814"/>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12107762" y="5279033"/>
            <a:ext cx="1827170" cy="345563"/>
          </a:xfrm>
        </p:spPr>
        <p:txBody>
          <a:bodyPr anchor="ctr">
            <a:noAutofit/>
          </a:bodyPr>
          <a:lstStyle>
            <a:lvl1pPr marL="0" indent="0" algn="ctr">
              <a:buNone/>
              <a:defRPr sz="1814"/>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11365358" y="6019229"/>
            <a:ext cx="1827170" cy="345563"/>
          </a:xfrm>
        </p:spPr>
        <p:txBody>
          <a:bodyPr anchor="ctr">
            <a:noAutofit/>
          </a:bodyPr>
          <a:lstStyle>
            <a:lvl1pPr marL="0" indent="0" algn="ctr">
              <a:buNone/>
              <a:defRPr sz="1814"/>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12166886" y="8349854"/>
            <a:ext cx="1827170" cy="345563"/>
          </a:xfrm>
        </p:spPr>
        <p:txBody>
          <a:bodyPr anchor="ctr">
            <a:noAutofit/>
          </a:bodyPr>
          <a:lstStyle>
            <a:lvl1pPr marL="0" indent="0" algn="ctr">
              <a:buNone/>
              <a:defRPr sz="1814"/>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12076257" y="9791251"/>
            <a:ext cx="1827170" cy="345563"/>
          </a:xfrm>
        </p:spPr>
        <p:txBody>
          <a:bodyPr anchor="ctr">
            <a:noAutofit/>
          </a:bodyPr>
          <a:lstStyle>
            <a:lvl1pPr marL="0" indent="0" algn="ctr">
              <a:buNone/>
              <a:defRPr sz="1814"/>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9814742" y="7543193"/>
            <a:ext cx="1827170" cy="345563"/>
          </a:xfrm>
        </p:spPr>
        <p:txBody>
          <a:bodyPr anchor="ctr">
            <a:noAutofit/>
          </a:bodyPr>
          <a:lstStyle>
            <a:lvl1pPr marL="0" indent="0" algn="ctr">
              <a:buNone/>
              <a:defRPr sz="1814"/>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9304093" y="4539591"/>
            <a:ext cx="1827170" cy="345563"/>
          </a:xfrm>
        </p:spPr>
        <p:txBody>
          <a:bodyPr anchor="ctr">
            <a:noAutofit/>
          </a:bodyPr>
          <a:lstStyle>
            <a:lvl1pPr marL="0" indent="0" algn="ctr">
              <a:buNone/>
              <a:defRPr sz="1814"/>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8249154" y="4002132"/>
            <a:ext cx="1827170" cy="345563"/>
          </a:xfrm>
        </p:spPr>
        <p:txBody>
          <a:bodyPr anchor="ctr">
            <a:noAutofit/>
          </a:bodyPr>
          <a:lstStyle>
            <a:lvl1pPr marL="0" indent="0" algn="ctr">
              <a:buNone/>
              <a:defRPr sz="1814"/>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7888899" y="6327567"/>
            <a:ext cx="1827170" cy="345563"/>
          </a:xfrm>
        </p:spPr>
        <p:txBody>
          <a:bodyPr anchor="ctr">
            <a:noAutofit/>
          </a:bodyPr>
          <a:lstStyle>
            <a:lvl1pPr marL="0" indent="0" algn="ctr">
              <a:buNone/>
              <a:defRPr sz="1814"/>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7045182" y="7733999"/>
            <a:ext cx="1827170" cy="345563"/>
          </a:xfrm>
        </p:spPr>
        <p:txBody>
          <a:bodyPr anchor="ctr">
            <a:noAutofit/>
          </a:bodyPr>
          <a:lstStyle>
            <a:lvl1pPr marL="0" indent="0" algn="ctr">
              <a:buNone/>
              <a:defRPr sz="1814"/>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4746600" y="7706476"/>
            <a:ext cx="1827170" cy="345563"/>
          </a:xfrm>
        </p:spPr>
        <p:txBody>
          <a:bodyPr anchor="ctr">
            <a:noAutofit/>
          </a:bodyPr>
          <a:lstStyle>
            <a:lvl1pPr marL="0" indent="0" algn="ctr">
              <a:buNone/>
              <a:defRPr sz="1814"/>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4936504" y="6363030"/>
            <a:ext cx="1827170" cy="345563"/>
          </a:xfrm>
        </p:spPr>
        <p:txBody>
          <a:bodyPr anchor="ctr">
            <a:noAutofit/>
          </a:bodyPr>
          <a:lstStyle>
            <a:lvl1pPr marL="0" indent="0" algn="ctr">
              <a:buNone/>
              <a:defRPr sz="1814"/>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4038949" y="4829698"/>
            <a:ext cx="1827170" cy="345563"/>
          </a:xfrm>
        </p:spPr>
        <p:txBody>
          <a:bodyPr anchor="ctr">
            <a:noAutofit/>
          </a:bodyPr>
          <a:lstStyle>
            <a:lvl1pPr marL="0" indent="0" algn="ctr">
              <a:buNone/>
              <a:defRPr sz="1814"/>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2794195" y="4378343"/>
            <a:ext cx="1827170" cy="345563"/>
          </a:xfrm>
        </p:spPr>
        <p:txBody>
          <a:bodyPr anchor="ctr">
            <a:noAutofit/>
          </a:bodyPr>
          <a:lstStyle>
            <a:lvl1pPr marL="0" indent="0" algn="ctr">
              <a:buNone/>
              <a:defRPr sz="1814"/>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2863859" y="5692114"/>
            <a:ext cx="1827170" cy="345563"/>
          </a:xfrm>
        </p:spPr>
        <p:txBody>
          <a:bodyPr anchor="ctr">
            <a:noAutofit/>
          </a:bodyPr>
          <a:lstStyle>
            <a:lvl1pPr marL="0" indent="0" algn="ctr">
              <a:buNone/>
              <a:defRPr sz="1814"/>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3479576" y="6833104"/>
            <a:ext cx="1827170" cy="345563"/>
          </a:xfrm>
        </p:spPr>
        <p:txBody>
          <a:bodyPr anchor="ctr">
            <a:noAutofit/>
          </a:bodyPr>
          <a:lstStyle>
            <a:lvl1pPr marL="0" indent="0" algn="ctr">
              <a:buNone/>
              <a:defRPr sz="1814"/>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7640612" y="5217403"/>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14091842" y="682564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6799693" y="6557235"/>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925422" y="696501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1796713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V karte - Latgale">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436DD974-394F-5C47-9EC9-BE5582D6BB1F}"/>
              </a:ext>
            </a:extLst>
          </p:cNvPr>
          <p:cNvPicPr>
            <a:picLocks noChangeAspect="1"/>
          </p:cNvPicPr>
          <p:nvPr userDrawn="1"/>
        </p:nvPicPr>
        <p:blipFill>
          <a:blip r:embed="rId2"/>
          <a:stretch>
            <a:fillRect/>
          </a:stretch>
        </p:blipFill>
        <p:spPr>
          <a:xfrm>
            <a:off x="1369269" y="2308678"/>
            <a:ext cx="14654453" cy="8720012"/>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12899214" y="10155237"/>
            <a:ext cx="181257" cy="18127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7" name="Oval 86">
            <a:extLst>
              <a:ext uri="{FF2B5EF4-FFF2-40B4-BE49-F238E27FC236}">
                <a16:creationId xmlns:a16="http://schemas.microsoft.com/office/drawing/2014/main" id="{3D597554-851B-A546-8E56-F136667375D1}"/>
              </a:ext>
            </a:extLst>
          </p:cNvPr>
          <p:cNvSpPr/>
          <p:nvPr/>
        </p:nvSpPr>
        <p:spPr>
          <a:xfrm>
            <a:off x="13011271" y="87092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5" name="Oval 84">
            <a:extLst>
              <a:ext uri="{FF2B5EF4-FFF2-40B4-BE49-F238E27FC236}">
                <a16:creationId xmlns:a16="http://schemas.microsoft.com/office/drawing/2014/main" id="{ADDFF84D-7421-AA45-9410-53C124943417}"/>
              </a:ext>
            </a:extLst>
          </p:cNvPr>
          <p:cNvSpPr/>
          <p:nvPr/>
        </p:nvSpPr>
        <p:spPr>
          <a:xfrm>
            <a:off x="10637699" y="790104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3" name="Oval 82">
            <a:extLst>
              <a:ext uri="{FF2B5EF4-FFF2-40B4-BE49-F238E27FC236}">
                <a16:creationId xmlns:a16="http://schemas.microsoft.com/office/drawing/2014/main" id="{3B06BEF0-617E-534D-8CD9-3F54886F52CA}"/>
              </a:ext>
            </a:extLst>
          </p:cNvPr>
          <p:cNvSpPr/>
          <p:nvPr/>
        </p:nvSpPr>
        <p:spPr>
          <a:xfrm>
            <a:off x="7868138" y="805723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1" name="Oval 80">
            <a:extLst>
              <a:ext uri="{FF2B5EF4-FFF2-40B4-BE49-F238E27FC236}">
                <a16:creationId xmlns:a16="http://schemas.microsoft.com/office/drawing/2014/main" id="{B9BEDF9E-F120-8743-AF41-6465041AB1CF}"/>
              </a:ext>
            </a:extLst>
          </p:cNvPr>
          <p:cNvSpPr/>
          <p:nvPr/>
        </p:nvSpPr>
        <p:spPr>
          <a:xfrm>
            <a:off x="5569556" y="7460826"/>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9" name="Oval 78">
            <a:extLst>
              <a:ext uri="{FF2B5EF4-FFF2-40B4-BE49-F238E27FC236}">
                <a16:creationId xmlns:a16="http://schemas.microsoft.com/office/drawing/2014/main" id="{BD77F370-E7DC-0D4B-970B-212D76BC7B38}"/>
              </a:ext>
            </a:extLst>
          </p:cNvPr>
          <p:cNvSpPr/>
          <p:nvPr/>
        </p:nvSpPr>
        <p:spPr>
          <a:xfrm>
            <a:off x="4845876" y="518382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7" name="Oval 76">
            <a:extLst>
              <a:ext uri="{FF2B5EF4-FFF2-40B4-BE49-F238E27FC236}">
                <a16:creationId xmlns:a16="http://schemas.microsoft.com/office/drawing/2014/main" id="{221243AD-C76E-C547-A9E4-70EA2780C57F}"/>
              </a:ext>
            </a:extLst>
          </p:cNvPr>
          <p:cNvSpPr/>
          <p:nvPr/>
        </p:nvSpPr>
        <p:spPr>
          <a:xfrm>
            <a:off x="2954391" y="4435510"/>
            <a:ext cx="181257" cy="181268"/>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5" name="Oval 74">
            <a:extLst>
              <a:ext uri="{FF2B5EF4-FFF2-40B4-BE49-F238E27FC236}">
                <a16:creationId xmlns:a16="http://schemas.microsoft.com/office/drawing/2014/main" id="{2B3EB222-AD5A-944F-ACA7-049F7795855E}"/>
              </a:ext>
            </a:extLst>
          </p:cNvPr>
          <p:cNvSpPr/>
          <p:nvPr/>
        </p:nvSpPr>
        <p:spPr>
          <a:xfrm>
            <a:off x="3686815" y="604408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3" name="Oval 72">
            <a:extLst>
              <a:ext uri="{FF2B5EF4-FFF2-40B4-BE49-F238E27FC236}">
                <a16:creationId xmlns:a16="http://schemas.microsoft.com/office/drawing/2014/main" id="{AB2F0F9A-BB79-4C49-9B20-1646D9166677}"/>
              </a:ext>
            </a:extLst>
          </p:cNvPr>
          <p:cNvSpPr/>
          <p:nvPr/>
        </p:nvSpPr>
        <p:spPr>
          <a:xfrm>
            <a:off x="4302533" y="717030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1" name="Oval 70">
            <a:extLst>
              <a:ext uri="{FF2B5EF4-FFF2-40B4-BE49-F238E27FC236}">
                <a16:creationId xmlns:a16="http://schemas.microsoft.com/office/drawing/2014/main" id="{18ADB9C4-9709-CE42-A67C-0A9E604AC546}"/>
              </a:ext>
            </a:extLst>
          </p:cNvPr>
          <p:cNvSpPr/>
          <p:nvPr/>
        </p:nvSpPr>
        <p:spPr>
          <a:xfrm>
            <a:off x="12908549" y="5683403"/>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5" name="Oval 24">
            <a:extLst>
              <a:ext uri="{FF2B5EF4-FFF2-40B4-BE49-F238E27FC236}">
                <a16:creationId xmlns:a16="http://schemas.microsoft.com/office/drawing/2014/main" id="{00E81DA8-FD67-AB48-8BF9-012BBFE4055C}"/>
              </a:ext>
            </a:extLst>
          </p:cNvPr>
          <p:cNvSpPr/>
          <p:nvPr/>
        </p:nvSpPr>
        <p:spPr>
          <a:xfrm>
            <a:off x="12183535" y="63731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9" name="Oval 68">
            <a:extLst>
              <a:ext uri="{FF2B5EF4-FFF2-40B4-BE49-F238E27FC236}">
                <a16:creationId xmlns:a16="http://schemas.microsoft.com/office/drawing/2014/main" id="{5A496989-21BD-BE44-AC7F-5AEB1C3FF24E}"/>
              </a:ext>
            </a:extLst>
          </p:cNvPr>
          <p:cNvSpPr/>
          <p:nvPr/>
        </p:nvSpPr>
        <p:spPr>
          <a:xfrm>
            <a:off x="10154556" y="4866754"/>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7" name="Oval 66">
            <a:extLst>
              <a:ext uri="{FF2B5EF4-FFF2-40B4-BE49-F238E27FC236}">
                <a16:creationId xmlns:a16="http://schemas.microsoft.com/office/drawing/2014/main" id="{93A1AC8F-A66F-EB46-84DC-C9A76178E596}"/>
              </a:ext>
            </a:extLst>
          </p:cNvPr>
          <p:cNvSpPr/>
          <p:nvPr/>
        </p:nvSpPr>
        <p:spPr>
          <a:xfrm>
            <a:off x="9066476" y="436985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5" name="Oval 64">
            <a:extLst>
              <a:ext uri="{FF2B5EF4-FFF2-40B4-BE49-F238E27FC236}">
                <a16:creationId xmlns:a16="http://schemas.microsoft.com/office/drawing/2014/main" id="{47838149-6BB8-6044-B24F-B9C023123A58}"/>
              </a:ext>
            </a:extLst>
          </p:cNvPr>
          <p:cNvSpPr/>
          <p:nvPr/>
        </p:nvSpPr>
        <p:spPr>
          <a:xfrm>
            <a:off x="13555039" y="440350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3" name="Oval 62">
            <a:extLst>
              <a:ext uri="{FF2B5EF4-FFF2-40B4-BE49-F238E27FC236}">
                <a16:creationId xmlns:a16="http://schemas.microsoft.com/office/drawing/2014/main" id="{3DBDD770-B819-4F49-9856-0814A8BD6365}"/>
              </a:ext>
            </a:extLst>
          </p:cNvPr>
          <p:cNvSpPr/>
          <p:nvPr/>
        </p:nvSpPr>
        <p:spPr>
          <a:xfrm>
            <a:off x="8703967" y="667788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1" name="Oval 60">
            <a:extLst>
              <a:ext uri="{FF2B5EF4-FFF2-40B4-BE49-F238E27FC236}">
                <a16:creationId xmlns:a16="http://schemas.microsoft.com/office/drawing/2014/main" id="{50D4A24D-61C8-134B-9DD3-C02CDFC4220F}"/>
              </a:ext>
            </a:extLst>
          </p:cNvPr>
          <p:cNvSpPr/>
          <p:nvPr/>
        </p:nvSpPr>
        <p:spPr>
          <a:xfrm>
            <a:off x="5748915" y="617319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10643682" y="3408749"/>
            <a:ext cx="1742265" cy="687702"/>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355681"/>
            </a:xfrm>
            <a:prstGeom prst="rect">
              <a:avLst/>
            </a:prstGeom>
            <a:noFill/>
          </p:spPr>
          <p:txBody>
            <a:bodyPr wrap="square" rtlCol="0">
              <a:spAutoFit/>
            </a:bodyPr>
            <a:lstStyle/>
            <a:p>
              <a:pPr algn="ctr"/>
              <a:r>
                <a:rPr lang="en-LV" sz="2309"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10383553" y="4109860"/>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7674231" y="5401740"/>
            <a:ext cx="1742265" cy="655392"/>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7414108"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6865993" y="6708594"/>
            <a:ext cx="1742265" cy="655393"/>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6694995" y="738705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14134296" y="6986708"/>
            <a:ext cx="1742265" cy="655395"/>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13874166" y="7655513"/>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965516" y="7118618"/>
            <a:ext cx="1742265" cy="655393"/>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705387" y="7787431"/>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9" name="Oval 48">
            <a:extLst>
              <a:ext uri="{FF2B5EF4-FFF2-40B4-BE49-F238E27FC236}">
                <a16:creationId xmlns:a16="http://schemas.microsoft.com/office/drawing/2014/main" id="{7D02CA00-3F59-8840-8A3F-B26EB0E12106}"/>
              </a:ext>
            </a:extLst>
          </p:cNvPr>
          <p:cNvSpPr/>
          <p:nvPr/>
        </p:nvSpPr>
        <p:spPr>
          <a:xfrm>
            <a:off x="12899219" y="1015523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2" name="Oval 41">
            <a:extLst>
              <a:ext uri="{FF2B5EF4-FFF2-40B4-BE49-F238E27FC236}">
                <a16:creationId xmlns:a16="http://schemas.microsoft.com/office/drawing/2014/main" id="{D237987F-A8B7-CF41-A85F-9A4ACEDA3B84}"/>
              </a:ext>
            </a:extLst>
          </p:cNvPr>
          <p:cNvSpPr/>
          <p:nvPr/>
        </p:nvSpPr>
        <p:spPr>
          <a:xfrm>
            <a:off x="12183535" y="637316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4" name="Oval 43">
            <a:extLst>
              <a:ext uri="{FF2B5EF4-FFF2-40B4-BE49-F238E27FC236}">
                <a16:creationId xmlns:a16="http://schemas.microsoft.com/office/drawing/2014/main" id="{229CAB33-DBCF-A94C-BB33-5B1C6EAD2AE0}"/>
              </a:ext>
            </a:extLst>
          </p:cNvPr>
          <p:cNvSpPr/>
          <p:nvPr/>
        </p:nvSpPr>
        <p:spPr>
          <a:xfrm>
            <a:off x="10383553" y="410986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5" name="Oval 44">
            <a:extLst>
              <a:ext uri="{FF2B5EF4-FFF2-40B4-BE49-F238E27FC236}">
                <a16:creationId xmlns:a16="http://schemas.microsoft.com/office/drawing/2014/main" id="{5EFA7E7C-F146-FE4B-B67E-19838152DBC7}"/>
              </a:ext>
            </a:extLst>
          </p:cNvPr>
          <p:cNvSpPr/>
          <p:nvPr/>
        </p:nvSpPr>
        <p:spPr>
          <a:xfrm>
            <a:off x="7414104"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6" name="Oval 45">
            <a:extLst>
              <a:ext uri="{FF2B5EF4-FFF2-40B4-BE49-F238E27FC236}">
                <a16:creationId xmlns:a16="http://schemas.microsoft.com/office/drawing/2014/main" id="{E0B723B6-EDED-7048-A349-31D8224E9B0A}"/>
              </a:ext>
            </a:extLst>
          </p:cNvPr>
          <p:cNvSpPr/>
          <p:nvPr/>
        </p:nvSpPr>
        <p:spPr>
          <a:xfrm>
            <a:off x="6694995" y="7387055"/>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Oval 46">
            <a:extLst>
              <a:ext uri="{FF2B5EF4-FFF2-40B4-BE49-F238E27FC236}">
                <a16:creationId xmlns:a16="http://schemas.microsoft.com/office/drawing/2014/main" id="{E45AE09E-15C6-8245-BCEE-6B3C502C15D6}"/>
              </a:ext>
            </a:extLst>
          </p:cNvPr>
          <p:cNvSpPr/>
          <p:nvPr/>
        </p:nvSpPr>
        <p:spPr>
          <a:xfrm>
            <a:off x="13874166" y="765551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8" name="Oval 47">
            <a:extLst>
              <a:ext uri="{FF2B5EF4-FFF2-40B4-BE49-F238E27FC236}">
                <a16:creationId xmlns:a16="http://schemas.microsoft.com/office/drawing/2014/main" id="{332F3DFB-6249-1B42-AAB2-3401FEBEEBFB}"/>
              </a:ext>
            </a:extLst>
          </p:cNvPr>
          <p:cNvSpPr/>
          <p:nvPr/>
        </p:nvSpPr>
        <p:spPr>
          <a:xfrm>
            <a:off x="1705386" y="778742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12732083" y="4129773"/>
            <a:ext cx="1827170" cy="345563"/>
          </a:xfrm>
        </p:spPr>
        <p:txBody>
          <a:bodyPr anchor="ctr">
            <a:noAutofit/>
          </a:bodyPr>
          <a:lstStyle>
            <a:lvl1pPr marL="0" indent="0" algn="ctr">
              <a:buNone/>
              <a:defRPr sz="1814"/>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12107762" y="5279033"/>
            <a:ext cx="1827170" cy="345563"/>
          </a:xfrm>
        </p:spPr>
        <p:txBody>
          <a:bodyPr anchor="ctr">
            <a:noAutofit/>
          </a:bodyPr>
          <a:lstStyle>
            <a:lvl1pPr marL="0" indent="0" algn="ctr">
              <a:buNone/>
              <a:defRPr sz="1814"/>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11365358" y="6019229"/>
            <a:ext cx="1827170" cy="345563"/>
          </a:xfrm>
        </p:spPr>
        <p:txBody>
          <a:bodyPr anchor="ctr">
            <a:noAutofit/>
          </a:bodyPr>
          <a:lstStyle>
            <a:lvl1pPr marL="0" indent="0" algn="ctr">
              <a:buNone/>
              <a:defRPr sz="1814"/>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12166886" y="8349854"/>
            <a:ext cx="1827170" cy="345563"/>
          </a:xfrm>
        </p:spPr>
        <p:txBody>
          <a:bodyPr anchor="ctr">
            <a:noAutofit/>
          </a:bodyPr>
          <a:lstStyle>
            <a:lvl1pPr marL="0" indent="0" algn="ctr">
              <a:buNone/>
              <a:defRPr sz="1814"/>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12076257" y="9791251"/>
            <a:ext cx="1827170" cy="345563"/>
          </a:xfrm>
        </p:spPr>
        <p:txBody>
          <a:bodyPr anchor="ctr">
            <a:noAutofit/>
          </a:bodyPr>
          <a:lstStyle>
            <a:lvl1pPr marL="0" indent="0" algn="ctr">
              <a:buNone/>
              <a:defRPr sz="1814"/>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9814742" y="7543193"/>
            <a:ext cx="1827170" cy="345563"/>
          </a:xfrm>
        </p:spPr>
        <p:txBody>
          <a:bodyPr anchor="ctr">
            <a:noAutofit/>
          </a:bodyPr>
          <a:lstStyle>
            <a:lvl1pPr marL="0" indent="0" algn="ctr">
              <a:buNone/>
              <a:defRPr sz="1814"/>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9304093" y="4539591"/>
            <a:ext cx="1827170" cy="345563"/>
          </a:xfrm>
        </p:spPr>
        <p:txBody>
          <a:bodyPr anchor="ctr">
            <a:noAutofit/>
          </a:bodyPr>
          <a:lstStyle>
            <a:lvl1pPr marL="0" indent="0" algn="ctr">
              <a:buNone/>
              <a:defRPr sz="1814"/>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8249154" y="4002132"/>
            <a:ext cx="1827170" cy="345563"/>
          </a:xfrm>
        </p:spPr>
        <p:txBody>
          <a:bodyPr anchor="ctr">
            <a:noAutofit/>
          </a:bodyPr>
          <a:lstStyle>
            <a:lvl1pPr marL="0" indent="0" algn="ctr">
              <a:buNone/>
              <a:defRPr sz="1814"/>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7888899" y="6327567"/>
            <a:ext cx="1827170" cy="345563"/>
          </a:xfrm>
        </p:spPr>
        <p:txBody>
          <a:bodyPr anchor="ctr">
            <a:noAutofit/>
          </a:bodyPr>
          <a:lstStyle>
            <a:lvl1pPr marL="0" indent="0" algn="ctr">
              <a:buNone/>
              <a:defRPr sz="1814"/>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7045182" y="7733999"/>
            <a:ext cx="1827170" cy="345563"/>
          </a:xfrm>
        </p:spPr>
        <p:txBody>
          <a:bodyPr anchor="ctr">
            <a:noAutofit/>
          </a:bodyPr>
          <a:lstStyle>
            <a:lvl1pPr marL="0" indent="0" algn="ctr">
              <a:buNone/>
              <a:defRPr sz="1814"/>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4746600" y="7706476"/>
            <a:ext cx="1827170" cy="345563"/>
          </a:xfrm>
        </p:spPr>
        <p:txBody>
          <a:bodyPr anchor="ctr">
            <a:noAutofit/>
          </a:bodyPr>
          <a:lstStyle>
            <a:lvl1pPr marL="0" indent="0" algn="ctr">
              <a:buNone/>
              <a:defRPr sz="1814"/>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4936504" y="6363030"/>
            <a:ext cx="1827170" cy="345563"/>
          </a:xfrm>
        </p:spPr>
        <p:txBody>
          <a:bodyPr anchor="ctr">
            <a:noAutofit/>
          </a:bodyPr>
          <a:lstStyle>
            <a:lvl1pPr marL="0" indent="0" algn="ctr">
              <a:buNone/>
              <a:defRPr sz="1814"/>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4038949" y="4829698"/>
            <a:ext cx="1827170" cy="345563"/>
          </a:xfrm>
        </p:spPr>
        <p:txBody>
          <a:bodyPr anchor="ctr">
            <a:noAutofit/>
          </a:bodyPr>
          <a:lstStyle>
            <a:lvl1pPr marL="0" indent="0" algn="ctr">
              <a:buNone/>
              <a:defRPr sz="1814"/>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2794195" y="4378343"/>
            <a:ext cx="1827170" cy="345563"/>
          </a:xfrm>
        </p:spPr>
        <p:txBody>
          <a:bodyPr anchor="ctr">
            <a:noAutofit/>
          </a:bodyPr>
          <a:lstStyle>
            <a:lvl1pPr marL="0" indent="0" algn="ctr">
              <a:buNone/>
              <a:defRPr sz="1814"/>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2863859" y="5692114"/>
            <a:ext cx="1827170" cy="345563"/>
          </a:xfrm>
        </p:spPr>
        <p:txBody>
          <a:bodyPr anchor="ctr">
            <a:noAutofit/>
          </a:bodyPr>
          <a:lstStyle>
            <a:lvl1pPr marL="0" indent="0" algn="ctr">
              <a:buNone/>
              <a:defRPr sz="1814"/>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3479576" y="6833104"/>
            <a:ext cx="1827170" cy="345563"/>
          </a:xfrm>
        </p:spPr>
        <p:txBody>
          <a:bodyPr anchor="ctr">
            <a:noAutofit/>
          </a:bodyPr>
          <a:lstStyle>
            <a:lvl1pPr marL="0" indent="0" algn="ctr">
              <a:buNone/>
              <a:defRPr sz="1814"/>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7640612" y="5217403"/>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14091842" y="682564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6799693" y="6557235"/>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925422" y="696501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2916777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a:solidFill>
                  <a:srgbClr val="14477D"/>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V karte - Vidzeme">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82720451-87D2-0741-B5FD-3A48BB7D2045}"/>
              </a:ext>
            </a:extLst>
          </p:cNvPr>
          <p:cNvPicPr>
            <a:picLocks noChangeAspect="1"/>
          </p:cNvPicPr>
          <p:nvPr userDrawn="1"/>
        </p:nvPicPr>
        <p:blipFill>
          <a:blip r:embed="rId2"/>
          <a:stretch>
            <a:fillRect/>
          </a:stretch>
        </p:blipFill>
        <p:spPr>
          <a:xfrm>
            <a:off x="1366993" y="2292319"/>
            <a:ext cx="14681946" cy="8736372"/>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12899214" y="10155237"/>
            <a:ext cx="181257" cy="18127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7" name="Oval 86">
            <a:extLst>
              <a:ext uri="{FF2B5EF4-FFF2-40B4-BE49-F238E27FC236}">
                <a16:creationId xmlns:a16="http://schemas.microsoft.com/office/drawing/2014/main" id="{3D597554-851B-A546-8E56-F136667375D1}"/>
              </a:ext>
            </a:extLst>
          </p:cNvPr>
          <p:cNvSpPr/>
          <p:nvPr/>
        </p:nvSpPr>
        <p:spPr>
          <a:xfrm>
            <a:off x="13011271" y="87092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5" name="Oval 84">
            <a:extLst>
              <a:ext uri="{FF2B5EF4-FFF2-40B4-BE49-F238E27FC236}">
                <a16:creationId xmlns:a16="http://schemas.microsoft.com/office/drawing/2014/main" id="{ADDFF84D-7421-AA45-9410-53C124943417}"/>
              </a:ext>
            </a:extLst>
          </p:cNvPr>
          <p:cNvSpPr/>
          <p:nvPr/>
        </p:nvSpPr>
        <p:spPr>
          <a:xfrm>
            <a:off x="10637699" y="790104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3" name="Oval 82">
            <a:extLst>
              <a:ext uri="{FF2B5EF4-FFF2-40B4-BE49-F238E27FC236}">
                <a16:creationId xmlns:a16="http://schemas.microsoft.com/office/drawing/2014/main" id="{3B06BEF0-617E-534D-8CD9-3F54886F52CA}"/>
              </a:ext>
            </a:extLst>
          </p:cNvPr>
          <p:cNvSpPr/>
          <p:nvPr/>
        </p:nvSpPr>
        <p:spPr>
          <a:xfrm>
            <a:off x="7868138" y="805723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1" name="Oval 80">
            <a:extLst>
              <a:ext uri="{FF2B5EF4-FFF2-40B4-BE49-F238E27FC236}">
                <a16:creationId xmlns:a16="http://schemas.microsoft.com/office/drawing/2014/main" id="{B9BEDF9E-F120-8743-AF41-6465041AB1CF}"/>
              </a:ext>
            </a:extLst>
          </p:cNvPr>
          <p:cNvSpPr/>
          <p:nvPr/>
        </p:nvSpPr>
        <p:spPr>
          <a:xfrm>
            <a:off x="5569556" y="7460826"/>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9" name="Oval 78">
            <a:extLst>
              <a:ext uri="{FF2B5EF4-FFF2-40B4-BE49-F238E27FC236}">
                <a16:creationId xmlns:a16="http://schemas.microsoft.com/office/drawing/2014/main" id="{BD77F370-E7DC-0D4B-970B-212D76BC7B38}"/>
              </a:ext>
            </a:extLst>
          </p:cNvPr>
          <p:cNvSpPr/>
          <p:nvPr/>
        </p:nvSpPr>
        <p:spPr>
          <a:xfrm>
            <a:off x="4845876" y="518382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7" name="Oval 76">
            <a:extLst>
              <a:ext uri="{FF2B5EF4-FFF2-40B4-BE49-F238E27FC236}">
                <a16:creationId xmlns:a16="http://schemas.microsoft.com/office/drawing/2014/main" id="{221243AD-C76E-C547-A9E4-70EA2780C57F}"/>
              </a:ext>
            </a:extLst>
          </p:cNvPr>
          <p:cNvSpPr/>
          <p:nvPr/>
        </p:nvSpPr>
        <p:spPr>
          <a:xfrm>
            <a:off x="2954391" y="4435510"/>
            <a:ext cx="181257" cy="181268"/>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5" name="Oval 74">
            <a:extLst>
              <a:ext uri="{FF2B5EF4-FFF2-40B4-BE49-F238E27FC236}">
                <a16:creationId xmlns:a16="http://schemas.microsoft.com/office/drawing/2014/main" id="{2B3EB222-AD5A-944F-ACA7-049F7795855E}"/>
              </a:ext>
            </a:extLst>
          </p:cNvPr>
          <p:cNvSpPr/>
          <p:nvPr/>
        </p:nvSpPr>
        <p:spPr>
          <a:xfrm>
            <a:off x="3686815" y="604408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3" name="Oval 72">
            <a:extLst>
              <a:ext uri="{FF2B5EF4-FFF2-40B4-BE49-F238E27FC236}">
                <a16:creationId xmlns:a16="http://schemas.microsoft.com/office/drawing/2014/main" id="{AB2F0F9A-BB79-4C49-9B20-1646D9166677}"/>
              </a:ext>
            </a:extLst>
          </p:cNvPr>
          <p:cNvSpPr/>
          <p:nvPr/>
        </p:nvSpPr>
        <p:spPr>
          <a:xfrm>
            <a:off x="4302533" y="717030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1" name="Oval 70">
            <a:extLst>
              <a:ext uri="{FF2B5EF4-FFF2-40B4-BE49-F238E27FC236}">
                <a16:creationId xmlns:a16="http://schemas.microsoft.com/office/drawing/2014/main" id="{18ADB9C4-9709-CE42-A67C-0A9E604AC546}"/>
              </a:ext>
            </a:extLst>
          </p:cNvPr>
          <p:cNvSpPr/>
          <p:nvPr/>
        </p:nvSpPr>
        <p:spPr>
          <a:xfrm>
            <a:off x="12908549" y="5683403"/>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5" name="Oval 24">
            <a:extLst>
              <a:ext uri="{FF2B5EF4-FFF2-40B4-BE49-F238E27FC236}">
                <a16:creationId xmlns:a16="http://schemas.microsoft.com/office/drawing/2014/main" id="{00E81DA8-FD67-AB48-8BF9-012BBFE4055C}"/>
              </a:ext>
            </a:extLst>
          </p:cNvPr>
          <p:cNvSpPr/>
          <p:nvPr/>
        </p:nvSpPr>
        <p:spPr>
          <a:xfrm>
            <a:off x="12183535" y="63731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9" name="Oval 68">
            <a:extLst>
              <a:ext uri="{FF2B5EF4-FFF2-40B4-BE49-F238E27FC236}">
                <a16:creationId xmlns:a16="http://schemas.microsoft.com/office/drawing/2014/main" id="{5A496989-21BD-BE44-AC7F-5AEB1C3FF24E}"/>
              </a:ext>
            </a:extLst>
          </p:cNvPr>
          <p:cNvSpPr/>
          <p:nvPr/>
        </p:nvSpPr>
        <p:spPr>
          <a:xfrm>
            <a:off x="10154556" y="4866754"/>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7" name="Oval 66">
            <a:extLst>
              <a:ext uri="{FF2B5EF4-FFF2-40B4-BE49-F238E27FC236}">
                <a16:creationId xmlns:a16="http://schemas.microsoft.com/office/drawing/2014/main" id="{93A1AC8F-A66F-EB46-84DC-C9A76178E596}"/>
              </a:ext>
            </a:extLst>
          </p:cNvPr>
          <p:cNvSpPr/>
          <p:nvPr/>
        </p:nvSpPr>
        <p:spPr>
          <a:xfrm>
            <a:off x="9066476" y="436985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5" name="Oval 64">
            <a:extLst>
              <a:ext uri="{FF2B5EF4-FFF2-40B4-BE49-F238E27FC236}">
                <a16:creationId xmlns:a16="http://schemas.microsoft.com/office/drawing/2014/main" id="{47838149-6BB8-6044-B24F-B9C023123A58}"/>
              </a:ext>
            </a:extLst>
          </p:cNvPr>
          <p:cNvSpPr/>
          <p:nvPr/>
        </p:nvSpPr>
        <p:spPr>
          <a:xfrm>
            <a:off x="13555039" y="440350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3" name="Oval 62">
            <a:extLst>
              <a:ext uri="{FF2B5EF4-FFF2-40B4-BE49-F238E27FC236}">
                <a16:creationId xmlns:a16="http://schemas.microsoft.com/office/drawing/2014/main" id="{3DBDD770-B819-4F49-9856-0814A8BD6365}"/>
              </a:ext>
            </a:extLst>
          </p:cNvPr>
          <p:cNvSpPr/>
          <p:nvPr/>
        </p:nvSpPr>
        <p:spPr>
          <a:xfrm>
            <a:off x="8703967" y="667788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1" name="Oval 60">
            <a:extLst>
              <a:ext uri="{FF2B5EF4-FFF2-40B4-BE49-F238E27FC236}">
                <a16:creationId xmlns:a16="http://schemas.microsoft.com/office/drawing/2014/main" id="{50D4A24D-61C8-134B-9DD3-C02CDFC4220F}"/>
              </a:ext>
            </a:extLst>
          </p:cNvPr>
          <p:cNvSpPr/>
          <p:nvPr/>
        </p:nvSpPr>
        <p:spPr>
          <a:xfrm>
            <a:off x="5748915" y="617319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10643682" y="3408749"/>
            <a:ext cx="1742265" cy="687702"/>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355681"/>
            </a:xfrm>
            <a:prstGeom prst="rect">
              <a:avLst/>
            </a:prstGeom>
            <a:noFill/>
          </p:spPr>
          <p:txBody>
            <a:bodyPr wrap="square" rtlCol="0">
              <a:spAutoFit/>
            </a:bodyPr>
            <a:lstStyle/>
            <a:p>
              <a:pPr algn="ctr"/>
              <a:r>
                <a:rPr lang="en-LV" sz="2309"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10383553" y="4109860"/>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7674231" y="5401740"/>
            <a:ext cx="1742265" cy="655392"/>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7414108"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6865993" y="6708594"/>
            <a:ext cx="1742265" cy="655393"/>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6694995" y="738705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14134296" y="6986708"/>
            <a:ext cx="1742265" cy="655395"/>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13874166" y="7655513"/>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965516" y="7118618"/>
            <a:ext cx="1742265" cy="655393"/>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705387" y="7787431"/>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9" name="Oval 48">
            <a:extLst>
              <a:ext uri="{FF2B5EF4-FFF2-40B4-BE49-F238E27FC236}">
                <a16:creationId xmlns:a16="http://schemas.microsoft.com/office/drawing/2014/main" id="{7D02CA00-3F59-8840-8A3F-B26EB0E12106}"/>
              </a:ext>
            </a:extLst>
          </p:cNvPr>
          <p:cNvSpPr/>
          <p:nvPr/>
        </p:nvSpPr>
        <p:spPr>
          <a:xfrm>
            <a:off x="12899219" y="1015523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2" name="Oval 41">
            <a:extLst>
              <a:ext uri="{FF2B5EF4-FFF2-40B4-BE49-F238E27FC236}">
                <a16:creationId xmlns:a16="http://schemas.microsoft.com/office/drawing/2014/main" id="{D237987F-A8B7-CF41-A85F-9A4ACEDA3B84}"/>
              </a:ext>
            </a:extLst>
          </p:cNvPr>
          <p:cNvSpPr/>
          <p:nvPr/>
        </p:nvSpPr>
        <p:spPr>
          <a:xfrm>
            <a:off x="12183535" y="637316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4" name="Oval 43">
            <a:extLst>
              <a:ext uri="{FF2B5EF4-FFF2-40B4-BE49-F238E27FC236}">
                <a16:creationId xmlns:a16="http://schemas.microsoft.com/office/drawing/2014/main" id="{229CAB33-DBCF-A94C-BB33-5B1C6EAD2AE0}"/>
              </a:ext>
            </a:extLst>
          </p:cNvPr>
          <p:cNvSpPr/>
          <p:nvPr/>
        </p:nvSpPr>
        <p:spPr>
          <a:xfrm>
            <a:off x="10383553" y="410986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5" name="Oval 44">
            <a:extLst>
              <a:ext uri="{FF2B5EF4-FFF2-40B4-BE49-F238E27FC236}">
                <a16:creationId xmlns:a16="http://schemas.microsoft.com/office/drawing/2014/main" id="{5EFA7E7C-F146-FE4B-B67E-19838152DBC7}"/>
              </a:ext>
            </a:extLst>
          </p:cNvPr>
          <p:cNvSpPr/>
          <p:nvPr/>
        </p:nvSpPr>
        <p:spPr>
          <a:xfrm>
            <a:off x="7414104"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6" name="Oval 45">
            <a:extLst>
              <a:ext uri="{FF2B5EF4-FFF2-40B4-BE49-F238E27FC236}">
                <a16:creationId xmlns:a16="http://schemas.microsoft.com/office/drawing/2014/main" id="{E0B723B6-EDED-7048-A349-31D8224E9B0A}"/>
              </a:ext>
            </a:extLst>
          </p:cNvPr>
          <p:cNvSpPr/>
          <p:nvPr/>
        </p:nvSpPr>
        <p:spPr>
          <a:xfrm>
            <a:off x="6694995" y="7387055"/>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Oval 46">
            <a:extLst>
              <a:ext uri="{FF2B5EF4-FFF2-40B4-BE49-F238E27FC236}">
                <a16:creationId xmlns:a16="http://schemas.microsoft.com/office/drawing/2014/main" id="{E45AE09E-15C6-8245-BCEE-6B3C502C15D6}"/>
              </a:ext>
            </a:extLst>
          </p:cNvPr>
          <p:cNvSpPr/>
          <p:nvPr/>
        </p:nvSpPr>
        <p:spPr>
          <a:xfrm>
            <a:off x="13874166" y="765551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8" name="Oval 47">
            <a:extLst>
              <a:ext uri="{FF2B5EF4-FFF2-40B4-BE49-F238E27FC236}">
                <a16:creationId xmlns:a16="http://schemas.microsoft.com/office/drawing/2014/main" id="{332F3DFB-6249-1B42-AAB2-3401FEBEEBFB}"/>
              </a:ext>
            </a:extLst>
          </p:cNvPr>
          <p:cNvSpPr/>
          <p:nvPr/>
        </p:nvSpPr>
        <p:spPr>
          <a:xfrm>
            <a:off x="1705386" y="778742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12732083" y="4129773"/>
            <a:ext cx="1827170" cy="345563"/>
          </a:xfrm>
        </p:spPr>
        <p:txBody>
          <a:bodyPr anchor="ctr">
            <a:noAutofit/>
          </a:bodyPr>
          <a:lstStyle>
            <a:lvl1pPr marL="0" indent="0" algn="ctr">
              <a:buNone/>
              <a:defRPr sz="1814"/>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12107762" y="5279033"/>
            <a:ext cx="1827170" cy="345563"/>
          </a:xfrm>
        </p:spPr>
        <p:txBody>
          <a:bodyPr anchor="ctr">
            <a:noAutofit/>
          </a:bodyPr>
          <a:lstStyle>
            <a:lvl1pPr marL="0" indent="0" algn="ctr">
              <a:buNone/>
              <a:defRPr sz="1814"/>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11365358" y="6019229"/>
            <a:ext cx="1827170" cy="345563"/>
          </a:xfrm>
        </p:spPr>
        <p:txBody>
          <a:bodyPr anchor="ctr">
            <a:noAutofit/>
          </a:bodyPr>
          <a:lstStyle>
            <a:lvl1pPr marL="0" indent="0" algn="ctr">
              <a:buNone/>
              <a:defRPr sz="1814"/>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12166886" y="8349854"/>
            <a:ext cx="1827170" cy="345563"/>
          </a:xfrm>
        </p:spPr>
        <p:txBody>
          <a:bodyPr anchor="ctr">
            <a:noAutofit/>
          </a:bodyPr>
          <a:lstStyle>
            <a:lvl1pPr marL="0" indent="0" algn="ctr">
              <a:buNone/>
              <a:defRPr sz="1814"/>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12076257" y="9791251"/>
            <a:ext cx="1827170" cy="345563"/>
          </a:xfrm>
        </p:spPr>
        <p:txBody>
          <a:bodyPr anchor="ctr">
            <a:noAutofit/>
          </a:bodyPr>
          <a:lstStyle>
            <a:lvl1pPr marL="0" indent="0" algn="ctr">
              <a:buNone/>
              <a:defRPr sz="1814"/>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9814742" y="7543193"/>
            <a:ext cx="1827170" cy="345563"/>
          </a:xfrm>
        </p:spPr>
        <p:txBody>
          <a:bodyPr anchor="ctr">
            <a:noAutofit/>
          </a:bodyPr>
          <a:lstStyle>
            <a:lvl1pPr marL="0" indent="0" algn="ctr">
              <a:buNone/>
              <a:defRPr sz="1814"/>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9304093" y="4539591"/>
            <a:ext cx="1827170" cy="345563"/>
          </a:xfrm>
        </p:spPr>
        <p:txBody>
          <a:bodyPr anchor="ctr">
            <a:noAutofit/>
          </a:bodyPr>
          <a:lstStyle>
            <a:lvl1pPr marL="0" indent="0" algn="ctr">
              <a:buNone/>
              <a:defRPr sz="1814"/>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8249154" y="4002132"/>
            <a:ext cx="1827170" cy="345563"/>
          </a:xfrm>
        </p:spPr>
        <p:txBody>
          <a:bodyPr anchor="ctr">
            <a:noAutofit/>
          </a:bodyPr>
          <a:lstStyle>
            <a:lvl1pPr marL="0" indent="0" algn="ctr">
              <a:buNone/>
              <a:defRPr sz="1814"/>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7888899" y="6327567"/>
            <a:ext cx="1827170" cy="345563"/>
          </a:xfrm>
        </p:spPr>
        <p:txBody>
          <a:bodyPr anchor="ctr">
            <a:noAutofit/>
          </a:bodyPr>
          <a:lstStyle>
            <a:lvl1pPr marL="0" indent="0" algn="ctr">
              <a:buNone/>
              <a:defRPr sz="1814"/>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7045182" y="7733999"/>
            <a:ext cx="1827170" cy="345563"/>
          </a:xfrm>
        </p:spPr>
        <p:txBody>
          <a:bodyPr anchor="ctr">
            <a:noAutofit/>
          </a:bodyPr>
          <a:lstStyle>
            <a:lvl1pPr marL="0" indent="0" algn="ctr">
              <a:buNone/>
              <a:defRPr sz="1814"/>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4746600" y="7706476"/>
            <a:ext cx="1827170" cy="345563"/>
          </a:xfrm>
        </p:spPr>
        <p:txBody>
          <a:bodyPr anchor="ctr">
            <a:noAutofit/>
          </a:bodyPr>
          <a:lstStyle>
            <a:lvl1pPr marL="0" indent="0" algn="ctr">
              <a:buNone/>
              <a:defRPr sz="1814"/>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4936504" y="6363030"/>
            <a:ext cx="1827170" cy="345563"/>
          </a:xfrm>
        </p:spPr>
        <p:txBody>
          <a:bodyPr anchor="ctr">
            <a:noAutofit/>
          </a:bodyPr>
          <a:lstStyle>
            <a:lvl1pPr marL="0" indent="0" algn="ctr">
              <a:buNone/>
              <a:defRPr sz="1814"/>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4038949" y="4829698"/>
            <a:ext cx="1827170" cy="345563"/>
          </a:xfrm>
        </p:spPr>
        <p:txBody>
          <a:bodyPr anchor="ctr">
            <a:noAutofit/>
          </a:bodyPr>
          <a:lstStyle>
            <a:lvl1pPr marL="0" indent="0" algn="ctr">
              <a:buNone/>
              <a:defRPr sz="1814"/>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2794195" y="4378343"/>
            <a:ext cx="1827170" cy="345563"/>
          </a:xfrm>
        </p:spPr>
        <p:txBody>
          <a:bodyPr anchor="ctr">
            <a:noAutofit/>
          </a:bodyPr>
          <a:lstStyle>
            <a:lvl1pPr marL="0" indent="0" algn="ctr">
              <a:buNone/>
              <a:defRPr sz="1814"/>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2863859" y="5692114"/>
            <a:ext cx="1827170" cy="345563"/>
          </a:xfrm>
        </p:spPr>
        <p:txBody>
          <a:bodyPr anchor="ctr">
            <a:noAutofit/>
          </a:bodyPr>
          <a:lstStyle>
            <a:lvl1pPr marL="0" indent="0" algn="ctr">
              <a:buNone/>
              <a:defRPr sz="1814"/>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3479576" y="6833104"/>
            <a:ext cx="1827170" cy="345563"/>
          </a:xfrm>
        </p:spPr>
        <p:txBody>
          <a:bodyPr anchor="ctr">
            <a:noAutofit/>
          </a:bodyPr>
          <a:lstStyle>
            <a:lvl1pPr marL="0" indent="0" algn="ctr">
              <a:buNone/>
              <a:defRPr sz="1814"/>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7640612" y="5217403"/>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14091842" y="682564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6799693" y="6557235"/>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925422" y="696501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9549654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V karte - Rīga">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E252B4DA-E618-E644-BB51-5943C78D0C6B}"/>
              </a:ext>
            </a:extLst>
          </p:cNvPr>
          <p:cNvPicPr>
            <a:picLocks noChangeAspect="1"/>
          </p:cNvPicPr>
          <p:nvPr userDrawn="1"/>
        </p:nvPicPr>
        <p:blipFill>
          <a:blip r:embed="rId2"/>
          <a:stretch>
            <a:fillRect/>
          </a:stretch>
        </p:blipFill>
        <p:spPr>
          <a:xfrm>
            <a:off x="1366994" y="2292319"/>
            <a:ext cx="14681947" cy="8736372"/>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12899214" y="10155237"/>
            <a:ext cx="181257" cy="18127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7" name="Oval 86">
            <a:extLst>
              <a:ext uri="{FF2B5EF4-FFF2-40B4-BE49-F238E27FC236}">
                <a16:creationId xmlns:a16="http://schemas.microsoft.com/office/drawing/2014/main" id="{3D597554-851B-A546-8E56-F136667375D1}"/>
              </a:ext>
            </a:extLst>
          </p:cNvPr>
          <p:cNvSpPr/>
          <p:nvPr/>
        </p:nvSpPr>
        <p:spPr>
          <a:xfrm>
            <a:off x="13011271" y="87092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5" name="Oval 84">
            <a:extLst>
              <a:ext uri="{FF2B5EF4-FFF2-40B4-BE49-F238E27FC236}">
                <a16:creationId xmlns:a16="http://schemas.microsoft.com/office/drawing/2014/main" id="{ADDFF84D-7421-AA45-9410-53C124943417}"/>
              </a:ext>
            </a:extLst>
          </p:cNvPr>
          <p:cNvSpPr/>
          <p:nvPr/>
        </p:nvSpPr>
        <p:spPr>
          <a:xfrm>
            <a:off x="10637699" y="790104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3" name="Oval 82">
            <a:extLst>
              <a:ext uri="{FF2B5EF4-FFF2-40B4-BE49-F238E27FC236}">
                <a16:creationId xmlns:a16="http://schemas.microsoft.com/office/drawing/2014/main" id="{3B06BEF0-617E-534D-8CD9-3F54886F52CA}"/>
              </a:ext>
            </a:extLst>
          </p:cNvPr>
          <p:cNvSpPr/>
          <p:nvPr/>
        </p:nvSpPr>
        <p:spPr>
          <a:xfrm>
            <a:off x="7868138" y="805723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1" name="Oval 80">
            <a:extLst>
              <a:ext uri="{FF2B5EF4-FFF2-40B4-BE49-F238E27FC236}">
                <a16:creationId xmlns:a16="http://schemas.microsoft.com/office/drawing/2014/main" id="{B9BEDF9E-F120-8743-AF41-6465041AB1CF}"/>
              </a:ext>
            </a:extLst>
          </p:cNvPr>
          <p:cNvSpPr/>
          <p:nvPr/>
        </p:nvSpPr>
        <p:spPr>
          <a:xfrm>
            <a:off x="5569556" y="7460826"/>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9" name="Oval 78">
            <a:extLst>
              <a:ext uri="{FF2B5EF4-FFF2-40B4-BE49-F238E27FC236}">
                <a16:creationId xmlns:a16="http://schemas.microsoft.com/office/drawing/2014/main" id="{BD77F370-E7DC-0D4B-970B-212D76BC7B38}"/>
              </a:ext>
            </a:extLst>
          </p:cNvPr>
          <p:cNvSpPr/>
          <p:nvPr/>
        </p:nvSpPr>
        <p:spPr>
          <a:xfrm>
            <a:off x="4845876" y="518382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7" name="Oval 76">
            <a:extLst>
              <a:ext uri="{FF2B5EF4-FFF2-40B4-BE49-F238E27FC236}">
                <a16:creationId xmlns:a16="http://schemas.microsoft.com/office/drawing/2014/main" id="{221243AD-C76E-C547-A9E4-70EA2780C57F}"/>
              </a:ext>
            </a:extLst>
          </p:cNvPr>
          <p:cNvSpPr/>
          <p:nvPr/>
        </p:nvSpPr>
        <p:spPr>
          <a:xfrm>
            <a:off x="2954391" y="4435510"/>
            <a:ext cx="181257" cy="181268"/>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5" name="Oval 74">
            <a:extLst>
              <a:ext uri="{FF2B5EF4-FFF2-40B4-BE49-F238E27FC236}">
                <a16:creationId xmlns:a16="http://schemas.microsoft.com/office/drawing/2014/main" id="{2B3EB222-AD5A-944F-ACA7-049F7795855E}"/>
              </a:ext>
            </a:extLst>
          </p:cNvPr>
          <p:cNvSpPr/>
          <p:nvPr/>
        </p:nvSpPr>
        <p:spPr>
          <a:xfrm>
            <a:off x="3686815" y="604408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3" name="Oval 72">
            <a:extLst>
              <a:ext uri="{FF2B5EF4-FFF2-40B4-BE49-F238E27FC236}">
                <a16:creationId xmlns:a16="http://schemas.microsoft.com/office/drawing/2014/main" id="{AB2F0F9A-BB79-4C49-9B20-1646D9166677}"/>
              </a:ext>
            </a:extLst>
          </p:cNvPr>
          <p:cNvSpPr/>
          <p:nvPr/>
        </p:nvSpPr>
        <p:spPr>
          <a:xfrm>
            <a:off x="4302533" y="717030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1" name="Oval 70">
            <a:extLst>
              <a:ext uri="{FF2B5EF4-FFF2-40B4-BE49-F238E27FC236}">
                <a16:creationId xmlns:a16="http://schemas.microsoft.com/office/drawing/2014/main" id="{18ADB9C4-9709-CE42-A67C-0A9E604AC546}"/>
              </a:ext>
            </a:extLst>
          </p:cNvPr>
          <p:cNvSpPr/>
          <p:nvPr/>
        </p:nvSpPr>
        <p:spPr>
          <a:xfrm>
            <a:off x="12908549" y="5683403"/>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5" name="Oval 24">
            <a:extLst>
              <a:ext uri="{FF2B5EF4-FFF2-40B4-BE49-F238E27FC236}">
                <a16:creationId xmlns:a16="http://schemas.microsoft.com/office/drawing/2014/main" id="{00E81DA8-FD67-AB48-8BF9-012BBFE4055C}"/>
              </a:ext>
            </a:extLst>
          </p:cNvPr>
          <p:cNvSpPr/>
          <p:nvPr/>
        </p:nvSpPr>
        <p:spPr>
          <a:xfrm>
            <a:off x="12183535" y="63731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9" name="Oval 68">
            <a:extLst>
              <a:ext uri="{FF2B5EF4-FFF2-40B4-BE49-F238E27FC236}">
                <a16:creationId xmlns:a16="http://schemas.microsoft.com/office/drawing/2014/main" id="{5A496989-21BD-BE44-AC7F-5AEB1C3FF24E}"/>
              </a:ext>
            </a:extLst>
          </p:cNvPr>
          <p:cNvSpPr/>
          <p:nvPr/>
        </p:nvSpPr>
        <p:spPr>
          <a:xfrm>
            <a:off x="10154556" y="4866754"/>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7" name="Oval 66">
            <a:extLst>
              <a:ext uri="{FF2B5EF4-FFF2-40B4-BE49-F238E27FC236}">
                <a16:creationId xmlns:a16="http://schemas.microsoft.com/office/drawing/2014/main" id="{93A1AC8F-A66F-EB46-84DC-C9A76178E596}"/>
              </a:ext>
            </a:extLst>
          </p:cNvPr>
          <p:cNvSpPr/>
          <p:nvPr/>
        </p:nvSpPr>
        <p:spPr>
          <a:xfrm>
            <a:off x="9066476" y="436985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5" name="Oval 64">
            <a:extLst>
              <a:ext uri="{FF2B5EF4-FFF2-40B4-BE49-F238E27FC236}">
                <a16:creationId xmlns:a16="http://schemas.microsoft.com/office/drawing/2014/main" id="{47838149-6BB8-6044-B24F-B9C023123A58}"/>
              </a:ext>
            </a:extLst>
          </p:cNvPr>
          <p:cNvSpPr/>
          <p:nvPr/>
        </p:nvSpPr>
        <p:spPr>
          <a:xfrm>
            <a:off x="13555039" y="440350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3" name="Oval 62">
            <a:extLst>
              <a:ext uri="{FF2B5EF4-FFF2-40B4-BE49-F238E27FC236}">
                <a16:creationId xmlns:a16="http://schemas.microsoft.com/office/drawing/2014/main" id="{3DBDD770-B819-4F49-9856-0814A8BD6365}"/>
              </a:ext>
            </a:extLst>
          </p:cNvPr>
          <p:cNvSpPr/>
          <p:nvPr/>
        </p:nvSpPr>
        <p:spPr>
          <a:xfrm>
            <a:off x="8703967" y="667788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1" name="Oval 60">
            <a:extLst>
              <a:ext uri="{FF2B5EF4-FFF2-40B4-BE49-F238E27FC236}">
                <a16:creationId xmlns:a16="http://schemas.microsoft.com/office/drawing/2014/main" id="{50D4A24D-61C8-134B-9DD3-C02CDFC4220F}"/>
              </a:ext>
            </a:extLst>
          </p:cNvPr>
          <p:cNvSpPr/>
          <p:nvPr/>
        </p:nvSpPr>
        <p:spPr>
          <a:xfrm>
            <a:off x="5748915" y="617319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10643682" y="3408749"/>
            <a:ext cx="1742265" cy="687702"/>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355681"/>
            </a:xfrm>
            <a:prstGeom prst="rect">
              <a:avLst/>
            </a:prstGeom>
            <a:noFill/>
          </p:spPr>
          <p:txBody>
            <a:bodyPr wrap="square" rtlCol="0">
              <a:spAutoFit/>
            </a:bodyPr>
            <a:lstStyle/>
            <a:p>
              <a:pPr algn="ctr"/>
              <a:r>
                <a:rPr lang="en-LV" sz="2309"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10383553" y="4109860"/>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7674231" y="5401740"/>
            <a:ext cx="1742265" cy="655392"/>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7414108"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6865993" y="6708594"/>
            <a:ext cx="1742265" cy="655393"/>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6694995" y="738705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14134296" y="6986708"/>
            <a:ext cx="1742265" cy="655395"/>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13874166" y="7655513"/>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965516" y="7118618"/>
            <a:ext cx="1742265" cy="655393"/>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705387" y="7787431"/>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9" name="Oval 48">
            <a:extLst>
              <a:ext uri="{FF2B5EF4-FFF2-40B4-BE49-F238E27FC236}">
                <a16:creationId xmlns:a16="http://schemas.microsoft.com/office/drawing/2014/main" id="{7D02CA00-3F59-8840-8A3F-B26EB0E12106}"/>
              </a:ext>
            </a:extLst>
          </p:cNvPr>
          <p:cNvSpPr/>
          <p:nvPr/>
        </p:nvSpPr>
        <p:spPr>
          <a:xfrm>
            <a:off x="12899219" y="1015523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2" name="Oval 41">
            <a:extLst>
              <a:ext uri="{FF2B5EF4-FFF2-40B4-BE49-F238E27FC236}">
                <a16:creationId xmlns:a16="http://schemas.microsoft.com/office/drawing/2014/main" id="{D237987F-A8B7-CF41-A85F-9A4ACEDA3B84}"/>
              </a:ext>
            </a:extLst>
          </p:cNvPr>
          <p:cNvSpPr/>
          <p:nvPr/>
        </p:nvSpPr>
        <p:spPr>
          <a:xfrm>
            <a:off x="12183535" y="637316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4" name="Oval 43">
            <a:extLst>
              <a:ext uri="{FF2B5EF4-FFF2-40B4-BE49-F238E27FC236}">
                <a16:creationId xmlns:a16="http://schemas.microsoft.com/office/drawing/2014/main" id="{229CAB33-DBCF-A94C-BB33-5B1C6EAD2AE0}"/>
              </a:ext>
            </a:extLst>
          </p:cNvPr>
          <p:cNvSpPr/>
          <p:nvPr/>
        </p:nvSpPr>
        <p:spPr>
          <a:xfrm>
            <a:off x="10383553" y="410986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5" name="Oval 44">
            <a:extLst>
              <a:ext uri="{FF2B5EF4-FFF2-40B4-BE49-F238E27FC236}">
                <a16:creationId xmlns:a16="http://schemas.microsoft.com/office/drawing/2014/main" id="{5EFA7E7C-F146-FE4B-B67E-19838152DBC7}"/>
              </a:ext>
            </a:extLst>
          </p:cNvPr>
          <p:cNvSpPr/>
          <p:nvPr/>
        </p:nvSpPr>
        <p:spPr>
          <a:xfrm>
            <a:off x="7414104"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6" name="Oval 45">
            <a:extLst>
              <a:ext uri="{FF2B5EF4-FFF2-40B4-BE49-F238E27FC236}">
                <a16:creationId xmlns:a16="http://schemas.microsoft.com/office/drawing/2014/main" id="{E0B723B6-EDED-7048-A349-31D8224E9B0A}"/>
              </a:ext>
            </a:extLst>
          </p:cNvPr>
          <p:cNvSpPr/>
          <p:nvPr/>
        </p:nvSpPr>
        <p:spPr>
          <a:xfrm>
            <a:off x="6694995" y="7387055"/>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Oval 46">
            <a:extLst>
              <a:ext uri="{FF2B5EF4-FFF2-40B4-BE49-F238E27FC236}">
                <a16:creationId xmlns:a16="http://schemas.microsoft.com/office/drawing/2014/main" id="{E45AE09E-15C6-8245-BCEE-6B3C502C15D6}"/>
              </a:ext>
            </a:extLst>
          </p:cNvPr>
          <p:cNvSpPr/>
          <p:nvPr/>
        </p:nvSpPr>
        <p:spPr>
          <a:xfrm>
            <a:off x="13874166" y="765551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8" name="Oval 47">
            <a:extLst>
              <a:ext uri="{FF2B5EF4-FFF2-40B4-BE49-F238E27FC236}">
                <a16:creationId xmlns:a16="http://schemas.microsoft.com/office/drawing/2014/main" id="{332F3DFB-6249-1B42-AAB2-3401FEBEEBFB}"/>
              </a:ext>
            </a:extLst>
          </p:cNvPr>
          <p:cNvSpPr/>
          <p:nvPr/>
        </p:nvSpPr>
        <p:spPr>
          <a:xfrm>
            <a:off x="1705386" y="778742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12732083" y="4129773"/>
            <a:ext cx="1827170" cy="345563"/>
          </a:xfrm>
        </p:spPr>
        <p:txBody>
          <a:bodyPr anchor="ctr">
            <a:noAutofit/>
          </a:bodyPr>
          <a:lstStyle>
            <a:lvl1pPr marL="0" indent="0" algn="ctr">
              <a:buNone/>
              <a:defRPr sz="1814"/>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12107762" y="5279033"/>
            <a:ext cx="1827170" cy="345563"/>
          </a:xfrm>
        </p:spPr>
        <p:txBody>
          <a:bodyPr anchor="ctr">
            <a:noAutofit/>
          </a:bodyPr>
          <a:lstStyle>
            <a:lvl1pPr marL="0" indent="0" algn="ctr">
              <a:buNone/>
              <a:defRPr sz="1814"/>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11365358" y="6019229"/>
            <a:ext cx="1827170" cy="345563"/>
          </a:xfrm>
        </p:spPr>
        <p:txBody>
          <a:bodyPr anchor="ctr">
            <a:noAutofit/>
          </a:bodyPr>
          <a:lstStyle>
            <a:lvl1pPr marL="0" indent="0" algn="ctr">
              <a:buNone/>
              <a:defRPr sz="1814"/>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12166886" y="8349854"/>
            <a:ext cx="1827170" cy="345563"/>
          </a:xfrm>
        </p:spPr>
        <p:txBody>
          <a:bodyPr anchor="ctr">
            <a:noAutofit/>
          </a:bodyPr>
          <a:lstStyle>
            <a:lvl1pPr marL="0" indent="0" algn="ctr">
              <a:buNone/>
              <a:defRPr sz="1814"/>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12076257" y="9791251"/>
            <a:ext cx="1827170" cy="345563"/>
          </a:xfrm>
        </p:spPr>
        <p:txBody>
          <a:bodyPr anchor="ctr">
            <a:noAutofit/>
          </a:bodyPr>
          <a:lstStyle>
            <a:lvl1pPr marL="0" indent="0" algn="ctr">
              <a:buNone/>
              <a:defRPr sz="1814"/>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9814742" y="7543193"/>
            <a:ext cx="1827170" cy="345563"/>
          </a:xfrm>
        </p:spPr>
        <p:txBody>
          <a:bodyPr anchor="ctr">
            <a:noAutofit/>
          </a:bodyPr>
          <a:lstStyle>
            <a:lvl1pPr marL="0" indent="0" algn="ctr">
              <a:buNone/>
              <a:defRPr sz="1814"/>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9304093" y="4539591"/>
            <a:ext cx="1827170" cy="345563"/>
          </a:xfrm>
        </p:spPr>
        <p:txBody>
          <a:bodyPr anchor="ctr">
            <a:noAutofit/>
          </a:bodyPr>
          <a:lstStyle>
            <a:lvl1pPr marL="0" indent="0" algn="ctr">
              <a:buNone/>
              <a:defRPr sz="1814"/>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8249154" y="4002132"/>
            <a:ext cx="1827170" cy="345563"/>
          </a:xfrm>
        </p:spPr>
        <p:txBody>
          <a:bodyPr anchor="ctr">
            <a:noAutofit/>
          </a:bodyPr>
          <a:lstStyle>
            <a:lvl1pPr marL="0" indent="0" algn="ctr">
              <a:buNone/>
              <a:defRPr sz="1814"/>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7888899" y="6327567"/>
            <a:ext cx="1827170" cy="345563"/>
          </a:xfrm>
        </p:spPr>
        <p:txBody>
          <a:bodyPr anchor="ctr">
            <a:noAutofit/>
          </a:bodyPr>
          <a:lstStyle>
            <a:lvl1pPr marL="0" indent="0" algn="ctr">
              <a:buNone/>
              <a:defRPr sz="1814"/>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7045182" y="7733999"/>
            <a:ext cx="1827170" cy="345563"/>
          </a:xfrm>
        </p:spPr>
        <p:txBody>
          <a:bodyPr anchor="ctr">
            <a:noAutofit/>
          </a:bodyPr>
          <a:lstStyle>
            <a:lvl1pPr marL="0" indent="0" algn="ctr">
              <a:buNone/>
              <a:defRPr sz="1814"/>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4746600" y="7706476"/>
            <a:ext cx="1827170" cy="345563"/>
          </a:xfrm>
        </p:spPr>
        <p:txBody>
          <a:bodyPr anchor="ctr">
            <a:noAutofit/>
          </a:bodyPr>
          <a:lstStyle>
            <a:lvl1pPr marL="0" indent="0" algn="ctr">
              <a:buNone/>
              <a:defRPr sz="1814"/>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4936504" y="6363030"/>
            <a:ext cx="1827170" cy="345563"/>
          </a:xfrm>
        </p:spPr>
        <p:txBody>
          <a:bodyPr anchor="ctr">
            <a:noAutofit/>
          </a:bodyPr>
          <a:lstStyle>
            <a:lvl1pPr marL="0" indent="0" algn="ctr">
              <a:buNone/>
              <a:defRPr sz="1814"/>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4038949" y="4829698"/>
            <a:ext cx="1827170" cy="345563"/>
          </a:xfrm>
        </p:spPr>
        <p:txBody>
          <a:bodyPr anchor="ctr">
            <a:noAutofit/>
          </a:bodyPr>
          <a:lstStyle>
            <a:lvl1pPr marL="0" indent="0" algn="ctr">
              <a:buNone/>
              <a:defRPr sz="1814"/>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2794195" y="4378343"/>
            <a:ext cx="1827170" cy="345563"/>
          </a:xfrm>
        </p:spPr>
        <p:txBody>
          <a:bodyPr anchor="ctr">
            <a:noAutofit/>
          </a:bodyPr>
          <a:lstStyle>
            <a:lvl1pPr marL="0" indent="0" algn="ctr">
              <a:buNone/>
              <a:defRPr sz="1814"/>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2863859" y="5692114"/>
            <a:ext cx="1827170" cy="345563"/>
          </a:xfrm>
        </p:spPr>
        <p:txBody>
          <a:bodyPr anchor="ctr">
            <a:noAutofit/>
          </a:bodyPr>
          <a:lstStyle>
            <a:lvl1pPr marL="0" indent="0" algn="ctr">
              <a:buNone/>
              <a:defRPr sz="1814"/>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3479576" y="6833104"/>
            <a:ext cx="1827170" cy="345563"/>
          </a:xfrm>
        </p:spPr>
        <p:txBody>
          <a:bodyPr anchor="ctr">
            <a:noAutofit/>
          </a:bodyPr>
          <a:lstStyle>
            <a:lvl1pPr marL="0" indent="0" algn="ctr">
              <a:buNone/>
              <a:defRPr sz="1814"/>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7640612" y="5217403"/>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14091842" y="682564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6799693" y="6557235"/>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925422" y="696501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71400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oslēguma slaids ar datoru">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2E27D7-9FA2-0643-83C6-831F3F6A36E3}"/>
              </a:ext>
            </a:extLst>
          </p:cNvPr>
          <p:cNvPicPr>
            <a:picLocks noChangeAspect="1"/>
          </p:cNvPicPr>
          <p:nvPr userDrawn="1"/>
        </p:nvPicPr>
        <p:blipFill>
          <a:blip r:embed="rId2"/>
          <a:stretch>
            <a:fillRect/>
          </a:stretch>
        </p:blipFill>
        <p:spPr>
          <a:xfrm>
            <a:off x="8178715" y="1598695"/>
            <a:ext cx="10956507" cy="7488716"/>
          </a:xfrm>
          <a:prstGeom prst="rect">
            <a:avLst/>
          </a:prstGeom>
        </p:spPr>
      </p:pic>
      <p:pic>
        <p:nvPicPr>
          <p:cNvPr id="11" name="Picture 10">
            <a:extLst>
              <a:ext uri="{FF2B5EF4-FFF2-40B4-BE49-F238E27FC236}">
                <a16:creationId xmlns:a16="http://schemas.microsoft.com/office/drawing/2014/main" id="{E429B448-3607-0B47-A2D7-874BC5517771}"/>
              </a:ext>
            </a:extLst>
          </p:cNvPr>
          <p:cNvPicPr>
            <a:picLocks noChangeAspect="1"/>
          </p:cNvPicPr>
          <p:nvPr userDrawn="1"/>
        </p:nvPicPr>
        <p:blipFill>
          <a:blip r:embed="rId3"/>
          <a:stretch>
            <a:fillRect/>
          </a:stretch>
        </p:blipFill>
        <p:spPr>
          <a:xfrm>
            <a:off x="16675063" y="5178949"/>
            <a:ext cx="1837596" cy="1838813"/>
          </a:xfrm>
          <a:prstGeom prst="rect">
            <a:avLst/>
          </a:prstGeom>
        </p:spPr>
      </p:pic>
      <p:sp>
        <p:nvSpPr>
          <p:cNvPr id="13" name="Text Placeholder 12">
            <a:extLst>
              <a:ext uri="{FF2B5EF4-FFF2-40B4-BE49-F238E27FC236}">
                <a16:creationId xmlns:a16="http://schemas.microsoft.com/office/drawing/2014/main" id="{56AF531B-94AD-BF45-B0FD-6AB7E1C47F12}"/>
              </a:ext>
            </a:extLst>
          </p:cNvPr>
          <p:cNvSpPr>
            <a:spLocks noGrp="1"/>
          </p:cNvSpPr>
          <p:nvPr>
            <p:ph type="body" sz="quarter" idx="10" hasCustomPrompt="1"/>
          </p:nvPr>
        </p:nvSpPr>
        <p:spPr>
          <a:xfrm>
            <a:off x="1804324" y="1598695"/>
            <a:ext cx="7586156" cy="1256594"/>
          </a:xfrm>
        </p:spPr>
        <p:txBody>
          <a:bodyPr anchor="ctr">
            <a:normAutofit/>
          </a:bodyPr>
          <a:lstStyle>
            <a:lvl1pPr marL="0" indent="0" algn="l">
              <a:buNone/>
              <a:defRPr sz="5277"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en-GB" err="1"/>
              <a:t>www.altum.lv</a:t>
            </a:r>
            <a:endParaRPr lang="lv-LV"/>
          </a:p>
        </p:txBody>
      </p:sp>
      <p:pic>
        <p:nvPicPr>
          <p:cNvPr id="15" name="Picture 14">
            <a:extLst>
              <a:ext uri="{FF2B5EF4-FFF2-40B4-BE49-F238E27FC236}">
                <a16:creationId xmlns:a16="http://schemas.microsoft.com/office/drawing/2014/main" id="{45A20B54-6053-9E4A-8B7C-73EC55E661EF}"/>
              </a:ext>
            </a:extLst>
          </p:cNvPr>
          <p:cNvPicPr>
            <a:picLocks noChangeAspect="1"/>
          </p:cNvPicPr>
          <p:nvPr userDrawn="1"/>
        </p:nvPicPr>
        <p:blipFill>
          <a:blip r:embed="rId4"/>
          <a:stretch>
            <a:fillRect/>
          </a:stretch>
        </p:blipFill>
        <p:spPr>
          <a:xfrm>
            <a:off x="2016350" y="8479009"/>
            <a:ext cx="248645" cy="351053"/>
          </a:xfrm>
          <a:prstGeom prst="rect">
            <a:avLst/>
          </a:prstGeom>
        </p:spPr>
      </p:pic>
      <p:pic>
        <p:nvPicPr>
          <p:cNvPr id="16" name="Picture 15">
            <a:extLst>
              <a:ext uri="{FF2B5EF4-FFF2-40B4-BE49-F238E27FC236}">
                <a16:creationId xmlns:a16="http://schemas.microsoft.com/office/drawing/2014/main" id="{B29A8D50-0275-8943-8615-8B82762FF27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965157" y="8000594"/>
            <a:ext cx="351029" cy="351053"/>
          </a:xfrm>
          <a:prstGeom prst="rect">
            <a:avLst/>
          </a:prstGeom>
        </p:spPr>
      </p:pic>
      <p:sp>
        <p:nvSpPr>
          <p:cNvPr id="17" name="Text Placeholder 32">
            <a:extLst>
              <a:ext uri="{FF2B5EF4-FFF2-40B4-BE49-F238E27FC236}">
                <a16:creationId xmlns:a16="http://schemas.microsoft.com/office/drawing/2014/main" id="{C00DADF9-6DDD-594E-8EFD-70DA78BE3801}"/>
              </a:ext>
            </a:extLst>
          </p:cNvPr>
          <p:cNvSpPr>
            <a:spLocks noGrp="1"/>
          </p:cNvSpPr>
          <p:nvPr>
            <p:ph type="body" sz="quarter" idx="11" hasCustomPrompt="1"/>
          </p:nvPr>
        </p:nvSpPr>
        <p:spPr>
          <a:xfrm>
            <a:off x="1804324" y="7017762"/>
            <a:ext cx="3324506" cy="408772"/>
          </a:xfrm>
        </p:spPr>
        <p:txBody>
          <a:bodyPr anchor="ctr">
            <a:noAutofit/>
          </a:bodyPr>
          <a:lstStyle>
            <a:lvl1pPr marL="0" indent="0">
              <a:buFontTx/>
              <a:buNone/>
              <a:defRPr sz="2309" b="1" i="0">
                <a:latin typeface="Century Gothic" panose="020B0502020202020204" pitchFamily="34" charset="0"/>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Vārds</a:t>
            </a:r>
            <a:r>
              <a:rPr lang="en-GB"/>
              <a:t> </a:t>
            </a:r>
            <a:r>
              <a:rPr lang="en-GB" err="1"/>
              <a:t>Uzvārds</a:t>
            </a:r>
            <a:endParaRPr lang="en-GB"/>
          </a:p>
        </p:txBody>
      </p:sp>
      <p:sp>
        <p:nvSpPr>
          <p:cNvPr id="18" name="Text Placeholder 32">
            <a:extLst>
              <a:ext uri="{FF2B5EF4-FFF2-40B4-BE49-F238E27FC236}">
                <a16:creationId xmlns:a16="http://schemas.microsoft.com/office/drawing/2014/main" id="{1BA851FC-DA12-9D4D-976D-BB831AA464EE}"/>
              </a:ext>
            </a:extLst>
          </p:cNvPr>
          <p:cNvSpPr>
            <a:spLocks noGrp="1"/>
          </p:cNvSpPr>
          <p:nvPr>
            <p:ph type="body" sz="quarter" idx="12" hasCustomPrompt="1"/>
          </p:nvPr>
        </p:nvSpPr>
        <p:spPr>
          <a:xfrm>
            <a:off x="1804324" y="7457549"/>
            <a:ext cx="3324506" cy="408772"/>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Amats</a:t>
            </a:r>
            <a:endParaRPr lang="en-GB"/>
          </a:p>
        </p:txBody>
      </p:sp>
      <p:sp>
        <p:nvSpPr>
          <p:cNvPr id="19" name="Text Placeholder 32">
            <a:extLst>
              <a:ext uri="{FF2B5EF4-FFF2-40B4-BE49-F238E27FC236}">
                <a16:creationId xmlns:a16="http://schemas.microsoft.com/office/drawing/2014/main" id="{6D3FCF87-C232-214B-B656-C64DCA323225}"/>
              </a:ext>
            </a:extLst>
          </p:cNvPr>
          <p:cNvSpPr>
            <a:spLocks noGrp="1"/>
          </p:cNvSpPr>
          <p:nvPr>
            <p:ph type="body" sz="quarter" idx="13" hasCustomPrompt="1"/>
          </p:nvPr>
        </p:nvSpPr>
        <p:spPr>
          <a:xfrm>
            <a:off x="2395934" y="7993682"/>
            <a:ext cx="3324506" cy="376431"/>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epasts@altum.lv</a:t>
            </a:r>
            <a:endParaRPr lang="en-GB"/>
          </a:p>
        </p:txBody>
      </p:sp>
      <p:sp>
        <p:nvSpPr>
          <p:cNvPr id="20" name="Text Placeholder 32">
            <a:extLst>
              <a:ext uri="{FF2B5EF4-FFF2-40B4-BE49-F238E27FC236}">
                <a16:creationId xmlns:a16="http://schemas.microsoft.com/office/drawing/2014/main" id="{5665B61C-1EE7-BE4D-A075-58D75C232CD7}"/>
              </a:ext>
            </a:extLst>
          </p:cNvPr>
          <p:cNvSpPr>
            <a:spLocks noGrp="1"/>
          </p:cNvSpPr>
          <p:nvPr>
            <p:ph type="body" sz="quarter" idx="14" hasCustomPrompt="1"/>
          </p:nvPr>
        </p:nvSpPr>
        <p:spPr>
          <a:xfrm>
            <a:off x="2395934" y="8478836"/>
            <a:ext cx="3324506" cy="376431"/>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a:t>22222222</a:t>
            </a:r>
          </a:p>
        </p:txBody>
      </p:sp>
      <p:sp>
        <p:nvSpPr>
          <p:cNvPr id="21" name="Picture Placeholder 40">
            <a:extLst>
              <a:ext uri="{FF2B5EF4-FFF2-40B4-BE49-F238E27FC236}">
                <a16:creationId xmlns:a16="http://schemas.microsoft.com/office/drawing/2014/main" id="{43464FD3-DA0F-B44E-841F-5011E8C97700}"/>
              </a:ext>
            </a:extLst>
          </p:cNvPr>
          <p:cNvSpPr>
            <a:spLocks noGrp="1"/>
          </p:cNvSpPr>
          <p:nvPr>
            <p:ph type="pic" sz="quarter" idx="15" hasCustomPrompt="1"/>
          </p:nvPr>
        </p:nvSpPr>
        <p:spPr>
          <a:xfrm>
            <a:off x="1804324" y="3336066"/>
            <a:ext cx="3324506" cy="3324739"/>
          </a:xfrm>
          <a:prstGeom prst="ellipse">
            <a:avLst/>
          </a:prstGeom>
        </p:spPr>
        <p:txBody>
          <a:bodyPr>
            <a:normAutofit/>
          </a:bodyPr>
          <a:lstStyle>
            <a:lvl1pPr marL="0" indent="0" algn="ctr">
              <a:buNone/>
              <a:defRPr sz="2638"/>
            </a:lvl1pPr>
          </a:lstStyle>
          <a:p>
            <a:r>
              <a:rPr lang="lv-LV"/>
              <a:t>Foto</a:t>
            </a:r>
          </a:p>
        </p:txBody>
      </p:sp>
    </p:spTree>
    <p:extLst>
      <p:ext uri="{BB962C8B-B14F-4D97-AF65-F5344CB8AC3E}">
        <p14:creationId xmlns:p14="http://schemas.microsoft.com/office/powerpoint/2010/main" val="27696139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oslēguma slaids ar telefonu">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6AF531B-94AD-BF45-B0FD-6AB7E1C47F12}"/>
              </a:ext>
            </a:extLst>
          </p:cNvPr>
          <p:cNvSpPr>
            <a:spLocks noGrp="1"/>
          </p:cNvSpPr>
          <p:nvPr>
            <p:ph type="body" sz="quarter" idx="10" hasCustomPrompt="1"/>
          </p:nvPr>
        </p:nvSpPr>
        <p:spPr>
          <a:xfrm>
            <a:off x="1804324" y="1598695"/>
            <a:ext cx="7586156" cy="1256594"/>
          </a:xfrm>
        </p:spPr>
        <p:txBody>
          <a:bodyPr anchor="ctr">
            <a:normAutofit/>
          </a:bodyPr>
          <a:lstStyle>
            <a:lvl1pPr marL="0" indent="0" algn="l">
              <a:buNone/>
              <a:defRPr sz="5277"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en-GB" err="1"/>
              <a:t>www.altum.lv</a:t>
            </a:r>
            <a:endParaRPr lang="lv-LV"/>
          </a:p>
        </p:txBody>
      </p:sp>
      <p:pic>
        <p:nvPicPr>
          <p:cNvPr id="15" name="Picture 14">
            <a:extLst>
              <a:ext uri="{FF2B5EF4-FFF2-40B4-BE49-F238E27FC236}">
                <a16:creationId xmlns:a16="http://schemas.microsoft.com/office/drawing/2014/main" id="{45A20B54-6053-9E4A-8B7C-73EC55E661EF}"/>
              </a:ext>
            </a:extLst>
          </p:cNvPr>
          <p:cNvPicPr>
            <a:picLocks noChangeAspect="1"/>
          </p:cNvPicPr>
          <p:nvPr userDrawn="1"/>
        </p:nvPicPr>
        <p:blipFill>
          <a:blip r:embed="rId2"/>
          <a:stretch>
            <a:fillRect/>
          </a:stretch>
        </p:blipFill>
        <p:spPr>
          <a:xfrm>
            <a:off x="2016350" y="8479009"/>
            <a:ext cx="248645" cy="351053"/>
          </a:xfrm>
          <a:prstGeom prst="rect">
            <a:avLst/>
          </a:prstGeom>
        </p:spPr>
      </p:pic>
      <p:pic>
        <p:nvPicPr>
          <p:cNvPr id="16" name="Picture 15">
            <a:extLst>
              <a:ext uri="{FF2B5EF4-FFF2-40B4-BE49-F238E27FC236}">
                <a16:creationId xmlns:a16="http://schemas.microsoft.com/office/drawing/2014/main" id="{B29A8D50-0275-8943-8615-8B82762FF2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5157" y="8000594"/>
            <a:ext cx="351029" cy="351053"/>
          </a:xfrm>
          <a:prstGeom prst="rect">
            <a:avLst/>
          </a:prstGeom>
        </p:spPr>
      </p:pic>
      <p:sp>
        <p:nvSpPr>
          <p:cNvPr id="17" name="Text Placeholder 32">
            <a:extLst>
              <a:ext uri="{FF2B5EF4-FFF2-40B4-BE49-F238E27FC236}">
                <a16:creationId xmlns:a16="http://schemas.microsoft.com/office/drawing/2014/main" id="{C00DADF9-6DDD-594E-8EFD-70DA78BE3801}"/>
              </a:ext>
            </a:extLst>
          </p:cNvPr>
          <p:cNvSpPr>
            <a:spLocks noGrp="1"/>
          </p:cNvSpPr>
          <p:nvPr>
            <p:ph type="body" sz="quarter" idx="11" hasCustomPrompt="1"/>
          </p:nvPr>
        </p:nvSpPr>
        <p:spPr>
          <a:xfrm>
            <a:off x="1804324" y="7017762"/>
            <a:ext cx="3324506" cy="408772"/>
          </a:xfrm>
        </p:spPr>
        <p:txBody>
          <a:bodyPr anchor="ctr">
            <a:noAutofit/>
          </a:bodyPr>
          <a:lstStyle>
            <a:lvl1pPr marL="0" indent="0">
              <a:buFontTx/>
              <a:buNone/>
              <a:defRPr sz="2309" b="1" i="0">
                <a:latin typeface="Century Gothic" panose="020B0502020202020204" pitchFamily="34" charset="0"/>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Vārds</a:t>
            </a:r>
            <a:r>
              <a:rPr lang="en-GB"/>
              <a:t> </a:t>
            </a:r>
            <a:r>
              <a:rPr lang="en-GB" err="1"/>
              <a:t>Uzvārds</a:t>
            </a:r>
            <a:endParaRPr lang="en-GB"/>
          </a:p>
        </p:txBody>
      </p:sp>
      <p:sp>
        <p:nvSpPr>
          <p:cNvPr id="18" name="Text Placeholder 32">
            <a:extLst>
              <a:ext uri="{FF2B5EF4-FFF2-40B4-BE49-F238E27FC236}">
                <a16:creationId xmlns:a16="http://schemas.microsoft.com/office/drawing/2014/main" id="{1BA851FC-DA12-9D4D-976D-BB831AA464EE}"/>
              </a:ext>
            </a:extLst>
          </p:cNvPr>
          <p:cNvSpPr>
            <a:spLocks noGrp="1"/>
          </p:cNvSpPr>
          <p:nvPr>
            <p:ph type="body" sz="quarter" idx="12" hasCustomPrompt="1"/>
          </p:nvPr>
        </p:nvSpPr>
        <p:spPr>
          <a:xfrm>
            <a:off x="1804324" y="7457549"/>
            <a:ext cx="3324506" cy="408772"/>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Amats</a:t>
            </a:r>
            <a:endParaRPr lang="en-GB"/>
          </a:p>
        </p:txBody>
      </p:sp>
      <p:sp>
        <p:nvSpPr>
          <p:cNvPr id="19" name="Text Placeholder 32">
            <a:extLst>
              <a:ext uri="{FF2B5EF4-FFF2-40B4-BE49-F238E27FC236}">
                <a16:creationId xmlns:a16="http://schemas.microsoft.com/office/drawing/2014/main" id="{6D3FCF87-C232-214B-B656-C64DCA323225}"/>
              </a:ext>
            </a:extLst>
          </p:cNvPr>
          <p:cNvSpPr>
            <a:spLocks noGrp="1"/>
          </p:cNvSpPr>
          <p:nvPr>
            <p:ph type="body" sz="quarter" idx="13" hasCustomPrompt="1"/>
          </p:nvPr>
        </p:nvSpPr>
        <p:spPr>
          <a:xfrm>
            <a:off x="2395934" y="7993682"/>
            <a:ext cx="3324506" cy="376431"/>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epasts@altum.lv</a:t>
            </a:r>
            <a:endParaRPr lang="en-GB"/>
          </a:p>
        </p:txBody>
      </p:sp>
      <p:sp>
        <p:nvSpPr>
          <p:cNvPr id="20" name="Text Placeholder 32">
            <a:extLst>
              <a:ext uri="{FF2B5EF4-FFF2-40B4-BE49-F238E27FC236}">
                <a16:creationId xmlns:a16="http://schemas.microsoft.com/office/drawing/2014/main" id="{5665B61C-1EE7-BE4D-A075-58D75C232CD7}"/>
              </a:ext>
            </a:extLst>
          </p:cNvPr>
          <p:cNvSpPr>
            <a:spLocks noGrp="1"/>
          </p:cNvSpPr>
          <p:nvPr>
            <p:ph type="body" sz="quarter" idx="14" hasCustomPrompt="1"/>
          </p:nvPr>
        </p:nvSpPr>
        <p:spPr>
          <a:xfrm>
            <a:off x="2395934" y="8478836"/>
            <a:ext cx="3324506" cy="376431"/>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a:t>22222222</a:t>
            </a:r>
          </a:p>
        </p:txBody>
      </p:sp>
      <p:sp>
        <p:nvSpPr>
          <p:cNvPr id="21" name="Picture Placeholder 40">
            <a:extLst>
              <a:ext uri="{FF2B5EF4-FFF2-40B4-BE49-F238E27FC236}">
                <a16:creationId xmlns:a16="http://schemas.microsoft.com/office/drawing/2014/main" id="{43464FD3-DA0F-B44E-841F-5011E8C97700}"/>
              </a:ext>
            </a:extLst>
          </p:cNvPr>
          <p:cNvSpPr>
            <a:spLocks noGrp="1"/>
          </p:cNvSpPr>
          <p:nvPr>
            <p:ph type="pic" sz="quarter" idx="15" hasCustomPrompt="1"/>
          </p:nvPr>
        </p:nvSpPr>
        <p:spPr>
          <a:xfrm>
            <a:off x="1804324" y="3336066"/>
            <a:ext cx="3324506" cy="3324739"/>
          </a:xfrm>
          <a:prstGeom prst="ellipse">
            <a:avLst/>
          </a:prstGeom>
        </p:spPr>
        <p:txBody>
          <a:bodyPr>
            <a:normAutofit/>
          </a:bodyPr>
          <a:lstStyle>
            <a:lvl1pPr marL="0" indent="0" algn="ctr">
              <a:buNone/>
              <a:defRPr sz="2638"/>
            </a:lvl1pPr>
          </a:lstStyle>
          <a:p>
            <a:r>
              <a:rPr lang="lv-LV"/>
              <a:t>Foto</a:t>
            </a:r>
          </a:p>
        </p:txBody>
      </p:sp>
      <p:pic>
        <p:nvPicPr>
          <p:cNvPr id="12" name="Picture 11">
            <a:extLst>
              <a:ext uri="{FF2B5EF4-FFF2-40B4-BE49-F238E27FC236}">
                <a16:creationId xmlns:a16="http://schemas.microsoft.com/office/drawing/2014/main" id="{6FBA9C2C-77A5-6F4C-9A01-5FF41B033321}"/>
              </a:ext>
            </a:extLst>
          </p:cNvPr>
          <p:cNvPicPr>
            <a:picLocks noChangeAspect="1"/>
          </p:cNvPicPr>
          <p:nvPr userDrawn="1"/>
        </p:nvPicPr>
        <p:blipFill>
          <a:blip r:embed="rId4"/>
          <a:stretch>
            <a:fillRect/>
          </a:stretch>
        </p:blipFill>
        <p:spPr>
          <a:xfrm>
            <a:off x="12415890" y="988669"/>
            <a:ext cx="4512676" cy="9146792"/>
          </a:xfrm>
          <a:prstGeom prst="rect">
            <a:avLst/>
          </a:prstGeom>
        </p:spPr>
      </p:pic>
      <p:pic>
        <p:nvPicPr>
          <p:cNvPr id="14" name="Picture 13">
            <a:extLst>
              <a:ext uri="{FF2B5EF4-FFF2-40B4-BE49-F238E27FC236}">
                <a16:creationId xmlns:a16="http://schemas.microsoft.com/office/drawing/2014/main" id="{6736814F-D85D-AA4F-A573-16DD482C150B}"/>
              </a:ext>
            </a:extLst>
          </p:cNvPr>
          <p:cNvPicPr>
            <a:picLocks noChangeAspect="1"/>
          </p:cNvPicPr>
          <p:nvPr userDrawn="1"/>
        </p:nvPicPr>
        <p:blipFill>
          <a:blip r:embed="rId5"/>
          <a:stretch>
            <a:fillRect/>
          </a:stretch>
        </p:blipFill>
        <p:spPr>
          <a:xfrm rot="19007446">
            <a:off x="15903856" y="7117728"/>
            <a:ext cx="1627441" cy="2467841"/>
          </a:xfrm>
          <a:prstGeom prst="rect">
            <a:avLst/>
          </a:prstGeom>
        </p:spPr>
      </p:pic>
    </p:spTree>
    <p:extLst>
      <p:ext uri="{BB962C8B-B14F-4D97-AF65-F5344CB8AC3E}">
        <p14:creationId xmlns:p14="http://schemas.microsoft.com/office/powerpoint/2010/main" val="3846190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1108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ulslaid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D8B496-CB44-1B4B-85FF-913C7AC2FC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460232" y="741472"/>
            <a:ext cx="2570538" cy="1109388"/>
          </a:xfrm>
          <a:prstGeom prst="rect">
            <a:avLst/>
          </a:prstGeom>
        </p:spPr>
      </p:pic>
      <p:pic>
        <p:nvPicPr>
          <p:cNvPr id="16" name="Picture 15">
            <a:extLst>
              <a:ext uri="{FF2B5EF4-FFF2-40B4-BE49-F238E27FC236}">
                <a16:creationId xmlns:a16="http://schemas.microsoft.com/office/drawing/2014/main" id="{E6C3450B-FF23-AA40-8F2C-E4CC555D2DD8}"/>
              </a:ext>
            </a:extLst>
          </p:cNvPr>
          <p:cNvPicPr>
            <a:picLocks noChangeAspect="1"/>
          </p:cNvPicPr>
          <p:nvPr userDrawn="1"/>
        </p:nvPicPr>
        <p:blipFill>
          <a:blip r:embed="rId3"/>
          <a:stretch>
            <a:fillRect/>
          </a:stretch>
        </p:blipFill>
        <p:spPr>
          <a:xfrm>
            <a:off x="6010693" y="10126178"/>
            <a:ext cx="248645" cy="351053"/>
          </a:xfrm>
          <a:prstGeom prst="rect">
            <a:avLst/>
          </a:prstGeom>
        </p:spPr>
      </p:pic>
      <p:pic>
        <p:nvPicPr>
          <p:cNvPr id="17" name="Picture 16">
            <a:extLst>
              <a:ext uri="{FF2B5EF4-FFF2-40B4-BE49-F238E27FC236}">
                <a16:creationId xmlns:a16="http://schemas.microsoft.com/office/drawing/2014/main" id="{B38297D4-C0FA-9745-BC88-2DE64D70E9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959499" y="9647764"/>
            <a:ext cx="351029" cy="351053"/>
          </a:xfrm>
          <a:prstGeom prst="rect">
            <a:avLst/>
          </a:prstGeom>
        </p:spPr>
      </p:pic>
      <p:sp>
        <p:nvSpPr>
          <p:cNvPr id="20" name="Title 19">
            <a:extLst>
              <a:ext uri="{FF2B5EF4-FFF2-40B4-BE49-F238E27FC236}">
                <a16:creationId xmlns:a16="http://schemas.microsoft.com/office/drawing/2014/main" id="{8749D499-06B4-ED40-B85A-BA442E2CBAB1}"/>
              </a:ext>
            </a:extLst>
          </p:cNvPr>
          <p:cNvSpPr>
            <a:spLocks noGrp="1"/>
          </p:cNvSpPr>
          <p:nvPr>
            <p:ph type="title" hasCustomPrompt="1"/>
          </p:nvPr>
        </p:nvSpPr>
        <p:spPr>
          <a:xfrm>
            <a:off x="1991409" y="3048195"/>
            <a:ext cx="17339786" cy="2185952"/>
          </a:xfrm>
        </p:spPr>
        <p:txBody>
          <a:bodyPr>
            <a:noAutofit/>
          </a:bodyPr>
          <a:lstStyle>
            <a:lvl1pPr>
              <a:defRPr sz="8905" b="1" i="0" cap="all" baseline="0">
                <a:solidFill>
                  <a:srgbClr val="00467F"/>
                </a:solidFill>
                <a:latin typeface="Century Gothic" panose="020B0502020202020204" pitchFamily="34" charset="0"/>
              </a:defRPr>
            </a:lvl1pPr>
          </a:lstStyle>
          <a:p>
            <a:r>
              <a:rPr lang="en-GB"/>
              <a:t>LIELAIS VIRSRAKSTS</a:t>
            </a:r>
            <a:endParaRPr lang="lv-LV"/>
          </a:p>
        </p:txBody>
      </p:sp>
      <p:sp>
        <p:nvSpPr>
          <p:cNvPr id="25" name="Text Placeholder 24">
            <a:extLst>
              <a:ext uri="{FF2B5EF4-FFF2-40B4-BE49-F238E27FC236}">
                <a16:creationId xmlns:a16="http://schemas.microsoft.com/office/drawing/2014/main" id="{00676533-AB2A-854B-A62A-A90E7C915595}"/>
              </a:ext>
            </a:extLst>
          </p:cNvPr>
          <p:cNvSpPr>
            <a:spLocks noGrp="1"/>
          </p:cNvSpPr>
          <p:nvPr>
            <p:ph type="body" sz="quarter" idx="10" hasCustomPrompt="1"/>
          </p:nvPr>
        </p:nvSpPr>
        <p:spPr>
          <a:xfrm>
            <a:off x="1992087" y="5650309"/>
            <a:ext cx="17339786" cy="1627578"/>
          </a:xfrm>
        </p:spPr>
        <p:txBody>
          <a:bodyPr>
            <a:normAutofit/>
          </a:bodyPr>
          <a:lstStyle>
            <a:lvl1pPr marL="0" indent="0">
              <a:buNone/>
              <a:defRPr sz="5277" b="0" i="0">
                <a:solidFill>
                  <a:srgbClr val="00467F"/>
                </a:solidFill>
                <a:latin typeface="Century Gothic" panose="020B0502020202020204" pitchFamily="34" charset="0"/>
              </a:defRPr>
            </a:lvl1pPr>
            <a:lvl2pPr marL="753923" indent="0">
              <a:buNone/>
              <a:defRPr b="0" i="0">
                <a:latin typeface="Century Gothic" panose="020B0502020202020204" pitchFamily="34" charset="0"/>
              </a:defRPr>
            </a:lvl2pPr>
            <a:lvl3pPr marL="1507846" indent="0">
              <a:buNone/>
              <a:defRPr b="0" i="0">
                <a:latin typeface="Century Gothic" panose="020B0502020202020204" pitchFamily="34" charset="0"/>
              </a:defRPr>
            </a:lvl3pPr>
            <a:lvl4pPr marL="2261768" indent="0">
              <a:buNone/>
              <a:defRPr b="0" i="0">
                <a:latin typeface="Century Gothic" panose="020B0502020202020204" pitchFamily="34" charset="0"/>
              </a:defRPr>
            </a:lvl4pPr>
            <a:lvl5pPr marL="3015691" indent="0">
              <a:buNone/>
              <a:defRPr b="0" i="0">
                <a:latin typeface="Century Gothic" panose="020B0502020202020204" pitchFamily="34" charset="0"/>
              </a:defRPr>
            </a:lvl5pPr>
          </a:lstStyle>
          <a:p>
            <a:pPr lvl="0"/>
            <a:r>
              <a:rPr lang="en-GB" err="1"/>
              <a:t>Mazais</a:t>
            </a:r>
            <a:r>
              <a:rPr lang="en-GB"/>
              <a:t> </a:t>
            </a:r>
            <a:r>
              <a:rPr lang="en-GB" err="1"/>
              <a:t>virsraksts</a:t>
            </a:r>
            <a:endParaRPr lang="en-GB"/>
          </a:p>
        </p:txBody>
      </p:sp>
      <p:sp>
        <p:nvSpPr>
          <p:cNvPr id="33" name="Text Placeholder 32">
            <a:extLst>
              <a:ext uri="{FF2B5EF4-FFF2-40B4-BE49-F238E27FC236}">
                <a16:creationId xmlns:a16="http://schemas.microsoft.com/office/drawing/2014/main" id="{05EBDD08-F6AA-694A-9BF1-1D5CE3F43347}"/>
              </a:ext>
            </a:extLst>
          </p:cNvPr>
          <p:cNvSpPr>
            <a:spLocks noGrp="1"/>
          </p:cNvSpPr>
          <p:nvPr>
            <p:ph type="body" sz="quarter" idx="11" hasCustomPrompt="1"/>
          </p:nvPr>
        </p:nvSpPr>
        <p:spPr>
          <a:xfrm>
            <a:off x="5798667" y="8664931"/>
            <a:ext cx="3324506" cy="408772"/>
          </a:xfrm>
        </p:spPr>
        <p:txBody>
          <a:bodyPr anchor="ctr">
            <a:noAutofit/>
          </a:bodyPr>
          <a:lstStyle>
            <a:lvl1pPr marL="0" indent="0">
              <a:buFontTx/>
              <a:buNone/>
              <a:defRPr sz="2309" b="1" i="0">
                <a:latin typeface="Century Gothic" panose="020B0502020202020204" pitchFamily="34" charset="0"/>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Vārds</a:t>
            </a:r>
            <a:r>
              <a:rPr lang="en-GB"/>
              <a:t> </a:t>
            </a:r>
            <a:r>
              <a:rPr lang="en-GB" err="1"/>
              <a:t>Uzvārds</a:t>
            </a:r>
            <a:endParaRPr lang="en-GB"/>
          </a:p>
        </p:txBody>
      </p:sp>
      <p:sp>
        <p:nvSpPr>
          <p:cNvPr id="37" name="Text Placeholder 32">
            <a:extLst>
              <a:ext uri="{FF2B5EF4-FFF2-40B4-BE49-F238E27FC236}">
                <a16:creationId xmlns:a16="http://schemas.microsoft.com/office/drawing/2014/main" id="{2DD886AF-5CB2-A242-9E10-7CFF112E8082}"/>
              </a:ext>
            </a:extLst>
          </p:cNvPr>
          <p:cNvSpPr>
            <a:spLocks noGrp="1"/>
          </p:cNvSpPr>
          <p:nvPr>
            <p:ph type="body" sz="quarter" idx="12" hasCustomPrompt="1"/>
          </p:nvPr>
        </p:nvSpPr>
        <p:spPr>
          <a:xfrm>
            <a:off x="5798667" y="9104718"/>
            <a:ext cx="3324506" cy="408772"/>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Amats</a:t>
            </a:r>
            <a:endParaRPr lang="en-GB"/>
          </a:p>
        </p:txBody>
      </p:sp>
      <p:sp>
        <p:nvSpPr>
          <p:cNvPr id="38" name="Text Placeholder 32">
            <a:extLst>
              <a:ext uri="{FF2B5EF4-FFF2-40B4-BE49-F238E27FC236}">
                <a16:creationId xmlns:a16="http://schemas.microsoft.com/office/drawing/2014/main" id="{1D0F533F-B9DC-6D42-B630-F0B87FB14E61}"/>
              </a:ext>
            </a:extLst>
          </p:cNvPr>
          <p:cNvSpPr>
            <a:spLocks noGrp="1"/>
          </p:cNvSpPr>
          <p:nvPr>
            <p:ph type="body" sz="quarter" idx="13" hasCustomPrompt="1"/>
          </p:nvPr>
        </p:nvSpPr>
        <p:spPr>
          <a:xfrm>
            <a:off x="6390277" y="9640851"/>
            <a:ext cx="3324506" cy="376431"/>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epasts@altum.lv</a:t>
            </a:r>
            <a:endParaRPr lang="en-GB"/>
          </a:p>
        </p:txBody>
      </p:sp>
      <p:sp>
        <p:nvSpPr>
          <p:cNvPr id="39" name="Text Placeholder 32">
            <a:extLst>
              <a:ext uri="{FF2B5EF4-FFF2-40B4-BE49-F238E27FC236}">
                <a16:creationId xmlns:a16="http://schemas.microsoft.com/office/drawing/2014/main" id="{60301190-7DAE-2E4B-A007-B55FB5CA0F58}"/>
              </a:ext>
            </a:extLst>
          </p:cNvPr>
          <p:cNvSpPr>
            <a:spLocks noGrp="1"/>
          </p:cNvSpPr>
          <p:nvPr>
            <p:ph type="body" sz="quarter" idx="14" hasCustomPrompt="1"/>
          </p:nvPr>
        </p:nvSpPr>
        <p:spPr>
          <a:xfrm>
            <a:off x="6390277" y="10126006"/>
            <a:ext cx="3324506" cy="376431"/>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a:t>22222222</a:t>
            </a:r>
          </a:p>
        </p:txBody>
      </p:sp>
      <p:sp>
        <p:nvSpPr>
          <p:cNvPr id="41" name="Picture Placeholder 40">
            <a:extLst>
              <a:ext uri="{FF2B5EF4-FFF2-40B4-BE49-F238E27FC236}">
                <a16:creationId xmlns:a16="http://schemas.microsoft.com/office/drawing/2014/main" id="{04EFF263-62FC-BD42-B427-55413817EF69}"/>
              </a:ext>
            </a:extLst>
          </p:cNvPr>
          <p:cNvSpPr>
            <a:spLocks noGrp="1"/>
          </p:cNvSpPr>
          <p:nvPr>
            <p:ph type="pic" sz="quarter" idx="15" hasCustomPrompt="1"/>
          </p:nvPr>
        </p:nvSpPr>
        <p:spPr>
          <a:xfrm>
            <a:off x="1991409" y="7416821"/>
            <a:ext cx="3490423" cy="3490668"/>
          </a:xfrm>
          <a:prstGeom prst="ellipse">
            <a:avLst/>
          </a:prstGeom>
        </p:spPr>
        <p:txBody>
          <a:bodyPr>
            <a:normAutofit/>
          </a:bodyPr>
          <a:lstStyle>
            <a:lvl1pPr marL="0" indent="0" algn="ctr">
              <a:buNone/>
              <a:defRPr sz="2638"/>
            </a:lvl1pPr>
          </a:lstStyle>
          <a:p>
            <a:r>
              <a:rPr lang="lv-LV"/>
              <a:t>Foto</a:t>
            </a:r>
          </a:p>
        </p:txBody>
      </p:sp>
    </p:spTree>
    <p:extLst>
      <p:ext uri="{BB962C8B-B14F-4D97-AF65-F5344CB8AC3E}">
        <p14:creationId xmlns:p14="http://schemas.microsoft.com/office/powerpoint/2010/main" val="6532505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arpslaids ar bildi">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771FD7C-0047-FB43-8B4F-D9D5A8A11ACB}"/>
              </a:ext>
            </a:extLst>
          </p:cNvPr>
          <p:cNvSpPr>
            <a:spLocks noGrp="1"/>
          </p:cNvSpPr>
          <p:nvPr>
            <p:ph type="pic" sz="quarter" idx="14" hasCustomPrompt="1"/>
          </p:nvPr>
        </p:nvSpPr>
        <p:spPr>
          <a:xfrm>
            <a:off x="0" y="0"/>
            <a:ext cx="20104100" cy="11309350"/>
          </a:xfrm>
        </p:spPr>
        <p:txBody>
          <a:bodyPr>
            <a:normAutofit/>
          </a:bodyPr>
          <a:lstStyle>
            <a:lvl1pPr marL="0" indent="0" algn="r">
              <a:buNone/>
              <a:defRPr sz="3298"/>
            </a:lvl1pPr>
          </a:lstStyle>
          <a:p>
            <a:r>
              <a:rPr lang="lv-LV"/>
              <a:t>Fona bilde</a:t>
            </a:r>
          </a:p>
        </p:txBody>
      </p:sp>
      <p:sp>
        <p:nvSpPr>
          <p:cNvPr id="2" name="Title 1">
            <a:extLst>
              <a:ext uri="{FF2B5EF4-FFF2-40B4-BE49-F238E27FC236}">
                <a16:creationId xmlns:a16="http://schemas.microsoft.com/office/drawing/2014/main" id="{4780C01D-8C7D-FE4F-ABF1-5D420F2AFFDD}"/>
              </a:ext>
            </a:extLst>
          </p:cNvPr>
          <p:cNvSpPr>
            <a:spLocks noGrp="1"/>
          </p:cNvSpPr>
          <p:nvPr>
            <p:ph type="title" hasCustomPrompt="1"/>
          </p:nvPr>
        </p:nvSpPr>
        <p:spPr>
          <a:xfrm>
            <a:off x="1382157" y="741596"/>
            <a:ext cx="17339786"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0" name="Text Placeholder 9">
            <a:extLst>
              <a:ext uri="{FF2B5EF4-FFF2-40B4-BE49-F238E27FC236}">
                <a16:creationId xmlns:a16="http://schemas.microsoft.com/office/drawing/2014/main" id="{C30BAF47-95C3-3F40-B4D8-69B9C15B572F}"/>
              </a:ext>
            </a:extLst>
          </p:cNvPr>
          <p:cNvSpPr>
            <a:spLocks noGrp="1"/>
          </p:cNvSpPr>
          <p:nvPr>
            <p:ph type="body" sz="quarter" idx="13" hasCustomPrompt="1"/>
          </p:nvPr>
        </p:nvSpPr>
        <p:spPr>
          <a:xfrm>
            <a:off x="1382157" y="1928152"/>
            <a:ext cx="17339786" cy="889916"/>
          </a:xfrm>
        </p:spPr>
        <p:txBody>
          <a:bodyPr anchor="ctr">
            <a:noAutofit/>
          </a:bodyPr>
          <a:lstStyle>
            <a:lvl1pPr marL="0" indent="0">
              <a:buNone/>
              <a:defRPr sz="5277"/>
            </a:lvl1pPr>
            <a:lvl2pPr marL="753923" indent="0">
              <a:buNone/>
              <a:defRPr sz="5277"/>
            </a:lvl2pPr>
            <a:lvl3pPr marL="1507846" indent="0">
              <a:buNone/>
              <a:defRPr sz="5277"/>
            </a:lvl3pPr>
            <a:lvl4pPr marL="2261768" indent="0">
              <a:buNone/>
              <a:defRPr sz="5277"/>
            </a:lvl4pPr>
            <a:lvl5pPr marL="3015691" indent="0">
              <a:buNone/>
              <a:defRPr sz="5277"/>
            </a:lvl5pPr>
          </a:lstStyle>
          <a:p>
            <a:pPr lvl="0"/>
            <a:r>
              <a:rPr lang="en-GB" err="1"/>
              <a:t>Mazais</a:t>
            </a:r>
            <a:r>
              <a:rPr lang="en-GB"/>
              <a:t> </a:t>
            </a:r>
            <a:r>
              <a:rPr lang="en-GB" err="1"/>
              <a:t>virsraksts</a:t>
            </a:r>
            <a:endParaRPr lang="en-GB"/>
          </a:p>
        </p:txBody>
      </p:sp>
    </p:spTree>
    <p:extLst>
      <p:ext uri="{BB962C8B-B14F-4D97-AF65-F5344CB8AC3E}">
        <p14:creationId xmlns:p14="http://schemas.microsoft.com/office/powerpoint/2010/main" val="13810817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Zils virsraksts + bulle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1371686" y="1465633"/>
            <a:ext cx="8680364" cy="1411004"/>
          </a:xfrm>
        </p:spPr>
        <p:txBody>
          <a:bodyPr anchor="t">
            <a:normAutofit/>
          </a:bodyPr>
          <a:lstStyle>
            <a:lvl1pPr>
              <a:defRPr sz="7256" b="1" i="0" cap="all" baseline="0">
                <a:solidFill>
                  <a:schemeClr val="bg1"/>
                </a:solidFill>
                <a:highlight>
                  <a:srgbClr val="00467F"/>
                </a:highlight>
                <a:latin typeface="Century Gothic" panose="020B0502020202020204" pitchFamily="34" charset="0"/>
              </a:defRPr>
            </a:lvl1pPr>
          </a:lstStyle>
          <a:p>
            <a:r>
              <a:rPr lang="en-GB" err="1"/>
              <a:t>Lielais</a:t>
            </a:r>
            <a:r>
              <a:rPr lang="en-GB"/>
              <a:t> </a:t>
            </a:r>
            <a:r>
              <a:rPr lang="en-GB" err="1"/>
              <a:t>virsraksts</a:t>
            </a:r>
            <a:endParaRPr lang="lv-LV"/>
          </a:p>
        </p:txBody>
      </p:sp>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10481356" y="0"/>
            <a:ext cx="9622744" cy="11309350"/>
          </a:xfrm>
        </p:spPr>
        <p:txBody>
          <a:bodyPr>
            <a:normAutofit/>
          </a:bodyPr>
          <a:lstStyle>
            <a:lvl1pPr marL="0" indent="0" algn="r">
              <a:buNone/>
              <a:defRPr sz="3958"/>
            </a:lvl1pPr>
          </a:lstStyle>
          <a:p>
            <a:r>
              <a:rPr lang="lv-LV"/>
              <a:t>Bilde</a:t>
            </a:r>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1371686" y="2877079"/>
            <a:ext cx="8680364" cy="1251359"/>
          </a:xfrm>
        </p:spPr>
        <p:txBody>
          <a:bodyPr>
            <a:normAutofit/>
          </a:bodyPr>
          <a:lstStyle>
            <a:lvl1pPr marL="0" indent="0">
              <a:buNone/>
              <a:defRPr sz="4947"/>
            </a:lvl1pPr>
            <a:lvl2pPr marL="753923" indent="0">
              <a:buNone/>
              <a:defRPr/>
            </a:lvl2pPr>
            <a:lvl3pPr marL="1507846" indent="0">
              <a:buNone/>
              <a:defRPr/>
            </a:lvl3pPr>
            <a:lvl4pPr marL="2261768" indent="0">
              <a:buNone/>
              <a:defRPr/>
            </a:lvl4pPr>
            <a:lvl5pPr marL="3015691" indent="0">
              <a:buNone/>
              <a:defRPr/>
            </a:lvl5pPr>
          </a:lstStyle>
          <a:p>
            <a:pPr lvl="0"/>
            <a:r>
              <a:rPr lang="en-GB" err="1"/>
              <a:t>Mazais</a:t>
            </a:r>
            <a:r>
              <a:rPr lang="en-GB"/>
              <a:t> </a:t>
            </a:r>
            <a:r>
              <a:rPr lang="en-GB" err="1"/>
              <a:t>virsraksts</a:t>
            </a:r>
            <a:endParaRPr lang="en-GB"/>
          </a:p>
        </p:txBody>
      </p:sp>
      <p:sp>
        <p:nvSpPr>
          <p:cNvPr id="6" name="Text Placeholder 4">
            <a:extLst>
              <a:ext uri="{FF2B5EF4-FFF2-40B4-BE49-F238E27FC236}">
                <a16:creationId xmlns:a16="http://schemas.microsoft.com/office/drawing/2014/main" id="{AF8A32F2-4EFC-7540-9E9E-8EF3747C41D8}"/>
              </a:ext>
            </a:extLst>
          </p:cNvPr>
          <p:cNvSpPr>
            <a:spLocks noGrp="1"/>
          </p:cNvSpPr>
          <p:nvPr>
            <p:ph type="body" sz="quarter" idx="15"/>
          </p:nvPr>
        </p:nvSpPr>
        <p:spPr>
          <a:xfrm>
            <a:off x="1371686" y="4631830"/>
            <a:ext cx="8680364" cy="6315228"/>
          </a:xfrm>
        </p:spPr>
        <p:txBody>
          <a:bodyPr/>
          <a:lstStyle>
            <a:lvl1pPr marL="376961" indent="-376961">
              <a:buClr>
                <a:srgbClr val="C1D82F"/>
              </a:buClr>
              <a:buFontTx/>
              <a:buBlip>
                <a:blip r:embed="rId2"/>
              </a:buBlip>
              <a:defRPr sz="3958"/>
            </a:lvl1pPr>
            <a:lvl2pPr marL="1130884" indent="-376961">
              <a:buClr>
                <a:srgbClr val="01B5CE"/>
              </a:buClr>
              <a:buFont typeface="System Font Regular"/>
              <a:buChar char="⎼"/>
              <a:defRPr/>
            </a:lvl2pPr>
            <a:lvl3pPr marL="1884807" indent="-376961">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33179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Zaļš virsraksts + bulleti">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1DB09D57-D20B-2A49-9610-38C1336D0134}"/>
              </a:ext>
            </a:extLst>
          </p:cNvPr>
          <p:cNvSpPr>
            <a:spLocks noGrp="1"/>
          </p:cNvSpPr>
          <p:nvPr>
            <p:ph type="body" sz="quarter" idx="15"/>
          </p:nvPr>
        </p:nvSpPr>
        <p:spPr>
          <a:xfrm>
            <a:off x="1371686" y="4492639"/>
            <a:ext cx="8680364" cy="6315228"/>
          </a:xfrm>
        </p:spPr>
        <p:txBody>
          <a:bodyPr/>
          <a:lstStyle>
            <a:lvl1pPr marL="376961" indent="-376961">
              <a:buClr>
                <a:srgbClr val="C1D82F"/>
              </a:buClr>
              <a:buFontTx/>
              <a:buBlip>
                <a:blip r:embed="rId2"/>
              </a:buBlip>
              <a:defRPr sz="3958"/>
            </a:lvl1pPr>
            <a:lvl2pPr marL="1130884" indent="-376961">
              <a:buClr>
                <a:srgbClr val="01B5CE"/>
              </a:buClr>
              <a:buFont typeface="System Font Regular"/>
              <a:buChar char="⎼"/>
              <a:defRPr/>
            </a:lvl2pPr>
            <a:lvl3pPr marL="1884807" indent="-376961">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10481356" y="0"/>
            <a:ext cx="9622744" cy="11309350"/>
          </a:xfrm>
        </p:spPr>
        <p:txBody>
          <a:bodyPr>
            <a:normAutofit/>
          </a:bodyPr>
          <a:lstStyle>
            <a:lvl1pPr marL="0" indent="0" algn="r">
              <a:buNone/>
              <a:defRPr sz="3958"/>
            </a:lvl1pPr>
          </a:lstStyle>
          <a:p>
            <a:r>
              <a:rPr lang="lv-LV"/>
              <a:t>Bilde</a:t>
            </a:r>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1371686" y="2877079"/>
            <a:ext cx="8680364" cy="1251359"/>
          </a:xfrm>
        </p:spPr>
        <p:txBody>
          <a:bodyPr>
            <a:normAutofit/>
          </a:bodyPr>
          <a:lstStyle>
            <a:lvl1pPr marL="0" indent="0">
              <a:buNone/>
              <a:defRPr sz="4947"/>
            </a:lvl1pPr>
            <a:lvl2pPr marL="753923" indent="0">
              <a:buNone/>
              <a:defRPr/>
            </a:lvl2pPr>
            <a:lvl3pPr marL="1507846" indent="0">
              <a:buNone/>
              <a:defRPr/>
            </a:lvl3pPr>
            <a:lvl4pPr marL="2261768" indent="0">
              <a:buNone/>
              <a:defRPr/>
            </a:lvl4pPr>
            <a:lvl5pPr marL="3015691" indent="0">
              <a:buNone/>
              <a:defRPr/>
            </a:lvl5pPr>
          </a:lstStyle>
          <a:p>
            <a:pPr lvl="0"/>
            <a:r>
              <a:rPr lang="en-GB" err="1"/>
              <a:t>Mazais</a:t>
            </a:r>
            <a:r>
              <a:rPr lang="en-GB"/>
              <a:t> </a:t>
            </a:r>
            <a:r>
              <a:rPr lang="en-GB" err="1"/>
              <a:t>virsraksts</a:t>
            </a:r>
            <a:endParaRPr lang="en-GB"/>
          </a:p>
        </p:txBody>
      </p:sp>
      <p:sp>
        <p:nvSpPr>
          <p:cNvPr id="6" name="Title 1">
            <a:extLst>
              <a:ext uri="{FF2B5EF4-FFF2-40B4-BE49-F238E27FC236}">
                <a16:creationId xmlns:a16="http://schemas.microsoft.com/office/drawing/2014/main" id="{5BC9103D-239C-0C43-85C2-C395D32B43E3}"/>
              </a:ext>
            </a:extLst>
          </p:cNvPr>
          <p:cNvSpPr>
            <a:spLocks noGrp="1"/>
          </p:cNvSpPr>
          <p:nvPr>
            <p:ph type="title" hasCustomPrompt="1"/>
          </p:nvPr>
        </p:nvSpPr>
        <p:spPr>
          <a:xfrm>
            <a:off x="1371686" y="1465633"/>
            <a:ext cx="8680364" cy="1411004"/>
          </a:xfrm>
        </p:spPr>
        <p:txBody>
          <a:bodyPr anchor="t">
            <a:normAutofit/>
          </a:bodyPr>
          <a:lstStyle>
            <a:lvl1pPr>
              <a:defRPr sz="7256" b="1" i="0" cap="all" baseline="0">
                <a:solidFill>
                  <a:srgbClr val="00467F"/>
                </a:solidFill>
                <a:highlight>
                  <a:srgbClr val="C1D82F"/>
                </a:highlight>
                <a:latin typeface="Century Gothic" panose="020B0502020202020204" pitchFamily="34" charset="0"/>
              </a:defRPr>
            </a:lvl1pPr>
          </a:lstStyle>
          <a:p>
            <a:r>
              <a:rPr lang="en-GB" err="1"/>
              <a:t>Lielais</a:t>
            </a:r>
            <a:r>
              <a:rPr lang="en-GB"/>
              <a:t> </a:t>
            </a:r>
            <a:r>
              <a:rPr lang="en-GB" err="1"/>
              <a:t>virsraksts</a:t>
            </a:r>
            <a:endParaRPr lang="lv-LV"/>
          </a:p>
        </p:txBody>
      </p:sp>
    </p:spTree>
    <p:extLst>
      <p:ext uri="{BB962C8B-B14F-4D97-AF65-F5344CB8AC3E}">
        <p14:creationId xmlns:p14="http://schemas.microsoft.com/office/powerpoint/2010/main" val="2325320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de + teksts pa labi">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0E40A1-5BF6-2042-8B26-1A7B7E4A5A14}"/>
              </a:ext>
            </a:extLst>
          </p:cNvPr>
          <p:cNvSpPr>
            <a:spLocks noGrp="1"/>
          </p:cNvSpPr>
          <p:nvPr>
            <p:ph type="body" sz="quarter" idx="15"/>
          </p:nvPr>
        </p:nvSpPr>
        <p:spPr>
          <a:xfrm>
            <a:off x="10814253" y="4631830"/>
            <a:ext cx="8680364" cy="6315228"/>
          </a:xfrm>
        </p:spPr>
        <p:txBody>
          <a:bodyPr/>
          <a:lstStyle>
            <a:lvl1pPr marL="376961" indent="-376961">
              <a:buClr>
                <a:srgbClr val="C1D82F"/>
              </a:buClr>
              <a:buFontTx/>
              <a:buBlip>
                <a:blip r:embed="rId2"/>
              </a:buBlip>
              <a:defRPr sz="3958"/>
            </a:lvl1pPr>
            <a:lvl2pPr marL="1130884" indent="-376961">
              <a:buClr>
                <a:srgbClr val="01B5CE"/>
              </a:buClr>
              <a:buFont typeface="System Font Regular"/>
              <a:buChar char="⎼"/>
              <a:defRPr/>
            </a:lvl2pPr>
            <a:lvl3pPr marL="1884807" indent="-376961">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1" y="489582"/>
            <a:ext cx="10052052" cy="11309350"/>
          </a:xfrm>
        </p:spPr>
        <p:txBody>
          <a:bodyPr>
            <a:normAutofit/>
          </a:bodyPr>
          <a:lstStyle>
            <a:lvl1pPr marL="0" indent="0" algn="l">
              <a:buNone/>
              <a:defRPr sz="3958"/>
            </a:lvl1pPr>
          </a:lstStyle>
          <a:p>
            <a:r>
              <a:rPr lang="lv-LV"/>
              <a:t>Bilde</a:t>
            </a:r>
          </a:p>
        </p:txBody>
      </p:sp>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10814253" y="1465633"/>
            <a:ext cx="8680364" cy="1411004"/>
          </a:xfrm>
        </p:spPr>
        <p:txBody>
          <a:bodyPr anchor="t">
            <a:normAutofit/>
          </a:bodyPr>
          <a:lstStyle>
            <a:lvl1pPr>
              <a:defRPr sz="7256" b="1" i="0" cap="all" baseline="0">
                <a:solidFill>
                  <a:srgbClr val="00467F"/>
                </a:solidFill>
                <a:latin typeface="Century Gothic" panose="020B0502020202020204" pitchFamily="34" charset="0"/>
              </a:defRPr>
            </a:lvl1pPr>
          </a:lstStyle>
          <a:p>
            <a:r>
              <a:rPr lang="en-GB" err="1"/>
              <a:t>Lielais</a:t>
            </a:r>
            <a:r>
              <a:rPr lang="en-GB"/>
              <a:t> </a:t>
            </a:r>
            <a:r>
              <a:rPr lang="en-GB" err="1"/>
              <a:t>virsraksts</a:t>
            </a:r>
            <a:endParaRPr lang="lv-LV"/>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10814253" y="2877079"/>
            <a:ext cx="8680364" cy="1251359"/>
          </a:xfrm>
        </p:spPr>
        <p:txBody>
          <a:bodyPr>
            <a:normAutofit/>
          </a:bodyPr>
          <a:lstStyle>
            <a:lvl1pPr marL="0" indent="0">
              <a:buNone/>
              <a:defRPr sz="4947"/>
            </a:lvl1pPr>
            <a:lvl2pPr marL="753923" indent="0">
              <a:buNone/>
              <a:defRPr/>
            </a:lvl2pPr>
            <a:lvl3pPr marL="1507846" indent="0">
              <a:buNone/>
              <a:defRPr/>
            </a:lvl3pPr>
            <a:lvl4pPr marL="2261768" indent="0">
              <a:buNone/>
              <a:defRPr/>
            </a:lvl4pPr>
            <a:lvl5pPr marL="3015691" indent="0">
              <a:buNone/>
              <a:defRPr/>
            </a:lvl5pPr>
          </a:lstStyle>
          <a:p>
            <a:pPr lvl="0"/>
            <a:r>
              <a:rPr lang="en-GB" err="1"/>
              <a:t>Mazais</a:t>
            </a:r>
            <a:r>
              <a:rPr lang="en-GB"/>
              <a:t> </a:t>
            </a:r>
            <a:r>
              <a:rPr lang="en-GB" err="1"/>
              <a:t>virsraksts</a:t>
            </a:r>
            <a:endParaRPr lang="en-GB"/>
          </a:p>
        </p:txBody>
      </p:sp>
      <p:pic>
        <p:nvPicPr>
          <p:cNvPr id="8" name="Picture 7">
            <a:extLst>
              <a:ext uri="{FF2B5EF4-FFF2-40B4-BE49-F238E27FC236}">
                <a16:creationId xmlns:a16="http://schemas.microsoft.com/office/drawing/2014/main" id="{D37D8D68-67D7-924A-855C-6B66A662DE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7174" y="3701718"/>
            <a:ext cx="2570538" cy="1109388"/>
          </a:xfrm>
          <a:prstGeom prst="rect">
            <a:avLst/>
          </a:prstGeom>
        </p:spPr>
      </p:pic>
    </p:spTree>
    <p:extLst>
      <p:ext uri="{BB962C8B-B14F-4D97-AF65-F5344CB8AC3E}">
        <p14:creationId xmlns:p14="http://schemas.microsoft.com/office/powerpoint/2010/main" val="19860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 y="0"/>
            <a:ext cx="20104089" cy="11308614"/>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2824881" y="9101497"/>
            <a:ext cx="986155" cy="986155"/>
          </a:xfrm>
          <a:custGeom>
            <a:avLst/>
            <a:gdLst/>
            <a:ahLst/>
            <a:cxnLst/>
            <a:rect l="l" t="t" r="r" b="b"/>
            <a:pathLst>
              <a:path w="986154" h="986154">
                <a:moveTo>
                  <a:pt x="493013" y="0"/>
                </a:moveTo>
                <a:lnTo>
                  <a:pt x="445539" y="2257"/>
                </a:lnTo>
                <a:lnTo>
                  <a:pt x="399340" y="8891"/>
                </a:lnTo>
                <a:lnTo>
                  <a:pt x="354623" y="19695"/>
                </a:lnTo>
                <a:lnTo>
                  <a:pt x="311596" y="34462"/>
                </a:lnTo>
                <a:lnTo>
                  <a:pt x="270463" y="52986"/>
                </a:lnTo>
                <a:lnTo>
                  <a:pt x="231434" y="75059"/>
                </a:lnTo>
                <a:lnTo>
                  <a:pt x="194713" y="100475"/>
                </a:lnTo>
                <a:lnTo>
                  <a:pt x="160509" y="129028"/>
                </a:lnTo>
                <a:lnTo>
                  <a:pt x="129027" y="160510"/>
                </a:lnTo>
                <a:lnTo>
                  <a:pt x="100475" y="194716"/>
                </a:lnTo>
                <a:lnTo>
                  <a:pt x="75059" y="231437"/>
                </a:lnTo>
                <a:lnTo>
                  <a:pt x="52985" y="270467"/>
                </a:lnTo>
                <a:lnTo>
                  <a:pt x="34462" y="311600"/>
                </a:lnTo>
                <a:lnTo>
                  <a:pt x="19695" y="354629"/>
                </a:lnTo>
                <a:lnTo>
                  <a:pt x="8891" y="399347"/>
                </a:lnTo>
                <a:lnTo>
                  <a:pt x="2257" y="445548"/>
                </a:lnTo>
                <a:lnTo>
                  <a:pt x="0" y="493024"/>
                </a:lnTo>
                <a:lnTo>
                  <a:pt x="2257" y="540498"/>
                </a:lnTo>
                <a:lnTo>
                  <a:pt x="8891" y="586697"/>
                </a:lnTo>
                <a:lnTo>
                  <a:pt x="19695" y="631414"/>
                </a:lnTo>
                <a:lnTo>
                  <a:pt x="34462" y="674441"/>
                </a:lnTo>
                <a:lnTo>
                  <a:pt x="52985" y="715573"/>
                </a:lnTo>
                <a:lnTo>
                  <a:pt x="75059" y="754603"/>
                </a:lnTo>
                <a:lnTo>
                  <a:pt x="100475" y="791324"/>
                </a:lnTo>
                <a:lnTo>
                  <a:pt x="129027" y="825528"/>
                </a:lnTo>
                <a:lnTo>
                  <a:pt x="160509" y="857010"/>
                </a:lnTo>
                <a:lnTo>
                  <a:pt x="194713" y="885562"/>
                </a:lnTo>
                <a:lnTo>
                  <a:pt x="231434" y="910978"/>
                </a:lnTo>
                <a:lnTo>
                  <a:pt x="270463" y="933052"/>
                </a:lnTo>
                <a:lnTo>
                  <a:pt x="311596" y="951575"/>
                </a:lnTo>
                <a:lnTo>
                  <a:pt x="354623" y="966342"/>
                </a:lnTo>
                <a:lnTo>
                  <a:pt x="399340" y="977146"/>
                </a:lnTo>
                <a:lnTo>
                  <a:pt x="445539" y="983780"/>
                </a:lnTo>
                <a:lnTo>
                  <a:pt x="493013" y="986037"/>
                </a:lnTo>
                <a:lnTo>
                  <a:pt x="540488" y="983780"/>
                </a:lnTo>
                <a:lnTo>
                  <a:pt x="586687" y="977146"/>
                </a:lnTo>
                <a:lnTo>
                  <a:pt x="631404" y="966342"/>
                </a:lnTo>
                <a:lnTo>
                  <a:pt x="674432" y="951575"/>
                </a:lnTo>
                <a:lnTo>
                  <a:pt x="715565" y="933052"/>
                </a:lnTo>
                <a:lnTo>
                  <a:pt x="754596" y="910978"/>
                </a:lnTo>
                <a:lnTo>
                  <a:pt x="791317" y="885562"/>
                </a:lnTo>
                <a:lnTo>
                  <a:pt x="825522" y="857010"/>
                </a:lnTo>
                <a:lnTo>
                  <a:pt x="857005" y="825528"/>
                </a:lnTo>
                <a:lnTo>
                  <a:pt x="885558" y="791324"/>
                </a:lnTo>
                <a:lnTo>
                  <a:pt x="910975" y="754603"/>
                </a:lnTo>
                <a:lnTo>
                  <a:pt x="929982" y="720997"/>
                </a:lnTo>
                <a:lnTo>
                  <a:pt x="396471" y="720997"/>
                </a:lnTo>
                <a:lnTo>
                  <a:pt x="349451" y="717568"/>
                </a:lnTo>
                <a:lnTo>
                  <a:pt x="304559" y="707618"/>
                </a:lnTo>
                <a:lnTo>
                  <a:pt x="262259" y="691648"/>
                </a:lnTo>
                <a:lnTo>
                  <a:pt x="223020" y="670161"/>
                </a:lnTo>
                <a:lnTo>
                  <a:pt x="268512" y="670161"/>
                </a:lnTo>
                <a:lnTo>
                  <a:pt x="288888" y="668431"/>
                </a:lnTo>
                <a:lnTo>
                  <a:pt x="325639" y="658895"/>
                </a:lnTo>
                <a:lnTo>
                  <a:pt x="359710" y="643667"/>
                </a:lnTo>
                <a:lnTo>
                  <a:pt x="390555" y="623293"/>
                </a:lnTo>
                <a:lnTo>
                  <a:pt x="355166" y="616946"/>
                </a:lnTo>
                <a:lnTo>
                  <a:pt x="324528" y="600511"/>
                </a:lnTo>
                <a:lnTo>
                  <a:pt x="300475" y="575817"/>
                </a:lnTo>
                <a:lnTo>
                  <a:pt x="284840" y="544698"/>
                </a:lnTo>
                <a:lnTo>
                  <a:pt x="327374" y="544698"/>
                </a:lnTo>
                <a:lnTo>
                  <a:pt x="328727" y="544469"/>
                </a:lnTo>
                <a:lnTo>
                  <a:pt x="335949" y="542750"/>
                </a:lnTo>
                <a:lnTo>
                  <a:pt x="299920" y="528750"/>
                </a:lnTo>
                <a:lnTo>
                  <a:pt x="271141" y="503946"/>
                </a:lnTo>
                <a:lnTo>
                  <a:pt x="252070" y="470812"/>
                </a:lnTo>
                <a:lnTo>
                  <a:pt x="245166" y="431821"/>
                </a:lnTo>
                <a:lnTo>
                  <a:pt x="245177" y="430376"/>
                </a:lnTo>
                <a:lnTo>
                  <a:pt x="279931" y="430376"/>
                </a:lnTo>
                <a:lnTo>
                  <a:pt x="275745" y="426784"/>
                </a:lnTo>
                <a:lnTo>
                  <a:pt x="259859" y="404557"/>
                </a:lnTo>
                <a:lnTo>
                  <a:pt x="249672" y="378769"/>
                </a:lnTo>
                <a:lnTo>
                  <a:pt x="246077" y="350336"/>
                </a:lnTo>
                <a:lnTo>
                  <a:pt x="247104" y="335054"/>
                </a:lnTo>
                <a:lnTo>
                  <a:pt x="250093" y="320393"/>
                </a:lnTo>
                <a:lnTo>
                  <a:pt x="254903" y="306484"/>
                </a:lnTo>
                <a:lnTo>
                  <a:pt x="261396" y="293458"/>
                </a:lnTo>
                <a:lnTo>
                  <a:pt x="543298" y="293458"/>
                </a:lnTo>
                <a:lnTo>
                  <a:pt x="560837" y="281632"/>
                </a:lnTo>
                <a:lnTo>
                  <a:pt x="604885" y="272736"/>
                </a:lnTo>
                <a:lnTo>
                  <a:pt x="934071" y="272736"/>
                </a:lnTo>
                <a:lnTo>
                  <a:pt x="933049" y="270467"/>
                </a:lnTo>
                <a:lnTo>
                  <a:pt x="910975" y="231437"/>
                </a:lnTo>
                <a:lnTo>
                  <a:pt x="885558" y="194716"/>
                </a:lnTo>
                <a:lnTo>
                  <a:pt x="857005" y="160510"/>
                </a:lnTo>
                <a:lnTo>
                  <a:pt x="825522" y="129028"/>
                </a:lnTo>
                <a:lnTo>
                  <a:pt x="791317" y="100475"/>
                </a:lnTo>
                <a:lnTo>
                  <a:pt x="754596" y="75059"/>
                </a:lnTo>
                <a:lnTo>
                  <a:pt x="715565" y="52986"/>
                </a:lnTo>
                <a:lnTo>
                  <a:pt x="674432" y="34462"/>
                </a:lnTo>
                <a:lnTo>
                  <a:pt x="631404" y="19695"/>
                </a:lnTo>
                <a:lnTo>
                  <a:pt x="586687" y="8891"/>
                </a:lnTo>
                <a:lnTo>
                  <a:pt x="540488" y="2257"/>
                </a:lnTo>
                <a:lnTo>
                  <a:pt x="493013" y="0"/>
                </a:lnTo>
                <a:close/>
              </a:path>
              <a:path w="986154" h="986154">
                <a:moveTo>
                  <a:pt x="396476" y="720997"/>
                </a:moveTo>
                <a:close/>
              </a:path>
              <a:path w="986154" h="986154">
                <a:moveTo>
                  <a:pt x="956448" y="325803"/>
                </a:moveTo>
                <a:lnTo>
                  <a:pt x="774566" y="325803"/>
                </a:lnTo>
                <a:lnTo>
                  <a:pt x="762461" y="342285"/>
                </a:lnTo>
                <a:lnTo>
                  <a:pt x="748945" y="357621"/>
                </a:lnTo>
                <a:lnTo>
                  <a:pt x="734128" y="371697"/>
                </a:lnTo>
                <a:lnTo>
                  <a:pt x="718117" y="384398"/>
                </a:lnTo>
                <a:lnTo>
                  <a:pt x="718337" y="389257"/>
                </a:lnTo>
                <a:lnTo>
                  <a:pt x="715635" y="440229"/>
                </a:lnTo>
                <a:lnTo>
                  <a:pt x="707271" y="481687"/>
                </a:lnTo>
                <a:lnTo>
                  <a:pt x="693440" y="522519"/>
                </a:lnTo>
                <a:lnTo>
                  <a:pt x="674228" y="561845"/>
                </a:lnTo>
                <a:lnTo>
                  <a:pt x="649723" y="598784"/>
                </a:lnTo>
                <a:lnTo>
                  <a:pt x="620014" y="632456"/>
                </a:lnTo>
                <a:lnTo>
                  <a:pt x="585188" y="661981"/>
                </a:lnTo>
                <a:lnTo>
                  <a:pt x="545332" y="686478"/>
                </a:lnTo>
                <a:lnTo>
                  <a:pt x="500536" y="705066"/>
                </a:lnTo>
                <a:lnTo>
                  <a:pt x="450886" y="716866"/>
                </a:lnTo>
                <a:lnTo>
                  <a:pt x="396476" y="720997"/>
                </a:lnTo>
                <a:lnTo>
                  <a:pt x="929982" y="720997"/>
                </a:lnTo>
                <a:lnTo>
                  <a:pt x="951574" y="674441"/>
                </a:lnTo>
                <a:lnTo>
                  <a:pt x="966341" y="631414"/>
                </a:lnTo>
                <a:lnTo>
                  <a:pt x="977146" y="586697"/>
                </a:lnTo>
                <a:lnTo>
                  <a:pt x="983780" y="540498"/>
                </a:lnTo>
                <a:lnTo>
                  <a:pt x="986037" y="493024"/>
                </a:lnTo>
                <a:lnTo>
                  <a:pt x="983780" y="445548"/>
                </a:lnTo>
                <a:lnTo>
                  <a:pt x="977146" y="399347"/>
                </a:lnTo>
                <a:lnTo>
                  <a:pt x="966341" y="354629"/>
                </a:lnTo>
                <a:lnTo>
                  <a:pt x="956448" y="325803"/>
                </a:lnTo>
                <a:close/>
              </a:path>
              <a:path w="986154" h="986154">
                <a:moveTo>
                  <a:pt x="268512" y="670161"/>
                </a:moveTo>
                <a:lnTo>
                  <a:pt x="223020" y="670161"/>
                </a:lnTo>
                <a:lnTo>
                  <a:pt x="229686" y="670848"/>
                </a:lnTo>
                <a:lnTo>
                  <a:pt x="236410" y="671339"/>
                </a:lnTo>
                <a:lnTo>
                  <a:pt x="243184" y="671633"/>
                </a:lnTo>
                <a:lnTo>
                  <a:pt x="250004" y="671731"/>
                </a:lnTo>
                <a:lnTo>
                  <a:pt x="268512" y="670161"/>
                </a:lnTo>
                <a:close/>
              </a:path>
              <a:path w="986154" h="986154">
                <a:moveTo>
                  <a:pt x="327374" y="544698"/>
                </a:moveTo>
                <a:lnTo>
                  <a:pt x="284840" y="544698"/>
                </a:lnTo>
                <a:lnTo>
                  <a:pt x="291741" y="546017"/>
                </a:lnTo>
                <a:lnTo>
                  <a:pt x="298830" y="546740"/>
                </a:lnTo>
                <a:lnTo>
                  <a:pt x="306107" y="546740"/>
                </a:lnTo>
                <a:lnTo>
                  <a:pt x="313788" y="546481"/>
                </a:lnTo>
                <a:lnTo>
                  <a:pt x="321334" y="545719"/>
                </a:lnTo>
                <a:lnTo>
                  <a:pt x="327374" y="544698"/>
                </a:lnTo>
                <a:close/>
              </a:path>
              <a:path w="986154" h="986154">
                <a:moveTo>
                  <a:pt x="279931" y="430376"/>
                </a:moveTo>
                <a:lnTo>
                  <a:pt x="245177" y="430376"/>
                </a:lnTo>
                <a:lnTo>
                  <a:pt x="257011" y="436085"/>
                </a:lnTo>
                <a:lnTo>
                  <a:pt x="269563" y="440419"/>
                </a:lnTo>
                <a:lnTo>
                  <a:pt x="282736" y="443271"/>
                </a:lnTo>
                <a:lnTo>
                  <a:pt x="296432" y="444533"/>
                </a:lnTo>
                <a:lnTo>
                  <a:pt x="279931" y="430376"/>
                </a:lnTo>
                <a:close/>
              </a:path>
              <a:path w="986154" h="986154">
                <a:moveTo>
                  <a:pt x="543298" y="293458"/>
                </a:moveTo>
                <a:lnTo>
                  <a:pt x="261396" y="293458"/>
                </a:lnTo>
                <a:lnTo>
                  <a:pt x="298056" y="331593"/>
                </a:lnTo>
                <a:lnTo>
                  <a:pt x="340524" y="363294"/>
                </a:lnTo>
                <a:lnTo>
                  <a:pt x="387986" y="387751"/>
                </a:lnTo>
                <a:lnTo>
                  <a:pt x="439631" y="404155"/>
                </a:lnTo>
                <a:lnTo>
                  <a:pt x="494647" y="411696"/>
                </a:lnTo>
                <a:lnTo>
                  <a:pt x="493370" y="405415"/>
                </a:lnTo>
                <a:lnTo>
                  <a:pt x="492449" y="399016"/>
                </a:lnTo>
                <a:lnTo>
                  <a:pt x="491892" y="392507"/>
                </a:lnTo>
                <a:lnTo>
                  <a:pt x="491704" y="385896"/>
                </a:lnTo>
                <a:lnTo>
                  <a:pt x="500601" y="341860"/>
                </a:lnTo>
                <a:lnTo>
                  <a:pt x="524861" y="305890"/>
                </a:lnTo>
                <a:lnTo>
                  <a:pt x="543298" y="293458"/>
                </a:lnTo>
                <a:close/>
              </a:path>
              <a:path w="986154" h="986154">
                <a:moveTo>
                  <a:pt x="937806" y="281029"/>
                </a:moveTo>
                <a:lnTo>
                  <a:pt x="759352" y="281029"/>
                </a:lnTo>
                <a:lnTo>
                  <a:pt x="751289" y="299983"/>
                </a:lnTo>
                <a:lnTo>
                  <a:pt x="740055" y="316976"/>
                </a:lnTo>
                <a:lnTo>
                  <a:pt x="726028" y="331644"/>
                </a:lnTo>
                <a:lnTo>
                  <a:pt x="709584" y="343624"/>
                </a:lnTo>
                <a:lnTo>
                  <a:pt x="726543" y="340950"/>
                </a:lnTo>
                <a:lnTo>
                  <a:pt x="743057" y="337066"/>
                </a:lnTo>
                <a:lnTo>
                  <a:pt x="759079" y="332005"/>
                </a:lnTo>
                <a:lnTo>
                  <a:pt x="774566" y="325803"/>
                </a:lnTo>
                <a:lnTo>
                  <a:pt x="956448" y="325803"/>
                </a:lnTo>
                <a:lnTo>
                  <a:pt x="951574" y="311600"/>
                </a:lnTo>
                <a:lnTo>
                  <a:pt x="937806" y="281029"/>
                </a:lnTo>
                <a:close/>
              </a:path>
              <a:path w="986154" h="986154">
                <a:moveTo>
                  <a:pt x="934071" y="272736"/>
                </a:moveTo>
                <a:lnTo>
                  <a:pt x="604885" y="272736"/>
                </a:lnTo>
                <a:lnTo>
                  <a:pt x="628620" y="275231"/>
                </a:lnTo>
                <a:lnTo>
                  <a:pt x="650648" y="282369"/>
                </a:lnTo>
                <a:lnTo>
                  <a:pt x="670445" y="293631"/>
                </a:lnTo>
                <a:lnTo>
                  <a:pt x="687490" y="308494"/>
                </a:lnTo>
                <a:lnTo>
                  <a:pt x="706518" y="303879"/>
                </a:lnTo>
                <a:lnTo>
                  <a:pt x="724886" y="297714"/>
                </a:lnTo>
                <a:lnTo>
                  <a:pt x="742521" y="290074"/>
                </a:lnTo>
                <a:lnTo>
                  <a:pt x="759352" y="281029"/>
                </a:lnTo>
                <a:lnTo>
                  <a:pt x="937806" y="281029"/>
                </a:lnTo>
                <a:lnTo>
                  <a:pt x="934071" y="272736"/>
                </a:lnTo>
                <a:close/>
              </a:path>
            </a:pathLst>
          </a:custGeom>
          <a:solidFill>
            <a:srgbClr val="14477D"/>
          </a:solidFill>
        </p:spPr>
        <p:txBody>
          <a:bodyPr wrap="square" lIns="0" tIns="0" rIns="0" bIns="0" rtlCol="0"/>
          <a:lstStyle/>
          <a:p>
            <a:endParaRPr/>
          </a:p>
        </p:txBody>
      </p:sp>
      <p:sp>
        <p:nvSpPr>
          <p:cNvPr id="18" name="bg object 18"/>
          <p:cNvSpPr/>
          <p:nvPr/>
        </p:nvSpPr>
        <p:spPr>
          <a:xfrm>
            <a:off x="1420676" y="9101497"/>
            <a:ext cx="986155" cy="986155"/>
          </a:xfrm>
          <a:custGeom>
            <a:avLst/>
            <a:gdLst/>
            <a:ahLst/>
            <a:cxnLst/>
            <a:rect l="l" t="t" r="r" b="b"/>
            <a:pathLst>
              <a:path w="986155" h="986154">
                <a:moveTo>
                  <a:pt x="493024" y="0"/>
                </a:moveTo>
                <a:lnTo>
                  <a:pt x="445548" y="2257"/>
                </a:lnTo>
                <a:lnTo>
                  <a:pt x="399347" y="8891"/>
                </a:lnTo>
                <a:lnTo>
                  <a:pt x="354629" y="19695"/>
                </a:lnTo>
                <a:lnTo>
                  <a:pt x="311600" y="34462"/>
                </a:lnTo>
                <a:lnTo>
                  <a:pt x="270467" y="52986"/>
                </a:lnTo>
                <a:lnTo>
                  <a:pt x="231437" y="75059"/>
                </a:lnTo>
                <a:lnTo>
                  <a:pt x="194716" y="100475"/>
                </a:lnTo>
                <a:lnTo>
                  <a:pt x="160510" y="129028"/>
                </a:lnTo>
                <a:lnTo>
                  <a:pt x="129028" y="160510"/>
                </a:lnTo>
                <a:lnTo>
                  <a:pt x="100475" y="194716"/>
                </a:lnTo>
                <a:lnTo>
                  <a:pt x="75059" y="231437"/>
                </a:lnTo>
                <a:lnTo>
                  <a:pt x="52986" y="270467"/>
                </a:lnTo>
                <a:lnTo>
                  <a:pt x="34462" y="311600"/>
                </a:lnTo>
                <a:lnTo>
                  <a:pt x="19695" y="354629"/>
                </a:lnTo>
                <a:lnTo>
                  <a:pt x="8891" y="399347"/>
                </a:lnTo>
                <a:lnTo>
                  <a:pt x="2257" y="445548"/>
                </a:lnTo>
                <a:lnTo>
                  <a:pt x="0" y="493024"/>
                </a:lnTo>
                <a:lnTo>
                  <a:pt x="2257" y="540498"/>
                </a:lnTo>
                <a:lnTo>
                  <a:pt x="8891" y="586697"/>
                </a:lnTo>
                <a:lnTo>
                  <a:pt x="19695" y="631415"/>
                </a:lnTo>
                <a:lnTo>
                  <a:pt x="34462" y="674443"/>
                </a:lnTo>
                <a:lnTo>
                  <a:pt x="52986" y="715576"/>
                </a:lnTo>
                <a:lnTo>
                  <a:pt x="75059" y="754606"/>
                </a:lnTo>
                <a:lnTo>
                  <a:pt x="100475" y="791327"/>
                </a:lnTo>
                <a:lnTo>
                  <a:pt x="129028" y="825533"/>
                </a:lnTo>
                <a:lnTo>
                  <a:pt x="160510" y="857016"/>
                </a:lnTo>
                <a:lnTo>
                  <a:pt x="194716" y="885569"/>
                </a:lnTo>
                <a:lnTo>
                  <a:pt x="231437" y="910986"/>
                </a:lnTo>
                <a:lnTo>
                  <a:pt x="270467" y="933060"/>
                </a:lnTo>
                <a:lnTo>
                  <a:pt x="311600" y="951584"/>
                </a:lnTo>
                <a:lnTo>
                  <a:pt x="354629" y="966352"/>
                </a:lnTo>
                <a:lnTo>
                  <a:pt x="399347" y="977156"/>
                </a:lnTo>
                <a:lnTo>
                  <a:pt x="445548" y="983791"/>
                </a:lnTo>
                <a:lnTo>
                  <a:pt x="493024" y="986048"/>
                </a:lnTo>
                <a:lnTo>
                  <a:pt x="501683" y="985933"/>
                </a:lnTo>
                <a:lnTo>
                  <a:pt x="501683" y="602131"/>
                </a:lnTo>
                <a:lnTo>
                  <a:pt x="395759" y="602131"/>
                </a:lnTo>
                <a:lnTo>
                  <a:pt x="395759" y="478689"/>
                </a:lnTo>
                <a:lnTo>
                  <a:pt x="501683" y="478689"/>
                </a:lnTo>
                <a:lnTo>
                  <a:pt x="501683" y="387854"/>
                </a:lnTo>
                <a:lnTo>
                  <a:pt x="506882" y="339223"/>
                </a:lnTo>
                <a:lnTo>
                  <a:pt x="521837" y="298851"/>
                </a:lnTo>
                <a:lnTo>
                  <a:pt x="545587" y="266999"/>
                </a:lnTo>
                <a:lnTo>
                  <a:pt x="577167" y="243926"/>
                </a:lnTo>
                <a:lnTo>
                  <a:pt x="615616" y="229892"/>
                </a:lnTo>
                <a:lnTo>
                  <a:pt x="659972" y="225156"/>
                </a:lnTo>
                <a:lnTo>
                  <a:pt x="692210" y="225705"/>
                </a:lnTo>
                <a:lnTo>
                  <a:pt x="720100" y="227024"/>
                </a:lnTo>
                <a:lnTo>
                  <a:pt x="741667" y="228624"/>
                </a:lnTo>
                <a:lnTo>
                  <a:pt x="754933" y="230015"/>
                </a:lnTo>
                <a:lnTo>
                  <a:pt x="754933" y="340117"/>
                </a:lnTo>
                <a:lnTo>
                  <a:pt x="690129" y="340117"/>
                </a:lnTo>
                <a:lnTo>
                  <a:pt x="659028" y="344471"/>
                </a:lnTo>
                <a:lnTo>
                  <a:pt x="640447" y="356723"/>
                </a:lnTo>
                <a:lnTo>
                  <a:pt x="631451" y="375659"/>
                </a:lnTo>
                <a:lnTo>
                  <a:pt x="629104" y="400063"/>
                </a:lnTo>
                <a:lnTo>
                  <a:pt x="629104" y="478689"/>
                </a:lnTo>
                <a:lnTo>
                  <a:pt x="751352" y="478689"/>
                </a:lnTo>
                <a:lnTo>
                  <a:pt x="735415" y="602131"/>
                </a:lnTo>
                <a:lnTo>
                  <a:pt x="629104" y="602131"/>
                </a:lnTo>
                <a:lnTo>
                  <a:pt x="629104" y="966991"/>
                </a:lnTo>
                <a:lnTo>
                  <a:pt x="675637" y="951080"/>
                </a:lnTo>
                <a:lnTo>
                  <a:pt x="719948" y="930786"/>
                </a:lnTo>
                <a:lnTo>
                  <a:pt x="761776" y="906372"/>
                </a:lnTo>
                <a:lnTo>
                  <a:pt x="800860" y="878098"/>
                </a:lnTo>
                <a:lnTo>
                  <a:pt x="836938" y="846225"/>
                </a:lnTo>
                <a:lnTo>
                  <a:pt x="869751" y="811015"/>
                </a:lnTo>
                <a:lnTo>
                  <a:pt x="899035" y="772728"/>
                </a:lnTo>
                <a:lnTo>
                  <a:pt x="924531" y="731626"/>
                </a:lnTo>
                <a:lnTo>
                  <a:pt x="945977" y="687970"/>
                </a:lnTo>
                <a:lnTo>
                  <a:pt x="963112" y="642020"/>
                </a:lnTo>
                <a:lnTo>
                  <a:pt x="975674" y="594039"/>
                </a:lnTo>
                <a:lnTo>
                  <a:pt x="983403" y="544286"/>
                </a:lnTo>
                <a:lnTo>
                  <a:pt x="986037" y="493024"/>
                </a:lnTo>
                <a:lnTo>
                  <a:pt x="983780" y="445548"/>
                </a:lnTo>
                <a:lnTo>
                  <a:pt x="977146" y="399347"/>
                </a:lnTo>
                <a:lnTo>
                  <a:pt x="966342" y="354629"/>
                </a:lnTo>
                <a:lnTo>
                  <a:pt x="951574" y="311600"/>
                </a:lnTo>
                <a:lnTo>
                  <a:pt x="933050" y="270467"/>
                </a:lnTo>
                <a:lnTo>
                  <a:pt x="910976" y="231437"/>
                </a:lnTo>
                <a:lnTo>
                  <a:pt x="885559" y="194716"/>
                </a:lnTo>
                <a:lnTo>
                  <a:pt x="857006" y="160510"/>
                </a:lnTo>
                <a:lnTo>
                  <a:pt x="825524" y="129028"/>
                </a:lnTo>
                <a:lnTo>
                  <a:pt x="791319" y="100475"/>
                </a:lnTo>
                <a:lnTo>
                  <a:pt x="754598" y="75059"/>
                </a:lnTo>
                <a:lnTo>
                  <a:pt x="715569" y="52986"/>
                </a:lnTo>
                <a:lnTo>
                  <a:pt x="674437" y="34462"/>
                </a:lnTo>
                <a:lnTo>
                  <a:pt x="631410" y="19695"/>
                </a:lnTo>
                <a:lnTo>
                  <a:pt x="586694" y="8891"/>
                </a:lnTo>
                <a:lnTo>
                  <a:pt x="540496" y="2257"/>
                </a:lnTo>
                <a:lnTo>
                  <a:pt x="493024" y="0"/>
                </a:lnTo>
                <a:close/>
              </a:path>
            </a:pathLst>
          </a:custGeom>
          <a:solidFill>
            <a:srgbClr val="14477D"/>
          </a:solidFill>
        </p:spPr>
        <p:txBody>
          <a:bodyPr wrap="square" lIns="0" tIns="0" rIns="0" bIns="0" rtlCol="0"/>
          <a:lstStyle/>
          <a:p>
            <a:endParaRPr/>
          </a:p>
        </p:txBody>
      </p:sp>
      <p:sp>
        <p:nvSpPr>
          <p:cNvPr id="19" name="bg object 19"/>
          <p:cNvSpPr/>
          <p:nvPr/>
        </p:nvSpPr>
        <p:spPr>
          <a:xfrm>
            <a:off x="2130406" y="9594417"/>
            <a:ext cx="8255" cy="635"/>
          </a:xfrm>
          <a:custGeom>
            <a:avLst/>
            <a:gdLst/>
            <a:ahLst/>
            <a:cxnLst/>
            <a:rect l="l" t="t" r="r" b="b"/>
            <a:pathLst>
              <a:path w="8255" h="634">
                <a:moveTo>
                  <a:pt x="8188" y="0"/>
                </a:moveTo>
                <a:lnTo>
                  <a:pt x="2732" y="157"/>
                </a:lnTo>
                <a:lnTo>
                  <a:pt x="0" y="209"/>
                </a:lnTo>
                <a:lnTo>
                  <a:pt x="5465" y="83"/>
                </a:lnTo>
                <a:lnTo>
                  <a:pt x="8188" y="0"/>
                </a:lnTo>
                <a:close/>
              </a:path>
            </a:pathLst>
          </a:custGeom>
          <a:solidFill>
            <a:srgbClr val="000101"/>
          </a:solidFill>
        </p:spPr>
        <p:txBody>
          <a:bodyPr wrap="square" lIns="0" tIns="0" rIns="0" bIns="0" rtlCol="0"/>
          <a:lstStyle/>
          <a:p>
            <a:endParaRPr/>
          </a:p>
        </p:txBody>
      </p:sp>
      <p:sp>
        <p:nvSpPr>
          <p:cNvPr id="20" name="bg object 20"/>
          <p:cNvSpPr/>
          <p:nvPr/>
        </p:nvSpPr>
        <p:spPr>
          <a:xfrm>
            <a:off x="4219715" y="9101497"/>
            <a:ext cx="986155" cy="986155"/>
          </a:xfrm>
          <a:custGeom>
            <a:avLst/>
            <a:gdLst/>
            <a:ahLst/>
            <a:cxnLst/>
            <a:rect l="l" t="t" r="r" b="b"/>
            <a:pathLst>
              <a:path w="986154" h="986154">
                <a:moveTo>
                  <a:pt x="493013" y="0"/>
                </a:moveTo>
                <a:lnTo>
                  <a:pt x="445539" y="2257"/>
                </a:lnTo>
                <a:lnTo>
                  <a:pt x="399340" y="8891"/>
                </a:lnTo>
                <a:lnTo>
                  <a:pt x="354623" y="19695"/>
                </a:lnTo>
                <a:lnTo>
                  <a:pt x="311596" y="34462"/>
                </a:lnTo>
                <a:lnTo>
                  <a:pt x="270463" y="52986"/>
                </a:lnTo>
                <a:lnTo>
                  <a:pt x="231434" y="75059"/>
                </a:lnTo>
                <a:lnTo>
                  <a:pt x="194713" y="100475"/>
                </a:lnTo>
                <a:lnTo>
                  <a:pt x="160509" y="129028"/>
                </a:lnTo>
                <a:lnTo>
                  <a:pt x="129027" y="160510"/>
                </a:lnTo>
                <a:lnTo>
                  <a:pt x="100475" y="194716"/>
                </a:lnTo>
                <a:lnTo>
                  <a:pt x="75059" y="231437"/>
                </a:lnTo>
                <a:lnTo>
                  <a:pt x="52985" y="270467"/>
                </a:lnTo>
                <a:lnTo>
                  <a:pt x="34462" y="311600"/>
                </a:lnTo>
                <a:lnTo>
                  <a:pt x="19695" y="354629"/>
                </a:lnTo>
                <a:lnTo>
                  <a:pt x="8891" y="399347"/>
                </a:lnTo>
                <a:lnTo>
                  <a:pt x="2257" y="445548"/>
                </a:lnTo>
                <a:lnTo>
                  <a:pt x="0" y="493024"/>
                </a:lnTo>
                <a:lnTo>
                  <a:pt x="2257" y="540498"/>
                </a:lnTo>
                <a:lnTo>
                  <a:pt x="8891" y="586697"/>
                </a:lnTo>
                <a:lnTo>
                  <a:pt x="19695" y="631414"/>
                </a:lnTo>
                <a:lnTo>
                  <a:pt x="34462" y="674441"/>
                </a:lnTo>
                <a:lnTo>
                  <a:pt x="52985" y="715573"/>
                </a:lnTo>
                <a:lnTo>
                  <a:pt x="75059" y="754603"/>
                </a:lnTo>
                <a:lnTo>
                  <a:pt x="100475" y="791324"/>
                </a:lnTo>
                <a:lnTo>
                  <a:pt x="129027" y="825528"/>
                </a:lnTo>
                <a:lnTo>
                  <a:pt x="160509" y="857010"/>
                </a:lnTo>
                <a:lnTo>
                  <a:pt x="194713" y="885562"/>
                </a:lnTo>
                <a:lnTo>
                  <a:pt x="231434" y="910978"/>
                </a:lnTo>
                <a:lnTo>
                  <a:pt x="270463" y="933052"/>
                </a:lnTo>
                <a:lnTo>
                  <a:pt x="311596" y="951575"/>
                </a:lnTo>
                <a:lnTo>
                  <a:pt x="354623" y="966342"/>
                </a:lnTo>
                <a:lnTo>
                  <a:pt x="399340" y="977146"/>
                </a:lnTo>
                <a:lnTo>
                  <a:pt x="445539" y="983780"/>
                </a:lnTo>
                <a:lnTo>
                  <a:pt x="493013" y="986037"/>
                </a:lnTo>
                <a:lnTo>
                  <a:pt x="540488" y="983780"/>
                </a:lnTo>
                <a:lnTo>
                  <a:pt x="586687" y="977146"/>
                </a:lnTo>
                <a:lnTo>
                  <a:pt x="631404" y="966342"/>
                </a:lnTo>
                <a:lnTo>
                  <a:pt x="674432" y="951575"/>
                </a:lnTo>
                <a:lnTo>
                  <a:pt x="715565" y="933052"/>
                </a:lnTo>
                <a:lnTo>
                  <a:pt x="754596" y="910978"/>
                </a:lnTo>
                <a:lnTo>
                  <a:pt x="791317" y="885562"/>
                </a:lnTo>
                <a:lnTo>
                  <a:pt x="825522" y="857010"/>
                </a:lnTo>
                <a:lnTo>
                  <a:pt x="857005" y="825528"/>
                </a:lnTo>
                <a:lnTo>
                  <a:pt x="885558" y="791324"/>
                </a:lnTo>
                <a:lnTo>
                  <a:pt x="910975" y="754603"/>
                </a:lnTo>
                <a:lnTo>
                  <a:pt x="916237" y="745300"/>
                </a:lnTo>
                <a:lnTo>
                  <a:pt x="229680" y="745300"/>
                </a:lnTo>
                <a:lnTo>
                  <a:pt x="229680" y="384063"/>
                </a:lnTo>
                <a:lnTo>
                  <a:pt x="597505" y="384063"/>
                </a:lnTo>
                <a:lnTo>
                  <a:pt x="602937" y="381437"/>
                </a:lnTo>
                <a:lnTo>
                  <a:pt x="644475" y="375582"/>
                </a:lnTo>
                <a:lnTo>
                  <a:pt x="971404" y="375582"/>
                </a:lnTo>
                <a:lnTo>
                  <a:pt x="966341" y="354629"/>
                </a:lnTo>
                <a:lnTo>
                  <a:pt x="959514" y="334735"/>
                </a:lnTo>
                <a:lnTo>
                  <a:pt x="288935" y="334735"/>
                </a:lnTo>
                <a:lnTo>
                  <a:pt x="261568" y="329859"/>
                </a:lnTo>
                <a:lnTo>
                  <a:pt x="240648" y="316532"/>
                </a:lnTo>
                <a:lnTo>
                  <a:pt x="227282" y="296705"/>
                </a:lnTo>
                <a:lnTo>
                  <a:pt x="222580" y="272328"/>
                </a:lnTo>
                <a:lnTo>
                  <a:pt x="227419" y="247622"/>
                </a:lnTo>
                <a:lnTo>
                  <a:pt x="241144" y="227828"/>
                </a:lnTo>
                <a:lnTo>
                  <a:pt x="262571" y="214679"/>
                </a:lnTo>
                <a:lnTo>
                  <a:pt x="290516" y="209910"/>
                </a:lnTo>
                <a:lnTo>
                  <a:pt x="896076" y="209910"/>
                </a:lnTo>
                <a:lnTo>
                  <a:pt x="885558" y="194716"/>
                </a:lnTo>
                <a:lnTo>
                  <a:pt x="857005" y="160510"/>
                </a:lnTo>
                <a:lnTo>
                  <a:pt x="825522" y="129028"/>
                </a:lnTo>
                <a:lnTo>
                  <a:pt x="791317" y="100475"/>
                </a:lnTo>
                <a:lnTo>
                  <a:pt x="754596" y="75059"/>
                </a:lnTo>
                <a:lnTo>
                  <a:pt x="715565" y="52986"/>
                </a:lnTo>
                <a:lnTo>
                  <a:pt x="674432" y="34462"/>
                </a:lnTo>
                <a:lnTo>
                  <a:pt x="631404" y="19695"/>
                </a:lnTo>
                <a:lnTo>
                  <a:pt x="586687" y="8891"/>
                </a:lnTo>
                <a:lnTo>
                  <a:pt x="540488" y="2257"/>
                </a:lnTo>
                <a:lnTo>
                  <a:pt x="493013" y="0"/>
                </a:lnTo>
                <a:close/>
              </a:path>
              <a:path w="986154" h="986154">
                <a:moveTo>
                  <a:pt x="416198" y="384063"/>
                </a:moveTo>
                <a:lnTo>
                  <a:pt x="349760" y="384063"/>
                </a:lnTo>
                <a:lnTo>
                  <a:pt x="349760" y="745300"/>
                </a:lnTo>
                <a:lnTo>
                  <a:pt x="416198" y="745300"/>
                </a:lnTo>
                <a:lnTo>
                  <a:pt x="417082" y="555526"/>
                </a:lnTo>
                <a:lnTo>
                  <a:pt x="417319" y="474183"/>
                </a:lnTo>
                <a:lnTo>
                  <a:pt x="417237" y="433005"/>
                </a:lnTo>
                <a:lnTo>
                  <a:pt x="417082" y="408773"/>
                </a:lnTo>
                <a:lnTo>
                  <a:pt x="416198" y="384063"/>
                </a:lnTo>
                <a:close/>
              </a:path>
              <a:path w="986154" h="986154">
                <a:moveTo>
                  <a:pt x="601817" y="470354"/>
                </a:moveTo>
                <a:lnTo>
                  <a:pt x="561836" y="484223"/>
                </a:lnTo>
                <a:lnTo>
                  <a:pt x="538257" y="520586"/>
                </a:lnTo>
                <a:lnTo>
                  <a:pt x="536269" y="745300"/>
                </a:lnTo>
                <a:lnTo>
                  <a:pt x="662653" y="745300"/>
                </a:lnTo>
                <a:lnTo>
                  <a:pt x="662653" y="552048"/>
                </a:lnTo>
                <a:lnTo>
                  <a:pt x="659257" y="518796"/>
                </a:lnTo>
                <a:lnTo>
                  <a:pt x="648526" y="492990"/>
                </a:lnTo>
                <a:lnTo>
                  <a:pt x="629650" y="476290"/>
                </a:lnTo>
                <a:lnTo>
                  <a:pt x="601817" y="470354"/>
                </a:lnTo>
                <a:close/>
              </a:path>
              <a:path w="986154" h="986154">
                <a:moveTo>
                  <a:pt x="971404" y="375582"/>
                </a:moveTo>
                <a:lnTo>
                  <a:pt x="644475" y="375582"/>
                </a:lnTo>
                <a:lnTo>
                  <a:pt x="689185" y="381839"/>
                </a:lnTo>
                <a:lnTo>
                  <a:pt x="727260" y="400857"/>
                </a:lnTo>
                <a:lnTo>
                  <a:pt x="756803" y="433005"/>
                </a:lnTo>
                <a:lnTo>
                  <a:pt x="775919" y="478651"/>
                </a:lnTo>
                <a:lnTo>
                  <a:pt x="782713" y="538164"/>
                </a:lnTo>
                <a:lnTo>
                  <a:pt x="782713" y="745300"/>
                </a:lnTo>
                <a:lnTo>
                  <a:pt x="916237" y="745300"/>
                </a:lnTo>
                <a:lnTo>
                  <a:pt x="951574" y="674441"/>
                </a:lnTo>
                <a:lnTo>
                  <a:pt x="966341" y="631414"/>
                </a:lnTo>
                <a:lnTo>
                  <a:pt x="977146" y="586697"/>
                </a:lnTo>
                <a:lnTo>
                  <a:pt x="983780" y="540498"/>
                </a:lnTo>
                <a:lnTo>
                  <a:pt x="986036" y="492990"/>
                </a:lnTo>
                <a:lnTo>
                  <a:pt x="983780" y="445548"/>
                </a:lnTo>
                <a:lnTo>
                  <a:pt x="977146" y="399347"/>
                </a:lnTo>
                <a:lnTo>
                  <a:pt x="971404" y="375582"/>
                </a:lnTo>
                <a:close/>
              </a:path>
              <a:path w="986154" h="986154">
                <a:moveTo>
                  <a:pt x="597505" y="384063"/>
                </a:moveTo>
                <a:lnTo>
                  <a:pt x="536269" y="384063"/>
                </a:lnTo>
                <a:lnTo>
                  <a:pt x="536269" y="435214"/>
                </a:lnTo>
                <a:lnTo>
                  <a:pt x="550950" y="415511"/>
                </a:lnTo>
                <a:lnTo>
                  <a:pt x="572467" y="396166"/>
                </a:lnTo>
                <a:lnTo>
                  <a:pt x="597505" y="384063"/>
                </a:lnTo>
                <a:close/>
              </a:path>
              <a:path w="986154" h="986154">
                <a:moveTo>
                  <a:pt x="896076" y="209910"/>
                </a:moveTo>
                <a:lnTo>
                  <a:pt x="290516" y="209910"/>
                </a:lnTo>
                <a:lnTo>
                  <a:pt x="318221" y="214679"/>
                </a:lnTo>
                <a:lnTo>
                  <a:pt x="339191" y="227828"/>
                </a:lnTo>
                <a:lnTo>
                  <a:pt x="352609" y="247622"/>
                </a:lnTo>
                <a:lnTo>
                  <a:pt x="357655" y="272328"/>
                </a:lnTo>
                <a:lnTo>
                  <a:pt x="352927" y="296705"/>
                </a:lnTo>
                <a:lnTo>
                  <a:pt x="339386" y="316532"/>
                </a:lnTo>
                <a:lnTo>
                  <a:pt x="317996" y="329859"/>
                </a:lnTo>
                <a:lnTo>
                  <a:pt x="289720" y="334735"/>
                </a:lnTo>
                <a:lnTo>
                  <a:pt x="959514" y="334735"/>
                </a:lnTo>
                <a:lnTo>
                  <a:pt x="951574" y="311600"/>
                </a:lnTo>
                <a:lnTo>
                  <a:pt x="933049" y="270467"/>
                </a:lnTo>
                <a:lnTo>
                  <a:pt x="910975" y="231437"/>
                </a:lnTo>
                <a:lnTo>
                  <a:pt x="896076" y="209910"/>
                </a:lnTo>
                <a:close/>
              </a:path>
            </a:pathLst>
          </a:custGeom>
          <a:solidFill>
            <a:srgbClr val="14477D"/>
          </a:solidFill>
        </p:spPr>
        <p:txBody>
          <a:bodyPr wrap="square" lIns="0" tIns="0" rIns="0" bIns="0" rtlCol="0"/>
          <a:lstStyle/>
          <a:p>
            <a:endParaRPr/>
          </a:p>
        </p:txBody>
      </p:sp>
      <p:sp>
        <p:nvSpPr>
          <p:cNvPr id="21" name="bg object 21"/>
          <p:cNvSpPr/>
          <p:nvPr/>
        </p:nvSpPr>
        <p:spPr>
          <a:xfrm>
            <a:off x="5630297" y="9829500"/>
            <a:ext cx="268605" cy="269875"/>
          </a:xfrm>
          <a:custGeom>
            <a:avLst/>
            <a:gdLst/>
            <a:ahLst/>
            <a:cxnLst/>
            <a:rect l="l" t="t" r="r" b="b"/>
            <a:pathLst>
              <a:path w="268604" h="269875">
                <a:moveTo>
                  <a:pt x="123996" y="0"/>
                </a:moveTo>
                <a:lnTo>
                  <a:pt x="75283" y="9650"/>
                </a:lnTo>
                <a:lnTo>
                  <a:pt x="35412" y="38595"/>
                </a:lnTo>
                <a:lnTo>
                  <a:pt x="8844" y="81970"/>
                </a:lnTo>
                <a:lnTo>
                  <a:pt x="0" y="134855"/>
                </a:lnTo>
                <a:lnTo>
                  <a:pt x="2209" y="162488"/>
                </a:lnTo>
                <a:lnTo>
                  <a:pt x="19909" y="210615"/>
                </a:lnTo>
                <a:lnTo>
                  <a:pt x="54239" y="248000"/>
                </a:lnTo>
                <a:lnTo>
                  <a:pt x="98537" y="267307"/>
                </a:lnTo>
                <a:lnTo>
                  <a:pt x="123996" y="269720"/>
                </a:lnTo>
                <a:lnTo>
                  <a:pt x="146939" y="267539"/>
                </a:lnTo>
                <a:lnTo>
                  <a:pt x="167362" y="260993"/>
                </a:lnTo>
                <a:lnTo>
                  <a:pt x="185272" y="250081"/>
                </a:lnTo>
                <a:lnTo>
                  <a:pt x="200675" y="234800"/>
                </a:lnTo>
                <a:lnTo>
                  <a:pt x="268129" y="234800"/>
                </a:lnTo>
                <a:lnTo>
                  <a:pt x="268129" y="205460"/>
                </a:lnTo>
                <a:lnTo>
                  <a:pt x="136708" y="205460"/>
                </a:lnTo>
                <a:lnTo>
                  <a:pt x="122599" y="204196"/>
                </a:lnTo>
                <a:lnTo>
                  <a:pt x="88845" y="185230"/>
                </a:lnTo>
                <a:lnTo>
                  <a:pt x="71726" y="149311"/>
                </a:lnTo>
                <a:lnTo>
                  <a:pt x="70584" y="134855"/>
                </a:lnTo>
                <a:lnTo>
                  <a:pt x="71726" y="120403"/>
                </a:lnTo>
                <a:lnTo>
                  <a:pt x="88845" y="84490"/>
                </a:lnTo>
                <a:lnTo>
                  <a:pt x="122599" y="65523"/>
                </a:lnTo>
                <a:lnTo>
                  <a:pt x="136708" y="64260"/>
                </a:lnTo>
                <a:lnTo>
                  <a:pt x="268129" y="64260"/>
                </a:lnTo>
                <a:lnTo>
                  <a:pt x="268129" y="35161"/>
                </a:lnTo>
                <a:lnTo>
                  <a:pt x="200675" y="35161"/>
                </a:lnTo>
                <a:lnTo>
                  <a:pt x="185384" y="19776"/>
                </a:lnTo>
                <a:lnTo>
                  <a:pt x="167503" y="8789"/>
                </a:lnTo>
                <a:lnTo>
                  <a:pt x="147039" y="2197"/>
                </a:lnTo>
                <a:lnTo>
                  <a:pt x="123996" y="0"/>
                </a:lnTo>
                <a:close/>
              </a:path>
              <a:path w="268604" h="269875">
                <a:moveTo>
                  <a:pt x="268129" y="234800"/>
                </a:moveTo>
                <a:lnTo>
                  <a:pt x="200675" y="234800"/>
                </a:lnTo>
                <a:lnTo>
                  <a:pt x="200675" y="263103"/>
                </a:lnTo>
                <a:lnTo>
                  <a:pt x="268129" y="263103"/>
                </a:lnTo>
                <a:lnTo>
                  <a:pt x="268129" y="234800"/>
                </a:lnTo>
                <a:close/>
              </a:path>
              <a:path w="268604" h="269875">
                <a:moveTo>
                  <a:pt x="268129" y="64260"/>
                </a:moveTo>
                <a:lnTo>
                  <a:pt x="136708" y="64260"/>
                </a:lnTo>
                <a:lnTo>
                  <a:pt x="150752" y="65523"/>
                </a:lnTo>
                <a:lnTo>
                  <a:pt x="163307" y="69243"/>
                </a:lnTo>
                <a:lnTo>
                  <a:pt x="192462" y="94865"/>
                </a:lnTo>
                <a:lnTo>
                  <a:pt x="202790" y="134855"/>
                </a:lnTo>
                <a:lnTo>
                  <a:pt x="201643" y="149523"/>
                </a:lnTo>
                <a:lnTo>
                  <a:pt x="184424" y="185492"/>
                </a:lnTo>
                <a:lnTo>
                  <a:pt x="150693" y="204212"/>
                </a:lnTo>
                <a:lnTo>
                  <a:pt x="136708" y="205460"/>
                </a:lnTo>
                <a:lnTo>
                  <a:pt x="268129" y="205460"/>
                </a:lnTo>
                <a:lnTo>
                  <a:pt x="268129" y="64260"/>
                </a:lnTo>
                <a:close/>
              </a:path>
              <a:path w="268604" h="269875">
                <a:moveTo>
                  <a:pt x="268129" y="6879"/>
                </a:moveTo>
                <a:lnTo>
                  <a:pt x="200675" y="6879"/>
                </a:lnTo>
                <a:lnTo>
                  <a:pt x="200675" y="35161"/>
                </a:lnTo>
                <a:lnTo>
                  <a:pt x="268129" y="35161"/>
                </a:lnTo>
                <a:lnTo>
                  <a:pt x="268129" y="6879"/>
                </a:lnTo>
                <a:close/>
              </a:path>
            </a:pathLst>
          </a:custGeom>
          <a:solidFill>
            <a:srgbClr val="14477D"/>
          </a:solidFill>
        </p:spPr>
        <p:txBody>
          <a:bodyPr wrap="square" lIns="0" tIns="0" rIns="0" bIns="0" rtlCol="0"/>
          <a:lstStyle/>
          <a:p>
            <a:endParaRPr/>
          </a:p>
        </p:txBody>
      </p:sp>
      <p:sp>
        <p:nvSpPr>
          <p:cNvPr id="22" name="bg object 22"/>
          <p:cNvSpPr/>
          <p:nvPr/>
        </p:nvSpPr>
        <p:spPr>
          <a:xfrm>
            <a:off x="5970865" y="9711818"/>
            <a:ext cx="69215" cy="381000"/>
          </a:xfrm>
          <a:custGeom>
            <a:avLst/>
            <a:gdLst/>
            <a:ahLst/>
            <a:cxnLst/>
            <a:rect l="l" t="t" r="r" b="b"/>
            <a:pathLst>
              <a:path w="69214" h="381000">
                <a:moveTo>
                  <a:pt x="69024" y="0"/>
                </a:moveTo>
                <a:lnTo>
                  <a:pt x="0" y="0"/>
                </a:lnTo>
                <a:lnTo>
                  <a:pt x="0" y="380786"/>
                </a:lnTo>
                <a:lnTo>
                  <a:pt x="69024" y="380786"/>
                </a:lnTo>
                <a:lnTo>
                  <a:pt x="69024" y="0"/>
                </a:lnTo>
                <a:close/>
              </a:path>
            </a:pathLst>
          </a:custGeom>
          <a:solidFill>
            <a:srgbClr val="14477D"/>
          </a:solidFill>
        </p:spPr>
        <p:txBody>
          <a:bodyPr wrap="square" lIns="0" tIns="0" rIns="0" bIns="0" rtlCol="0"/>
          <a:lstStyle/>
          <a:p>
            <a:endParaRPr/>
          </a:p>
        </p:txBody>
      </p:sp>
      <p:sp>
        <p:nvSpPr>
          <p:cNvPr id="23" name="bg object 23"/>
          <p:cNvSpPr/>
          <p:nvPr/>
        </p:nvSpPr>
        <p:spPr>
          <a:xfrm>
            <a:off x="6086970" y="9760218"/>
            <a:ext cx="511175" cy="339090"/>
          </a:xfrm>
          <a:custGeom>
            <a:avLst/>
            <a:gdLst/>
            <a:ahLst/>
            <a:cxnLst/>
            <a:rect l="l" t="t" r="r" b="b"/>
            <a:pathLst>
              <a:path w="511175" h="339090">
                <a:moveTo>
                  <a:pt x="230314" y="312039"/>
                </a:moveTo>
                <a:lnTo>
                  <a:pt x="204914" y="258089"/>
                </a:lnTo>
                <a:lnTo>
                  <a:pt x="191592" y="265379"/>
                </a:lnTo>
                <a:lnTo>
                  <a:pt x="179133" y="270586"/>
                </a:lnTo>
                <a:lnTo>
                  <a:pt x="167538" y="273710"/>
                </a:lnTo>
                <a:lnTo>
                  <a:pt x="156794" y="274751"/>
                </a:lnTo>
                <a:lnTo>
                  <a:pt x="148602" y="274091"/>
                </a:lnTo>
                <a:lnTo>
                  <a:pt x="119113" y="241604"/>
                </a:lnTo>
                <a:lnTo>
                  <a:pt x="118452" y="231101"/>
                </a:lnTo>
                <a:lnTo>
                  <a:pt x="118452" y="137502"/>
                </a:lnTo>
                <a:lnTo>
                  <a:pt x="211277" y="137502"/>
                </a:lnTo>
                <a:lnTo>
                  <a:pt x="211277" y="76161"/>
                </a:lnTo>
                <a:lnTo>
                  <a:pt x="118452" y="76161"/>
                </a:lnTo>
                <a:lnTo>
                  <a:pt x="118452" y="0"/>
                </a:lnTo>
                <a:lnTo>
                  <a:pt x="49428" y="0"/>
                </a:lnTo>
                <a:lnTo>
                  <a:pt x="49428" y="76161"/>
                </a:lnTo>
                <a:lnTo>
                  <a:pt x="0" y="76161"/>
                </a:lnTo>
                <a:lnTo>
                  <a:pt x="0" y="137502"/>
                </a:lnTo>
                <a:lnTo>
                  <a:pt x="49428" y="137502"/>
                </a:lnTo>
                <a:lnTo>
                  <a:pt x="49428" y="236664"/>
                </a:lnTo>
                <a:lnTo>
                  <a:pt x="50939" y="260273"/>
                </a:lnTo>
                <a:lnTo>
                  <a:pt x="63042" y="298424"/>
                </a:lnTo>
                <a:lnTo>
                  <a:pt x="103682" y="332498"/>
                </a:lnTo>
                <a:lnTo>
                  <a:pt x="145415" y="339013"/>
                </a:lnTo>
                <a:lnTo>
                  <a:pt x="167970" y="337324"/>
                </a:lnTo>
                <a:lnTo>
                  <a:pt x="189649" y="332270"/>
                </a:lnTo>
                <a:lnTo>
                  <a:pt x="210426" y="323837"/>
                </a:lnTo>
                <a:lnTo>
                  <a:pt x="230314" y="312039"/>
                </a:lnTo>
                <a:close/>
              </a:path>
              <a:path w="511175" h="339090">
                <a:moveTo>
                  <a:pt x="510857" y="76161"/>
                </a:moveTo>
                <a:lnTo>
                  <a:pt x="442099" y="76161"/>
                </a:lnTo>
                <a:lnTo>
                  <a:pt x="442099" y="217106"/>
                </a:lnTo>
                <a:lnTo>
                  <a:pt x="441198" y="230835"/>
                </a:lnTo>
                <a:lnTo>
                  <a:pt x="420090" y="266788"/>
                </a:lnTo>
                <a:lnTo>
                  <a:pt x="389737" y="274764"/>
                </a:lnTo>
                <a:lnTo>
                  <a:pt x="378434" y="273875"/>
                </a:lnTo>
                <a:lnTo>
                  <a:pt x="345414" y="252577"/>
                </a:lnTo>
                <a:lnTo>
                  <a:pt x="337375" y="217106"/>
                </a:lnTo>
                <a:lnTo>
                  <a:pt x="337375" y="76161"/>
                </a:lnTo>
                <a:lnTo>
                  <a:pt x="268363" y="76161"/>
                </a:lnTo>
                <a:lnTo>
                  <a:pt x="268363" y="223189"/>
                </a:lnTo>
                <a:lnTo>
                  <a:pt x="268770" y="234696"/>
                </a:lnTo>
                <a:lnTo>
                  <a:pt x="278371" y="275488"/>
                </a:lnTo>
                <a:lnTo>
                  <a:pt x="304863" y="311251"/>
                </a:lnTo>
                <a:lnTo>
                  <a:pt x="343725" y="332359"/>
                </a:lnTo>
                <a:lnTo>
                  <a:pt x="389737" y="339013"/>
                </a:lnTo>
                <a:lnTo>
                  <a:pt x="401942" y="338594"/>
                </a:lnTo>
                <a:lnTo>
                  <a:pt x="446265" y="328282"/>
                </a:lnTo>
                <a:lnTo>
                  <a:pt x="482307" y="304266"/>
                </a:lnTo>
                <a:lnTo>
                  <a:pt x="505345" y="263499"/>
                </a:lnTo>
                <a:lnTo>
                  <a:pt x="510857" y="223189"/>
                </a:lnTo>
                <a:lnTo>
                  <a:pt x="510857" y="76161"/>
                </a:lnTo>
                <a:close/>
              </a:path>
            </a:pathLst>
          </a:custGeom>
          <a:solidFill>
            <a:srgbClr val="14477D"/>
          </a:solidFill>
        </p:spPr>
        <p:txBody>
          <a:bodyPr wrap="square" lIns="0" tIns="0" rIns="0" bIns="0" rtlCol="0"/>
          <a:lstStyle/>
          <a:p>
            <a:endParaRPr/>
          </a:p>
        </p:txBody>
      </p:sp>
      <p:sp>
        <p:nvSpPr>
          <p:cNvPr id="24" name="bg object 24"/>
          <p:cNvSpPr/>
          <p:nvPr/>
        </p:nvSpPr>
        <p:spPr>
          <a:xfrm>
            <a:off x="6668166" y="9829500"/>
            <a:ext cx="415290" cy="263525"/>
          </a:xfrm>
          <a:custGeom>
            <a:avLst/>
            <a:gdLst/>
            <a:ahLst/>
            <a:cxnLst/>
            <a:rect l="l" t="t" r="r" b="b"/>
            <a:pathLst>
              <a:path w="415290" h="263525">
                <a:moveTo>
                  <a:pt x="314159" y="0"/>
                </a:moveTo>
                <a:lnTo>
                  <a:pt x="286006" y="2742"/>
                </a:lnTo>
                <a:lnTo>
                  <a:pt x="262116" y="10972"/>
                </a:lnTo>
                <a:lnTo>
                  <a:pt x="242494" y="24689"/>
                </a:lnTo>
                <a:lnTo>
                  <a:pt x="227146" y="43894"/>
                </a:lnTo>
                <a:lnTo>
                  <a:pt x="220102" y="34036"/>
                </a:lnTo>
                <a:lnTo>
                  <a:pt x="180907" y="6471"/>
                </a:lnTo>
                <a:lnTo>
                  <a:pt x="142530" y="0"/>
                </a:lnTo>
                <a:lnTo>
                  <a:pt x="118881" y="2312"/>
                </a:lnTo>
                <a:lnTo>
                  <a:pt x="98433" y="9252"/>
                </a:lnTo>
                <a:lnTo>
                  <a:pt x="81191" y="20819"/>
                </a:lnTo>
                <a:lnTo>
                  <a:pt x="67160" y="37014"/>
                </a:lnTo>
                <a:lnTo>
                  <a:pt x="67160" y="6879"/>
                </a:lnTo>
                <a:lnTo>
                  <a:pt x="0" y="6879"/>
                </a:lnTo>
                <a:lnTo>
                  <a:pt x="0" y="263103"/>
                </a:lnTo>
                <a:lnTo>
                  <a:pt x="69013" y="263103"/>
                </a:lnTo>
                <a:lnTo>
                  <a:pt x="69013" y="122698"/>
                </a:lnTo>
                <a:lnTo>
                  <a:pt x="69972" y="109499"/>
                </a:lnTo>
                <a:lnTo>
                  <a:pt x="92532" y="73190"/>
                </a:lnTo>
                <a:lnTo>
                  <a:pt x="123232" y="64783"/>
                </a:lnTo>
                <a:lnTo>
                  <a:pt x="134561" y="65708"/>
                </a:lnTo>
                <a:lnTo>
                  <a:pt x="165912" y="87805"/>
                </a:lnTo>
                <a:lnTo>
                  <a:pt x="173210" y="122164"/>
                </a:lnTo>
                <a:lnTo>
                  <a:pt x="173210" y="263103"/>
                </a:lnTo>
                <a:lnTo>
                  <a:pt x="242203" y="263103"/>
                </a:lnTo>
                <a:lnTo>
                  <a:pt x="242203" y="122698"/>
                </a:lnTo>
                <a:lnTo>
                  <a:pt x="243166" y="109499"/>
                </a:lnTo>
                <a:lnTo>
                  <a:pt x="265735" y="73190"/>
                </a:lnTo>
                <a:lnTo>
                  <a:pt x="296421" y="64783"/>
                </a:lnTo>
                <a:lnTo>
                  <a:pt x="307658" y="65708"/>
                </a:lnTo>
                <a:lnTo>
                  <a:pt x="339046" y="87805"/>
                </a:lnTo>
                <a:lnTo>
                  <a:pt x="346410" y="122164"/>
                </a:lnTo>
                <a:lnTo>
                  <a:pt x="346410" y="263103"/>
                </a:lnTo>
                <a:lnTo>
                  <a:pt x="415162" y="263103"/>
                </a:lnTo>
                <a:lnTo>
                  <a:pt x="415162" y="99955"/>
                </a:lnTo>
                <a:lnTo>
                  <a:pt x="413415" y="78679"/>
                </a:lnTo>
                <a:lnTo>
                  <a:pt x="399462" y="42518"/>
                </a:lnTo>
                <a:lnTo>
                  <a:pt x="372235" y="15544"/>
                </a:lnTo>
                <a:lnTo>
                  <a:pt x="335676" y="1727"/>
                </a:lnTo>
                <a:lnTo>
                  <a:pt x="314159" y="0"/>
                </a:lnTo>
                <a:close/>
              </a:path>
            </a:pathLst>
          </a:custGeom>
          <a:solidFill>
            <a:srgbClr val="14477D"/>
          </a:solidFill>
        </p:spPr>
        <p:txBody>
          <a:bodyPr wrap="square" lIns="0" tIns="0" rIns="0" bIns="0" rtlCol="0"/>
          <a:lstStyle/>
          <a:p>
            <a:endParaRPr/>
          </a:p>
        </p:txBody>
      </p:sp>
      <p:sp>
        <p:nvSpPr>
          <p:cNvPr id="25" name="bg object 25"/>
          <p:cNvSpPr/>
          <p:nvPr/>
        </p:nvSpPr>
        <p:spPr>
          <a:xfrm>
            <a:off x="7139379" y="9996627"/>
            <a:ext cx="102604" cy="102604"/>
          </a:xfrm>
          <a:prstGeom prst="rect">
            <a:avLst/>
          </a:prstGeom>
          <a:blipFill>
            <a:blip r:embed="rId3" cstate="print"/>
            <a:stretch>
              <a:fillRect/>
            </a:stretch>
          </a:blipFill>
        </p:spPr>
        <p:txBody>
          <a:bodyPr wrap="square" lIns="0" tIns="0" rIns="0" bIns="0" rtlCol="0"/>
          <a:lstStyle/>
          <a:p>
            <a:endParaRPr/>
          </a:p>
        </p:txBody>
      </p:sp>
      <p:sp>
        <p:nvSpPr>
          <p:cNvPr id="26" name="bg object 26"/>
          <p:cNvSpPr/>
          <p:nvPr/>
        </p:nvSpPr>
        <p:spPr>
          <a:xfrm>
            <a:off x="7300150" y="9711818"/>
            <a:ext cx="391160" cy="381000"/>
          </a:xfrm>
          <a:custGeom>
            <a:avLst/>
            <a:gdLst/>
            <a:ahLst/>
            <a:cxnLst/>
            <a:rect l="l" t="t" r="r" b="b"/>
            <a:pathLst>
              <a:path w="391159" h="381000">
                <a:moveTo>
                  <a:pt x="69024" y="0"/>
                </a:moveTo>
                <a:lnTo>
                  <a:pt x="0" y="0"/>
                </a:lnTo>
                <a:lnTo>
                  <a:pt x="0" y="380796"/>
                </a:lnTo>
                <a:lnTo>
                  <a:pt x="69024" y="380796"/>
                </a:lnTo>
                <a:lnTo>
                  <a:pt x="69024" y="0"/>
                </a:lnTo>
                <a:close/>
              </a:path>
              <a:path w="391159" h="381000">
                <a:moveTo>
                  <a:pt x="391109" y="124561"/>
                </a:moveTo>
                <a:lnTo>
                  <a:pt x="318363" y="124561"/>
                </a:lnTo>
                <a:lnTo>
                  <a:pt x="251460" y="308076"/>
                </a:lnTo>
                <a:lnTo>
                  <a:pt x="185077" y="124561"/>
                </a:lnTo>
                <a:lnTo>
                  <a:pt x="109994" y="124561"/>
                </a:lnTo>
                <a:lnTo>
                  <a:pt x="211264" y="380796"/>
                </a:lnTo>
                <a:lnTo>
                  <a:pt x="290880" y="380796"/>
                </a:lnTo>
                <a:lnTo>
                  <a:pt x="391109" y="124561"/>
                </a:lnTo>
                <a:close/>
              </a:path>
            </a:pathLst>
          </a:custGeom>
          <a:solidFill>
            <a:srgbClr val="14477D"/>
          </a:solidFill>
        </p:spPr>
        <p:txBody>
          <a:bodyPr wrap="square" lIns="0" tIns="0" rIns="0" bIns="0" rtlCol="0"/>
          <a:lstStyle/>
          <a:p>
            <a:endParaRPr/>
          </a:p>
        </p:txBody>
      </p:sp>
      <p:sp>
        <p:nvSpPr>
          <p:cNvPr id="27" name="bg object 27"/>
          <p:cNvSpPr/>
          <p:nvPr/>
        </p:nvSpPr>
        <p:spPr>
          <a:xfrm>
            <a:off x="0" y="0"/>
            <a:ext cx="20104099" cy="8496801"/>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aza bilde + teksts pa lab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0" y="0"/>
            <a:ext cx="5012972" cy="11309350"/>
          </a:xfrm>
        </p:spPr>
        <p:txBody>
          <a:bodyPr>
            <a:normAutofit/>
          </a:bodyPr>
          <a:lstStyle>
            <a:lvl1pPr marL="0" indent="0" algn="l">
              <a:buNone/>
              <a:defRPr sz="3958"/>
            </a:lvl1pPr>
          </a:lstStyle>
          <a:p>
            <a:r>
              <a:rPr lang="lv-LV"/>
              <a:t>Bilde</a:t>
            </a:r>
          </a:p>
        </p:txBody>
      </p:sp>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6251666" y="1465633"/>
            <a:ext cx="12899448" cy="1411004"/>
          </a:xfrm>
        </p:spPr>
        <p:txBody>
          <a:bodyPr anchor="t">
            <a:normAutofit/>
          </a:bodyPr>
          <a:lstStyle>
            <a:lvl1pPr>
              <a:defRPr sz="7256" b="1" i="0" cap="all" baseline="0">
                <a:solidFill>
                  <a:srgbClr val="00467F"/>
                </a:solidFill>
                <a:latin typeface="Century Gothic" panose="020B0502020202020204" pitchFamily="34" charset="0"/>
              </a:defRPr>
            </a:lvl1pPr>
          </a:lstStyle>
          <a:p>
            <a:r>
              <a:rPr lang="en-GB" err="1"/>
              <a:t>Lielais</a:t>
            </a:r>
            <a:r>
              <a:rPr lang="en-GB"/>
              <a:t> </a:t>
            </a:r>
            <a:r>
              <a:rPr lang="en-GB" err="1"/>
              <a:t>virsraksts</a:t>
            </a:r>
            <a:endParaRPr lang="lv-LV"/>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6251666" y="2877079"/>
            <a:ext cx="12899448" cy="1251359"/>
          </a:xfrm>
        </p:spPr>
        <p:txBody>
          <a:bodyPr>
            <a:normAutofit/>
          </a:bodyPr>
          <a:lstStyle>
            <a:lvl1pPr marL="0" indent="0">
              <a:buNone/>
              <a:defRPr sz="4947"/>
            </a:lvl1pPr>
            <a:lvl2pPr marL="753923" indent="0">
              <a:buNone/>
              <a:defRPr/>
            </a:lvl2pPr>
            <a:lvl3pPr marL="1507846" indent="0">
              <a:buNone/>
              <a:defRPr/>
            </a:lvl3pPr>
            <a:lvl4pPr marL="2261768" indent="0">
              <a:buNone/>
              <a:defRPr/>
            </a:lvl4pPr>
            <a:lvl5pPr marL="3015691" indent="0">
              <a:buNone/>
              <a:defRPr/>
            </a:lvl5pPr>
          </a:lstStyle>
          <a:p>
            <a:pPr lvl="0"/>
            <a:r>
              <a:rPr lang="en-GB" err="1"/>
              <a:t>Mazais</a:t>
            </a:r>
            <a:r>
              <a:rPr lang="en-GB"/>
              <a:t> </a:t>
            </a:r>
            <a:r>
              <a:rPr lang="en-GB" err="1"/>
              <a:t>virsraksts</a:t>
            </a:r>
            <a:endParaRPr lang="en-GB"/>
          </a:p>
        </p:txBody>
      </p:sp>
      <p:sp>
        <p:nvSpPr>
          <p:cNvPr id="5" name="Text Placeholder 4">
            <a:extLst>
              <a:ext uri="{FF2B5EF4-FFF2-40B4-BE49-F238E27FC236}">
                <a16:creationId xmlns:a16="http://schemas.microsoft.com/office/drawing/2014/main" id="{B37368EB-F605-1F40-AE58-1410681B1B66}"/>
              </a:ext>
            </a:extLst>
          </p:cNvPr>
          <p:cNvSpPr>
            <a:spLocks noGrp="1"/>
          </p:cNvSpPr>
          <p:nvPr>
            <p:ph type="body" sz="quarter" idx="15" hasCustomPrompt="1"/>
          </p:nvPr>
        </p:nvSpPr>
        <p:spPr>
          <a:xfrm>
            <a:off x="6251666" y="4128437"/>
            <a:ext cx="12899448" cy="6620683"/>
          </a:xfrm>
        </p:spPr>
        <p:txBody>
          <a:bodyPr>
            <a:normAutofit/>
          </a:bodyPr>
          <a:lstStyle>
            <a:lvl1pPr marL="0" indent="0">
              <a:lnSpc>
                <a:spcPct val="150000"/>
              </a:lnSpc>
              <a:buNone/>
              <a:defRPr sz="3958"/>
            </a:lvl1pPr>
            <a:lvl2pPr marL="753923" indent="0">
              <a:buNone/>
              <a:defRPr/>
            </a:lvl2pPr>
            <a:lvl3pPr marL="1507846" indent="0">
              <a:buNone/>
              <a:defRPr/>
            </a:lvl3pPr>
            <a:lvl4pPr marL="2261768" indent="0">
              <a:buNone/>
              <a:defRPr/>
            </a:lvl4pPr>
            <a:lvl5pPr marL="3015691" indent="0">
              <a:buNone/>
              <a:defRPr/>
            </a:lvl5pPr>
          </a:lstStyle>
          <a:p>
            <a:pPr lvl="0"/>
            <a:r>
              <a:rPr lang="en-GB" err="1"/>
              <a:t>Teksts</a:t>
            </a:r>
            <a:endParaRPr lang="en-GB"/>
          </a:p>
        </p:txBody>
      </p:sp>
    </p:spTree>
    <p:extLst>
      <p:ext uri="{BB962C8B-B14F-4D97-AF65-F5344CB8AC3E}">
        <p14:creationId xmlns:p14="http://schemas.microsoft.com/office/powerpoint/2010/main" val="15656211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Maza bilde + teksts pa lab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15091128" y="0"/>
            <a:ext cx="5012972" cy="11309350"/>
          </a:xfrm>
        </p:spPr>
        <p:txBody>
          <a:bodyPr>
            <a:normAutofit/>
          </a:bodyPr>
          <a:lstStyle>
            <a:lvl1pPr marL="0" indent="0" algn="r">
              <a:buNone/>
              <a:defRPr sz="3958"/>
            </a:lvl1pPr>
          </a:lstStyle>
          <a:p>
            <a:r>
              <a:rPr lang="lv-LV"/>
              <a:t>Bilde</a:t>
            </a:r>
          </a:p>
        </p:txBody>
      </p:sp>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1082040" y="1465633"/>
            <a:ext cx="12899448" cy="1411004"/>
          </a:xfrm>
        </p:spPr>
        <p:txBody>
          <a:bodyPr anchor="t">
            <a:normAutofit/>
          </a:bodyPr>
          <a:lstStyle>
            <a:lvl1pPr>
              <a:defRPr sz="7256" b="1" i="0" cap="all" baseline="0">
                <a:solidFill>
                  <a:srgbClr val="00467F"/>
                </a:solidFill>
                <a:latin typeface="Century Gothic" panose="020B0502020202020204" pitchFamily="34" charset="0"/>
              </a:defRPr>
            </a:lvl1pPr>
          </a:lstStyle>
          <a:p>
            <a:r>
              <a:rPr lang="en-GB" err="1"/>
              <a:t>Lielais</a:t>
            </a:r>
            <a:r>
              <a:rPr lang="en-GB"/>
              <a:t> </a:t>
            </a:r>
            <a:r>
              <a:rPr lang="en-GB" err="1"/>
              <a:t>virsraksts</a:t>
            </a:r>
            <a:endParaRPr lang="lv-LV"/>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1082040" y="2877079"/>
            <a:ext cx="12899448" cy="1251359"/>
          </a:xfrm>
        </p:spPr>
        <p:txBody>
          <a:bodyPr>
            <a:normAutofit/>
          </a:bodyPr>
          <a:lstStyle>
            <a:lvl1pPr marL="0" indent="0">
              <a:buNone/>
              <a:defRPr sz="4947"/>
            </a:lvl1pPr>
            <a:lvl2pPr marL="753923" indent="0">
              <a:buNone/>
              <a:defRPr/>
            </a:lvl2pPr>
            <a:lvl3pPr marL="1507846" indent="0">
              <a:buNone/>
              <a:defRPr/>
            </a:lvl3pPr>
            <a:lvl4pPr marL="2261768" indent="0">
              <a:buNone/>
              <a:defRPr/>
            </a:lvl4pPr>
            <a:lvl5pPr marL="3015691" indent="0">
              <a:buNone/>
              <a:defRPr/>
            </a:lvl5pPr>
          </a:lstStyle>
          <a:p>
            <a:pPr lvl="0"/>
            <a:r>
              <a:rPr lang="en-GB" err="1"/>
              <a:t>Mazais</a:t>
            </a:r>
            <a:r>
              <a:rPr lang="en-GB"/>
              <a:t> </a:t>
            </a:r>
            <a:r>
              <a:rPr lang="en-GB" err="1"/>
              <a:t>virsraksts</a:t>
            </a:r>
            <a:endParaRPr lang="en-GB"/>
          </a:p>
        </p:txBody>
      </p:sp>
      <p:sp>
        <p:nvSpPr>
          <p:cNvPr id="5" name="Text Placeholder 4">
            <a:extLst>
              <a:ext uri="{FF2B5EF4-FFF2-40B4-BE49-F238E27FC236}">
                <a16:creationId xmlns:a16="http://schemas.microsoft.com/office/drawing/2014/main" id="{B37368EB-F605-1F40-AE58-1410681B1B66}"/>
              </a:ext>
            </a:extLst>
          </p:cNvPr>
          <p:cNvSpPr>
            <a:spLocks noGrp="1"/>
          </p:cNvSpPr>
          <p:nvPr>
            <p:ph type="body" sz="quarter" idx="15" hasCustomPrompt="1"/>
          </p:nvPr>
        </p:nvSpPr>
        <p:spPr>
          <a:xfrm>
            <a:off x="1082040" y="4128437"/>
            <a:ext cx="12899448" cy="6620683"/>
          </a:xfrm>
        </p:spPr>
        <p:txBody>
          <a:bodyPr>
            <a:normAutofit/>
          </a:bodyPr>
          <a:lstStyle>
            <a:lvl1pPr marL="0" indent="0">
              <a:lnSpc>
                <a:spcPct val="150000"/>
              </a:lnSpc>
              <a:buNone/>
              <a:defRPr sz="3958"/>
            </a:lvl1pPr>
            <a:lvl2pPr marL="753923" indent="0">
              <a:buNone/>
              <a:defRPr/>
            </a:lvl2pPr>
            <a:lvl3pPr marL="1507846" indent="0">
              <a:buNone/>
              <a:defRPr/>
            </a:lvl3pPr>
            <a:lvl4pPr marL="2261768" indent="0">
              <a:buNone/>
              <a:defRPr/>
            </a:lvl4pPr>
            <a:lvl5pPr marL="3015691" indent="0">
              <a:buNone/>
              <a:defRPr/>
            </a:lvl5pPr>
          </a:lstStyle>
          <a:p>
            <a:pPr lvl="0"/>
            <a:r>
              <a:rPr lang="en-GB" err="1"/>
              <a:t>Teksts</a:t>
            </a:r>
            <a:endParaRPr lang="en-GB"/>
          </a:p>
        </p:txBody>
      </p:sp>
    </p:spTree>
    <p:extLst>
      <p:ext uri="{BB962C8B-B14F-4D97-AF65-F5344CB8AC3E}">
        <p14:creationId xmlns:p14="http://schemas.microsoft.com/office/powerpoint/2010/main" val="12494818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2" name="Chart Placeholder 11">
            <a:extLst>
              <a:ext uri="{FF2B5EF4-FFF2-40B4-BE49-F238E27FC236}">
                <a16:creationId xmlns:a16="http://schemas.microsoft.com/office/drawing/2014/main" id="{A495290D-4F67-1845-A162-E493C9539775}"/>
              </a:ext>
            </a:extLst>
          </p:cNvPr>
          <p:cNvSpPr>
            <a:spLocks noGrp="1"/>
          </p:cNvSpPr>
          <p:nvPr>
            <p:ph type="chart" sz="quarter" idx="10" hasCustomPrompt="1"/>
          </p:nvPr>
        </p:nvSpPr>
        <p:spPr>
          <a:xfrm>
            <a:off x="1382155" y="2460121"/>
            <a:ext cx="8389798" cy="7932252"/>
          </a:xfrm>
        </p:spPr>
        <p:txBody>
          <a:bodyPr>
            <a:normAutofit/>
          </a:bodyPr>
          <a:lstStyle>
            <a:lvl1pPr marL="0" indent="0">
              <a:buNone/>
              <a:defRPr sz="3298"/>
            </a:lvl1pPr>
          </a:lstStyle>
          <a:p>
            <a:r>
              <a:rPr lang="lv-LV"/>
              <a:t>Grafiks</a:t>
            </a:r>
          </a:p>
        </p:txBody>
      </p:sp>
      <p:sp>
        <p:nvSpPr>
          <p:cNvPr id="5" name="Text Placeholder 4">
            <a:extLst>
              <a:ext uri="{FF2B5EF4-FFF2-40B4-BE49-F238E27FC236}">
                <a16:creationId xmlns:a16="http://schemas.microsoft.com/office/drawing/2014/main" id="{5B71D92D-8D61-A74B-BD12-F8CF078DEBF1}"/>
              </a:ext>
            </a:extLst>
          </p:cNvPr>
          <p:cNvSpPr>
            <a:spLocks noGrp="1"/>
          </p:cNvSpPr>
          <p:nvPr>
            <p:ph type="body" sz="quarter" idx="15"/>
          </p:nvPr>
        </p:nvSpPr>
        <p:spPr>
          <a:xfrm>
            <a:off x="10372838" y="3268631"/>
            <a:ext cx="8680364" cy="6315228"/>
          </a:xfrm>
        </p:spPr>
        <p:txBody>
          <a:bodyPr/>
          <a:lstStyle>
            <a:lvl1pPr marL="376961" indent="-376961">
              <a:buClr>
                <a:srgbClr val="C1D82F"/>
              </a:buClr>
              <a:buFontTx/>
              <a:buBlip>
                <a:blip r:embed="rId2"/>
              </a:buBlip>
              <a:defRPr sz="3958"/>
            </a:lvl1pPr>
            <a:lvl2pPr marL="1130884" indent="-376961">
              <a:buClr>
                <a:srgbClr val="01B5CE"/>
              </a:buClr>
              <a:buFont typeface="System Font Regular"/>
              <a:buChar char="⎼"/>
              <a:defRPr/>
            </a:lvl2pPr>
            <a:lvl3pPr marL="1884807" indent="-376961">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53948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1382156" y="2462250"/>
            <a:ext cx="3082521" cy="3082738"/>
          </a:xfrm>
          <a:prstGeom prst="ellipse">
            <a:avLst/>
          </a:prstGeom>
        </p:spPr>
        <p:txBody>
          <a:bodyPr>
            <a:normAutofit/>
          </a:bodyPr>
          <a:lstStyle>
            <a:lvl1pPr marL="0" indent="0" algn="ctr">
              <a:buNone/>
              <a:defRPr sz="2638"/>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382156"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Picture Placeholder 40">
            <a:extLst>
              <a:ext uri="{FF2B5EF4-FFF2-40B4-BE49-F238E27FC236}">
                <a16:creationId xmlns:a16="http://schemas.microsoft.com/office/drawing/2014/main" id="{4F0A528F-A467-7F4E-A6EA-53E1170BAEC5}"/>
              </a:ext>
            </a:extLst>
          </p:cNvPr>
          <p:cNvSpPr>
            <a:spLocks noGrp="1"/>
          </p:cNvSpPr>
          <p:nvPr>
            <p:ph type="pic" sz="quarter" idx="17" hasCustomPrompt="1"/>
          </p:nvPr>
        </p:nvSpPr>
        <p:spPr>
          <a:xfrm>
            <a:off x="5038589" y="2462250"/>
            <a:ext cx="3082521" cy="3082738"/>
          </a:xfrm>
          <a:prstGeom prst="ellipse">
            <a:avLst/>
          </a:prstGeom>
        </p:spPr>
        <p:txBody>
          <a:bodyPr>
            <a:normAutofit/>
          </a:bodyPr>
          <a:lstStyle>
            <a:lvl1pPr marL="0" indent="0" algn="ctr">
              <a:buNone/>
              <a:defRPr sz="2638"/>
            </a:lvl1pPr>
          </a:lstStyle>
          <a:p>
            <a:r>
              <a:rPr lang="lv-LV"/>
              <a:t>Foto</a:t>
            </a:r>
          </a:p>
        </p:txBody>
      </p:sp>
      <p:sp>
        <p:nvSpPr>
          <p:cNvPr id="11" name="Text Placeholder 2">
            <a:extLst>
              <a:ext uri="{FF2B5EF4-FFF2-40B4-BE49-F238E27FC236}">
                <a16:creationId xmlns:a16="http://schemas.microsoft.com/office/drawing/2014/main" id="{AE47DAB1-5F7B-CE40-B71E-1C8889B51E51}"/>
              </a:ext>
            </a:extLst>
          </p:cNvPr>
          <p:cNvSpPr>
            <a:spLocks noGrp="1"/>
          </p:cNvSpPr>
          <p:nvPr>
            <p:ph type="body" sz="quarter" idx="18" hasCustomPrompt="1"/>
          </p:nvPr>
        </p:nvSpPr>
        <p:spPr>
          <a:xfrm>
            <a:off x="5038589"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3" name="Picture Placeholder 40">
            <a:extLst>
              <a:ext uri="{FF2B5EF4-FFF2-40B4-BE49-F238E27FC236}">
                <a16:creationId xmlns:a16="http://schemas.microsoft.com/office/drawing/2014/main" id="{EC9ABC09-08A0-1A42-BE5D-7EA28141E453}"/>
              </a:ext>
            </a:extLst>
          </p:cNvPr>
          <p:cNvSpPr>
            <a:spLocks noGrp="1"/>
          </p:cNvSpPr>
          <p:nvPr>
            <p:ph type="pic" sz="quarter" idx="19" hasCustomPrompt="1"/>
          </p:nvPr>
        </p:nvSpPr>
        <p:spPr>
          <a:xfrm>
            <a:off x="8695023" y="2462250"/>
            <a:ext cx="3082521" cy="3082738"/>
          </a:xfrm>
          <a:prstGeom prst="ellipse">
            <a:avLst/>
          </a:prstGeom>
        </p:spPr>
        <p:txBody>
          <a:bodyPr>
            <a:normAutofit/>
          </a:bodyPr>
          <a:lstStyle>
            <a:lvl1pPr marL="0" indent="0" algn="ctr">
              <a:buNone/>
              <a:defRPr sz="2638"/>
            </a:lvl1pPr>
          </a:lstStyle>
          <a:p>
            <a:r>
              <a:rPr lang="lv-LV"/>
              <a:t>Foto</a:t>
            </a:r>
          </a:p>
        </p:txBody>
      </p:sp>
      <p:sp>
        <p:nvSpPr>
          <p:cNvPr id="14" name="Text Placeholder 2">
            <a:extLst>
              <a:ext uri="{FF2B5EF4-FFF2-40B4-BE49-F238E27FC236}">
                <a16:creationId xmlns:a16="http://schemas.microsoft.com/office/drawing/2014/main" id="{EB4269E5-EAA1-DA4D-8B3F-348DF1DBDEAB}"/>
              </a:ext>
            </a:extLst>
          </p:cNvPr>
          <p:cNvSpPr>
            <a:spLocks noGrp="1"/>
          </p:cNvSpPr>
          <p:nvPr>
            <p:ph type="body" sz="quarter" idx="20" hasCustomPrompt="1"/>
          </p:nvPr>
        </p:nvSpPr>
        <p:spPr>
          <a:xfrm>
            <a:off x="8695023"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5" name="Picture Placeholder 40">
            <a:extLst>
              <a:ext uri="{FF2B5EF4-FFF2-40B4-BE49-F238E27FC236}">
                <a16:creationId xmlns:a16="http://schemas.microsoft.com/office/drawing/2014/main" id="{390C88E1-ABEF-D24F-B63E-677FCF6CFC0D}"/>
              </a:ext>
            </a:extLst>
          </p:cNvPr>
          <p:cNvSpPr>
            <a:spLocks noGrp="1"/>
          </p:cNvSpPr>
          <p:nvPr>
            <p:ph type="pic" sz="quarter" idx="21" hasCustomPrompt="1"/>
          </p:nvPr>
        </p:nvSpPr>
        <p:spPr>
          <a:xfrm>
            <a:off x="12351456" y="2462250"/>
            <a:ext cx="3082521" cy="3082738"/>
          </a:xfrm>
          <a:prstGeom prst="ellipse">
            <a:avLst/>
          </a:prstGeom>
        </p:spPr>
        <p:txBody>
          <a:bodyPr>
            <a:normAutofit/>
          </a:bodyPr>
          <a:lstStyle>
            <a:lvl1pPr marL="0" indent="0" algn="ctr">
              <a:buNone/>
              <a:defRPr sz="2638"/>
            </a:lvl1pPr>
          </a:lstStyle>
          <a:p>
            <a:r>
              <a:rPr lang="lv-LV"/>
              <a:t>Foto</a:t>
            </a:r>
          </a:p>
        </p:txBody>
      </p:sp>
      <p:sp>
        <p:nvSpPr>
          <p:cNvPr id="16" name="Text Placeholder 2">
            <a:extLst>
              <a:ext uri="{FF2B5EF4-FFF2-40B4-BE49-F238E27FC236}">
                <a16:creationId xmlns:a16="http://schemas.microsoft.com/office/drawing/2014/main" id="{152D5F36-1948-484D-B7B0-2760D17349AD}"/>
              </a:ext>
            </a:extLst>
          </p:cNvPr>
          <p:cNvSpPr>
            <a:spLocks noGrp="1"/>
          </p:cNvSpPr>
          <p:nvPr>
            <p:ph type="body" sz="quarter" idx="22" hasCustomPrompt="1"/>
          </p:nvPr>
        </p:nvSpPr>
        <p:spPr>
          <a:xfrm>
            <a:off x="12351456"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7" name="Picture Placeholder 40">
            <a:extLst>
              <a:ext uri="{FF2B5EF4-FFF2-40B4-BE49-F238E27FC236}">
                <a16:creationId xmlns:a16="http://schemas.microsoft.com/office/drawing/2014/main" id="{26DDCF39-64C2-044E-B1A7-50462B58A052}"/>
              </a:ext>
            </a:extLst>
          </p:cNvPr>
          <p:cNvSpPr>
            <a:spLocks noGrp="1"/>
          </p:cNvSpPr>
          <p:nvPr>
            <p:ph type="pic" sz="quarter" idx="23" hasCustomPrompt="1"/>
          </p:nvPr>
        </p:nvSpPr>
        <p:spPr>
          <a:xfrm>
            <a:off x="16007889" y="2462250"/>
            <a:ext cx="3082521" cy="3082738"/>
          </a:xfrm>
          <a:prstGeom prst="ellipse">
            <a:avLst/>
          </a:prstGeom>
        </p:spPr>
        <p:txBody>
          <a:bodyPr>
            <a:normAutofit/>
          </a:bodyPr>
          <a:lstStyle>
            <a:lvl1pPr marL="0" indent="0" algn="ctr">
              <a:buNone/>
              <a:defRPr sz="2638"/>
            </a:lvl1pPr>
          </a:lstStyle>
          <a:p>
            <a:r>
              <a:rPr lang="lv-LV"/>
              <a:t>Foto</a:t>
            </a:r>
          </a:p>
        </p:txBody>
      </p:sp>
      <p:sp>
        <p:nvSpPr>
          <p:cNvPr id="18" name="Text Placeholder 2">
            <a:extLst>
              <a:ext uri="{FF2B5EF4-FFF2-40B4-BE49-F238E27FC236}">
                <a16:creationId xmlns:a16="http://schemas.microsoft.com/office/drawing/2014/main" id="{456DCC94-580C-344E-9EA1-0572D5EE8CF4}"/>
              </a:ext>
            </a:extLst>
          </p:cNvPr>
          <p:cNvSpPr>
            <a:spLocks noGrp="1"/>
          </p:cNvSpPr>
          <p:nvPr>
            <p:ph type="body" sz="quarter" idx="24" hasCustomPrompt="1"/>
          </p:nvPr>
        </p:nvSpPr>
        <p:spPr>
          <a:xfrm>
            <a:off x="16007889"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9" name="Picture Placeholder 40">
            <a:extLst>
              <a:ext uri="{FF2B5EF4-FFF2-40B4-BE49-F238E27FC236}">
                <a16:creationId xmlns:a16="http://schemas.microsoft.com/office/drawing/2014/main" id="{9C3B4D56-AC56-B143-A967-814F6A655798}"/>
              </a:ext>
            </a:extLst>
          </p:cNvPr>
          <p:cNvSpPr>
            <a:spLocks noGrp="1"/>
          </p:cNvSpPr>
          <p:nvPr>
            <p:ph type="pic" sz="quarter" idx="25" hasCustomPrompt="1"/>
          </p:nvPr>
        </p:nvSpPr>
        <p:spPr>
          <a:xfrm>
            <a:off x="1382156" y="6835198"/>
            <a:ext cx="3082521" cy="3082738"/>
          </a:xfrm>
          <a:prstGeom prst="ellipse">
            <a:avLst/>
          </a:prstGeom>
        </p:spPr>
        <p:txBody>
          <a:bodyPr>
            <a:normAutofit/>
          </a:bodyPr>
          <a:lstStyle>
            <a:lvl1pPr marL="0" indent="0" algn="ctr">
              <a:buNone/>
              <a:defRPr sz="2638"/>
            </a:lvl1pPr>
          </a:lstStyle>
          <a:p>
            <a:r>
              <a:rPr lang="lv-LV"/>
              <a:t>Foto</a:t>
            </a:r>
          </a:p>
        </p:txBody>
      </p:sp>
      <p:sp>
        <p:nvSpPr>
          <p:cNvPr id="20" name="Text Placeholder 2">
            <a:extLst>
              <a:ext uri="{FF2B5EF4-FFF2-40B4-BE49-F238E27FC236}">
                <a16:creationId xmlns:a16="http://schemas.microsoft.com/office/drawing/2014/main" id="{DCA30FC3-5687-D840-A7D5-4B495B7E38A1}"/>
              </a:ext>
            </a:extLst>
          </p:cNvPr>
          <p:cNvSpPr>
            <a:spLocks noGrp="1"/>
          </p:cNvSpPr>
          <p:nvPr>
            <p:ph type="body" sz="quarter" idx="26" hasCustomPrompt="1"/>
          </p:nvPr>
        </p:nvSpPr>
        <p:spPr>
          <a:xfrm>
            <a:off x="1382156"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1" name="Picture Placeholder 40">
            <a:extLst>
              <a:ext uri="{FF2B5EF4-FFF2-40B4-BE49-F238E27FC236}">
                <a16:creationId xmlns:a16="http://schemas.microsoft.com/office/drawing/2014/main" id="{51D56D81-678E-0948-BF23-5298C6B2A937}"/>
              </a:ext>
            </a:extLst>
          </p:cNvPr>
          <p:cNvSpPr>
            <a:spLocks noGrp="1"/>
          </p:cNvSpPr>
          <p:nvPr>
            <p:ph type="pic" sz="quarter" idx="27" hasCustomPrompt="1"/>
          </p:nvPr>
        </p:nvSpPr>
        <p:spPr>
          <a:xfrm>
            <a:off x="5038589" y="6835198"/>
            <a:ext cx="3082521" cy="3082738"/>
          </a:xfrm>
          <a:prstGeom prst="ellipse">
            <a:avLst/>
          </a:prstGeom>
        </p:spPr>
        <p:txBody>
          <a:bodyPr>
            <a:normAutofit/>
          </a:bodyPr>
          <a:lstStyle>
            <a:lvl1pPr marL="0" indent="0" algn="ctr">
              <a:buNone/>
              <a:defRPr sz="2638"/>
            </a:lvl1pPr>
          </a:lstStyle>
          <a:p>
            <a:r>
              <a:rPr lang="lv-LV"/>
              <a:t>Foto</a:t>
            </a:r>
          </a:p>
        </p:txBody>
      </p:sp>
      <p:sp>
        <p:nvSpPr>
          <p:cNvPr id="22" name="Text Placeholder 2">
            <a:extLst>
              <a:ext uri="{FF2B5EF4-FFF2-40B4-BE49-F238E27FC236}">
                <a16:creationId xmlns:a16="http://schemas.microsoft.com/office/drawing/2014/main" id="{B2C83E59-368A-A547-B8AF-CB7DC6B8F85A}"/>
              </a:ext>
            </a:extLst>
          </p:cNvPr>
          <p:cNvSpPr>
            <a:spLocks noGrp="1"/>
          </p:cNvSpPr>
          <p:nvPr>
            <p:ph type="body" sz="quarter" idx="28" hasCustomPrompt="1"/>
          </p:nvPr>
        </p:nvSpPr>
        <p:spPr>
          <a:xfrm>
            <a:off x="5038589"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3" name="Picture Placeholder 40">
            <a:extLst>
              <a:ext uri="{FF2B5EF4-FFF2-40B4-BE49-F238E27FC236}">
                <a16:creationId xmlns:a16="http://schemas.microsoft.com/office/drawing/2014/main" id="{3857E7FD-FF75-3D43-BEE7-C62955649A2F}"/>
              </a:ext>
            </a:extLst>
          </p:cNvPr>
          <p:cNvSpPr>
            <a:spLocks noGrp="1"/>
          </p:cNvSpPr>
          <p:nvPr>
            <p:ph type="pic" sz="quarter" idx="29" hasCustomPrompt="1"/>
          </p:nvPr>
        </p:nvSpPr>
        <p:spPr>
          <a:xfrm>
            <a:off x="8695023" y="6835198"/>
            <a:ext cx="3082521" cy="3082738"/>
          </a:xfrm>
          <a:prstGeom prst="ellipse">
            <a:avLst/>
          </a:prstGeom>
        </p:spPr>
        <p:txBody>
          <a:bodyPr>
            <a:normAutofit/>
          </a:bodyPr>
          <a:lstStyle>
            <a:lvl1pPr marL="0" indent="0" algn="ctr">
              <a:buNone/>
              <a:defRPr sz="2638"/>
            </a:lvl1pPr>
          </a:lstStyle>
          <a:p>
            <a:r>
              <a:rPr lang="lv-LV"/>
              <a:t>Foto</a:t>
            </a:r>
          </a:p>
        </p:txBody>
      </p:sp>
      <p:sp>
        <p:nvSpPr>
          <p:cNvPr id="24" name="Text Placeholder 2">
            <a:extLst>
              <a:ext uri="{FF2B5EF4-FFF2-40B4-BE49-F238E27FC236}">
                <a16:creationId xmlns:a16="http://schemas.microsoft.com/office/drawing/2014/main" id="{721F32C2-6155-9541-90AA-9034612F5443}"/>
              </a:ext>
            </a:extLst>
          </p:cNvPr>
          <p:cNvSpPr>
            <a:spLocks noGrp="1"/>
          </p:cNvSpPr>
          <p:nvPr>
            <p:ph type="body" sz="quarter" idx="30" hasCustomPrompt="1"/>
          </p:nvPr>
        </p:nvSpPr>
        <p:spPr>
          <a:xfrm>
            <a:off x="8695023"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5" name="Picture Placeholder 40">
            <a:extLst>
              <a:ext uri="{FF2B5EF4-FFF2-40B4-BE49-F238E27FC236}">
                <a16:creationId xmlns:a16="http://schemas.microsoft.com/office/drawing/2014/main" id="{82B91B42-312D-D844-8A9D-0587288EC26D}"/>
              </a:ext>
            </a:extLst>
          </p:cNvPr>
          <p:cNvSpPr>
            <a:spLocks noGrp="1"/>
          </p:cNvSpPr>
          <p:nvPr>
            <p:ph type="pic" sz="quarter" idx="31" hasCustomPrompt="1"/>
          </p:nvPr>
        </p:nvSpPr>
        <p:spPr>
          <a:xfrm>
            <a:off x="12351456" y="6835198"/>
            <a:ext cx="3082521" cy="3082738"/>
          </a:xfrm>
          <a:prstGeom prst="ellipse">
            <a:avLst/>
          </a:prstGeom>
        </p:spPr>
        <p:txBody>
          <a:bodyPr>
            <a:normAutofit/>
          </a:bodyPr>
          <a:lstStyle>
            <a:lvl1pPr marL="0" indent="0" algn="ctr">
              <a:buNone/>
              <a:defRPr sz="2638"/>
            </a:lvl1pPr>
          </a:lstStyle>
          <a:p>
            <a:r>
              <a:rPr lang="lv-LV"/>
              <a:t>Foto</a:t>
            </a:r>
          </a:p>
        </p:txBody>
      </p:sp>
      <p:sp>
        <p:nvSpPr>
          <p:cNvPr id="26" name="Text Placeholder 2">
            <a:extLst>
              <a:ext uri="{FF2B5EF4-FFF2-40B4-BE49-F238E27FC236}">
                <a16:creationId xmlns:a16="http://schemas.microsoft.com/office/drawing/2014/main" id="{B4718B10-B6E8-3C4E-AE17-C8299CEE6795}"/>
              </a:ext>
            </a:extLst>
          </p:cNvPr>
          <p:cNvSpPr>
            <a:spLocks noGrp="1"/>
          </p:cNvSpPr>
          <p:nvPr>
            <p:ph type="body" sz="quarter" idx="32" hasCustomPrompt="1"/>
          </p:nvPr>
        </p:nvSpPr>
        <p:spPr>
          <a:xfrm>
            <a:off x="12351456"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7" name="Picture Placeholder 40">
            <a:extLst>
              <a:ext uri="{FF2B5EF4-FFF2-40B4-BE49-F238E27FC236}">
                <a16:creationId xmlns:a16="http://schemas.microsoft.com/office/drawing/2014/main" id="{17F02615-A105-DB48-AC15-548CB0D27E58}"/>
              </a:ext>
            </a:extLst>
          </p:cNvPr>
          <p:cNvSpPr>
            <a:spLocks noGrp="1"/>
          </p:cNvSpPr>
          <p:nvPr>
            <p:ph type="pic" sz="quarter" idx="33" hasCustomPrompt="1"/>
          </p:nvPr>
        </p:nvSpPr>
        <p:spPr>
          <a:xfrm>
            <a:off x="16007889" y="6835198"/>
            <a:ext cx="3082521" cy="3082738"/>
          </a:xfrm>
          <a:prstGeom prst="ellipse">
            <a:avLst/>
          </a:prstGeom>
        </p:spPr>
        <p:txBody>
          <a:bodyPr>
            <a:normAutofit/>
          </a:bodyPr>
          <a:lstStyle>
            <a:lvl1pPr marL="0" indent="0" algn="ctr">
              <a:buNone/>
              <a:defRPr sz="2638"/>
            </a:lvl1pPr>
          </a:lstStyle>
          <a:p>
            <a:r>
              <a:rPr lang="lv-LV"/>
              <a:t>Foto</a:t>
            </a:r>
          </a:p>
        </p:txBody>
      </p:sp>
      <p:sp>
        <p:nvSpPr>
          <p:cNvPr id="28" name="Text Placeholder 2">
            <a:extLst>
              <a:ext uri="{FF2B5EF4-FFF2-40B4-BE49-F238E27FC236}">
                <a16:creationId xmlns:a16="http://schemas.microsoft.com/office/drawing/2014/main" id="{CAB1159B-DECB-2D4E-ABE7-ED7AF5BB9E13}"/>
              </a:ext>
            </a:extLst>
          </p:cNvPr>
          <p:cNvSpPr>
            <a:spLocks noGrp="1"/>
          </p:cNvSpPr>
          <p:nvPr>
            <p:ph type="body" sz="quarter" idx="34" hasCustomPrompt="1"/>
          </p:nvPr>
        </p:nvSpPr>
        <p:spPr>
          <a:xfrm>
            <a:off x="16007889"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31305239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1382156" y="2462250"/>
            <a:ext cx="3082521" cy="3082738"/>
          </a:xfrm>
          <a:prstGeom prst="ellipse">
            <a:avLst/>
          </a:prstGeom>
        </p:spPr>
        <p:txBody>
          <a:bodyPr>
            <a:normAutofit/>
          </a:bodyPr>
          <a:lstStyle>
            <a:lvl1pPr marL="0" indent="0" algn="ctr">
              <a:buNone/>
              <a:defRPr sz="2638"/>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382156"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Picture Placeholder 40">
            <a:extLst>
              <a:ext uri="{FF2B5EF4-FFF2-40B4-BE49-F238E27FC236}">
                <a16:creationId xmlns:a16="http://schemas.microsoft.com/office/drawing/2014/main" id="{4F0A528F-A467-7F4E-A6EA-53E1170BAEC5}"/>
              </a:ext>
            </a:extLst>
          </p:cNvPr>
          <p:cNvSpPr>
            <a:spLocks noGrp="1"/>
          </p:cNvSpPr>
          <p:nvPr>
            <p:ph type="pic" sz="quarter" idx="17" hasCustomPrompt="1"/>
          </p:nvPr>
        </p:nvSpPr>
        <p:spPr>
          <a:xfrm>
            <a:off x="5038589" y="2462250"/>
            <a:ext cx="3082521" cy="3082738"/>
          </a:xfrm>
          <a:prstGeom prst="ellipse">
            <a:avLst/>
          </a:prstGeom>
        </p:spPr>
        <p:txBody>
          <a:bodyPr>
            <a:normAutofit/>
          </a:bodyPr>
          <a:lstStyle>
            <a:lvl1pPr marL="0" indent="0" algn="ctr">
              <a:buNone/>
              <a:defRPr sz="2638"/>
            </a:lvl1pPr>
          </a:lstStyle>
          <a:p>
            <a:r>
              <a:rPr lang="lv-LV"/>
              <a:t>Foto</a:t>
            </a:r>
          </a:p>
        </p:txBody>
      </p:sp>
      <p:sp>
        <p:nvSpPr>
          <p:cNvPr id="11" name="Text Placeholder 2">
            <a:extLst>
              <a:ext uri="{FF2B5EF4-FFF2-40B4-BE49-F238E27FC236}">
                <a16:creationId xmlns:a16="http://schemas.microsoft.com/office/drawing/2014/main" id="{AE47DAB1-5F7B-CE40-B71E-1C8889B51E51}"/>
              </a:ext>
            </a:extLst>
          </p:cNvPr>
          <p:cNvSpPr>
            <a:spLocks noGrp="1"/>
          </p:cNvSpPr>
          <p:nvPr>
            <p:ph type="body" sz="quarter" idx="18" hasCustomPrompt="1"/>
          </p:nvPr>
        </p:nvSpPr>
        <p:spPr>
          <a:xfrm>
            <a:off x="5038589"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3" name="Picture Placeholder 40">
            <a:extLst>
              <a:ext uri="{FF2B5EF4-FFF2-40B4-BE49-F238E27FC236}">
                <a16:creationId xmlns:a16="http://schemas.microsoft.com/office/drawing/2014/main" id="{EC9ABC09-08A0-1A42-BE5D-7EA28141E453}"/>
              </a:ext>
            </a:extLst>
          </p:cNvPr>
          <p:cNvSpPr>
            <a:spLocks noGrp="1"/>
          </p:cNvSpPr>
          <p:nvPr>
            <p:ph type="pic" sz="quarter" idx="19" hasCustomPrompt="1"/>
          </p:nvPr>
        </p:nvSpPr>
        <p:spPr>
          <a:xfrm>
            <a:off x="8695023" y="2462250"/>
            <a:ext cx="3082521" cy="3082738"/>
          </a:xfrm>
          <a:prstGeom prst="ellipse">
            <a:avLst/>
          </a:prstGeom>
        </p:spPr>
        <p:txBody>
          <a:bodyPr>
            <a:normAutofit/>
          </a:bodyPr>
          <a:lstStyle>
            <a:lvl1pPr marL="0" indent="0" algn="ctr">
              <a:buNone/>
              <a:defRPr sz="2638"/>
            </a:lvl1pPr>
          </a:lstStyle>
          <a:p>
            <a:r>
              <a:rPr lang="lv-LV"/>
              <a:t>Foto</a:t>
            </a:r>
          </a:p>
        </p:txBody>
      </p:sp>
      <p:sp>
        <p:nvSpPr>
          <p:cNvPr id="14" name="Text Placeholder 2">
            <a:extLst>
              <a:ext uri="{FF2B5EF4-FFF2-40B4-BE49-F238E27FC236}">
                <a16:creationId xmlns:a16="http://schemas.microsoft.com/office/drawing/2014/main" id="{EB4269E5-EAA1-DA4D-8B3F-348DF1DBDEAB}"/>
              </a:ext>
            </a:extLst>
          </p:cNvPr>
          <p:cNvSpPr>
            <a:spLocks noGrp="1"/>
          </p:cNvSpPr>
          <p:nvPr>
            <p:ph type="body" sz="quarter" idx="20" hasCustomPrompt="1"/>
          </p:nvPr>
        </p:nvSpPr>
        <p:spPr>
          <a:xfrm>
            <a:off x="8695023"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5" name="Picture Placeholder 40">
            <a:extLst>
              <a:ext uri="{FF2B5EF4-FFF2-40B4-BE49-F238E27FC236}">
                <a16:creationId xmlns:a16="http://schemas.microsoft.com/office/drawing/2014/main" id="{390C88E1-ABEF-D24F-B63E-677FCF6CFC0D}"/>
              </a:ext>
            </a:extLst>
          </p:cNvPr>
          <p:cNvSpPr>
            <a:spLocks noGrp="1"/>
          </p:cNvSpPr>
          <p:nvPr>
            <p:ph type="pic" sz="quarter" idx="21" hasCustomPrompt="1"/>
          </p:nvPr>
        </p:nvSpPr>
        <p:spPr>
          <a:xfrm>
            <a:off x="12351456" y="2462250"/>
            <a:ext cx="3082521" cy="3082738"/>
          </a:xfrm>
          <a:prstGeom prst="ellipse">
            <a:avLst/>
          </a:prstGeom>
        </p:spPr>
        <p:txBody>
          <a:bodyPr>
            <a:normAutofit/>
          </a:bodyPr>
          <a:lstStyle>
            <a:lvl1pPr marL="0" indent="0" algn="ctr">
              <a:buNone/>
              <a:defRPr sz="2638"/>
            </a:lvl1pPr>
          </a:lstStyle>
          <a:p>
            <a:r>
              <a:rPr lang="lv-LV"/>
              <a:t>Foto</a:t>
            </a:r>
          </a:p>
        </p:txBody>
      </p:sp>
      <p:sp>
        <p:nvSpPr>
          <p:cNvPr id="16" name="Text Placeholder 2">
            <a:extLst>
              <a:ext uri="{FF2B5EF4-FFF2-40B4-BE49-F238E27FC236}">
                <a16:creationId xmlns:a16="http://schemas.microsoft.com/office/drawing/2014/main" id="{152D5F36-1948-484D-B7B0-2760D17349AD}"/>
              </a:ext>
            </a:extLst>
          </p:cNvPr>
          <p:cNvSpPr>
            <a:spLocks noGrp="1"/>
          </p:cNvSpPr>
          <p:nvPr>
            <p:ph type="body" sz="quarter" idx="22" hasCustomPrompt="1"/>
          </p:nvPr>
        </p:nvSpPr>
        <p:spPr>
          <a:xfrm>
            <a:off x="12351456"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9" name="Picture Placeholder 40">
            <a:extLst>
              <a:ext uri="{FF2B5EF4-FFF2-40B4-BE49-F238E27FC236}">
                <a16:creationId xmlns:a16="http://schemas.microsoft.com/office/drawing/2014/main" id="{9C3B4D56-AC56-B143-A967-814F6A655798}"/>
              </a:ext>
            </a:extLst>
          </p:cNvPr>
          <p:cNvSpPr>
            <a:spLocks noGrp="1"/>
          </p:cNvSpPr>
          <p:nvPr>
            <p:ph type="pic" sz="quarter" idx="25" hasCustomPrompt="1"/>
          </p:nvPr>
        </p:nvSpPr>
        <p:spPr>
          <a:xfrm>
            <a:off x="1382156" y="6835198"/>
            <a:ext cx="3082521" cy="3082738"/>
          </a:xfrm>
          <a:prstGeom prst="ellipse">
            <a:avLst/>
          </a:prstGeom>
        </p:spPr>
        <p:txBody>
          <a:bodyPr>
            <a:normAutofit/>
          </a:bodyPr>
          <a:lstStyle>
            <a:lvl1pPr marL="0" indent="0" algn="ctr">
              <a:buNone/>
              <a:defRPr sz="2638"/>
            </a:lvl1pPr>
          </a:lstStyle>
          <a:p>
            <a:r>
              <a:rPr lang="lv-LV"/>
              <a:t>Foto</a:t>
            </a:r>
          </a:p>
        </p:txBody>
      </p:sp>
      <p:sp>
        <p:nvSpPr>
          <p:cNvPr id="20" name="Text Placeholder 2">
            <a:extLst>
              <a:ext uri="{FF2B5EF4-FFF2-40B4-BE49-F238E27FC236}">
                <a16:creationId xmlns:a16="http://schemas.microsoft.com/office/drawing/2014/main" id="{DCA30FC3-5687-D840-A7D5-4B495B7E38A1}"/>
              </a:ext>
            </a:extLst>
          </p:cNvPr>
          <p:cNvSpPr>
            <a:spLocks noGrp="1"/>
          </p:cNvSpPr>
          <p:nvPr>
            <p:ph type="body" sz="quarter" idx="26" hasCustomPrompt="1"/>
          </p:nvPr>
        </p:nvSpPr>
        <p:spPr>
          <a:xfrm>
            <a:off x="1382156"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1" name="Picture Placeholder 40">
            <a:extLst>
              <a:ext uri="{FF2B5EF4-FFF2-40B4-BE49-F238E27FC236}">
                <a16:creationId xmlns:a16="http://schemas.microsoft.com/office/drawing/2014/main" id="{51D56D81-678E-0948-BF23-5298C6B2A937}"/>
              </a:ext>
            </a:extLst>
          </p:cNvPr>
          <p:cNvSpPr>
            <a:spLocks noGrp="1"/>
          </p:cNvSpPr>
          <p:nvPr>
            <p:ph type="pic" sz="quarter" idx="27" hasCustomPrompt="1"/>
          </p:nvPr>
        </p:nvSpPr>
        <p:spPr>
          <a:xfrm>
            <a:off x="5038589" y="6835198"/>
            <a:ext cx="3082521" cy="3082738"/>
          </a:xfrm>
          <a:prstGeom prst="ellipse">
            <a:avLst/>
          </a:prstGeom>
        </p:spPr>
        <p:txBody>
          <a:bodyPr>
            <a:normAutofit/>
          </a:bodyPr>
          <a:lstStyle>
            <a:lvl1pPr marL="0" indent="0" algn="ctr">
              <a:buNone/>
              <a:defRPr sz="2638"/>
            </a:lvl1pPr>
          </a:lstStyle>
          <a:p>
            <a:r>
              <a:rPr lang="lv-LV"/>
              <a:t>Foto</a:t>
            </a:r>
          </a:p>
        </p:txBody>
      </p:sp>
      <p:sp>
        <p:nvSpPr>
          <p:cNvPr id="22" name="Text Placeholder 2">
            <a:extLst>
              <a:ext uri="{FF2B5EF4-FFF2-40B4-BE49-F238E27FC236}">
                <a16:creationId xmlns:a16="http://schemas.microsoft.com/office/drawing/2014/main" id="{B2C83E59-368A-A547-B8AF-CB7DC6B8F85A}"/>
              </a:ext>
            </a:extLst>
          </p:cNvPr>
          <p:cNvSpPr>
            <a:spLocks noGrp="1"/>
          </p:cNvSpPr>
          <p:nvPr>
            <p:ph type="body" sz="quarter" idx="28" hasCustomPrompt="1"/>
          </p:nvPr>
        </p:nvSpPr>
        <p:spPr>
          <a:xfrm>
            <a:off x="5038589"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3" name="Picture Placeholder 40">
            <a:extLst>
              <a:ext uri="{FF2B5EF4-FFF2-40B4-BE49-F238E27FC236}">
                <a16:creationId xmlns:a16="http://schemas.microsoft.com/office/drawing/2014/main" id="{3857E7FD-FF75-3D43-BEE7-C62955649A2F}"/>
              </a:ext>
            </a:extLst>
          </p:cNvPr>
          <p:cNvSpPr>
            <a:spLocks noGrp="1"/>
          </p:cNvSpPr>
          <p:nvPr>
            <p:ph type="pic" sz="quarter" idx="29" hasCustomPrompt="1"/>
          </p:nvPr>
        </p:nvSpPr>
        <p:spPr>
          <a:xfrm>
            <a:off x="8695023" y="6835198"/>
            <a:ext cx="3082521" cy="3082738"/>
          </a:xfrm>
          <a:prstGeom prst="ellipse">
            <a:avLst/>
          </a:prstGeom>
        </p:spPr>
        <p:txBody>
          <a:bodyPr>
            <a:normAutofit/>
          </a:bodyPr>
          <a:lstStyle>
            <a:lvl1pPr marL="0" indent="0" algn="ctr">
              <a:buNone/>
              <a:defRPr sz="2638"/>
            </a:lvl1pPr>
          </a:lstStyle>
          <a:p>
            <a:r>
              <a:rPr lang="lv-LV"/>
              <a:t>Foto</a:t>
            </a:r>
          </a:p>
        </p:txBody>
      </p:sp>
      <p:sp>
        <p:nvSpPr>
          <p:cNvPr id="24" name="Text Placeholder 2">
            <a:extLst>
              <a:ext uri="{FF2B5EF4-FFF2-40B4-BE49-F238E27FC236}">
                <a16:creationId xmlns:a16="http://schemas.microsoft.com/office/drawing/2014/main" id="{721F32C2-6155-9541-90AA-9034612F5443}"/>
              </a:ext>
            </a:extLst>
          </p:cNvPr>
          <p:cNvSpPr>
            <a:spLocks noGrp="1"/>
          </p:cNvSpPr>
          <p:nvPr>
            <p:ph type="body" sz="quarter" idx="30" hasCustomPrompt="1"/>
          </p:nvPr>
        </p:nvSpPr>
        <p:spPr>
          <a:xfrm>
            <a:off x="8695023"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5" name="Picture Placeholder 40">
            <a:extLst>
              <a:ext uri="{FF2B5EF4-FFF2-40B4-BE49-F238E27FC236}">
                <a16:creationId xmlns:a16="http://schemas.microsoft.com/office/drawing/2014/main" id="{82B91B42-312D-D844-8A9D-0587288EC26D}"/>
              </a:ext>
            </a:extLst>
          </p:cNvPr>
          <p:cNvSpPr>
            <a:spLocks noGrp="1"/>
          </p:cNvSpPr>
          <p:nvPr>
            <p:ph type="pic" sz="quarter" idx="31" hasCustomPrompt="1"/>
          </p:nvPr>
        </p:nvSpPr>
        <p:spPr>
          <a:xfrm>
            <a:off x="12351456" y="6835198"/>
            <a:ext cx="3082521" cy="3082738"/>
          </a:xfrm>
          <a:prstGeom prst="ellipse">
            <a:avLst/>
          </a:prstGeom>
        </p:spPr>
        <p:txBody>
          <a:bodyPr>
            <a:normAutofit/>
          </a:bodyPr>
          <a:lstStyle>
            <a:lvl1pPr marL="0" indent="0" algn="ctr">
              <a:buNone/>
              <a:defRPr sz="2638"/>
            </a:lvl1pPr>
          </a:lstStyle>
          <a:p>
            <a:r>
              <a:rPr lang="lv-LV"/>
              <a:t>Foto</a:t>
            </a:r>
          </a:p>
        </p:txBody>
      </p:sp>
      <p:sp>
        <p:nvSpPr>
          <p:cNvPr id="26" name="Text Placeholder 2">
            <a:extLst>
              <a:ext uri="{FF2B5EF4-FFF2-40B4-BE49-F238E27FC236}">
                <a16:creationId xmlns:a16="http://schemas.microsoft.com/office/drawing/2014/main" id="{B4718B10-B6E8-3C4E-AE17-C8299CEE6795}"/>
              </a:ext>
            </a:extLst>
          </p:cNvPr>
          <p:cNvSpPr>
            <a:spLocks noGrp="1"/>
          </p:cNvSpPr>
          <p:nvPr>
            <p:ph type="body" sz="quarter" idx="32" hasCustomPrompt="1"/>
          </p:nvPr>
        </p:nvSpPr>
        <p:spPr>
          <a:xfrm>
            <a:off x="12351456"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11256493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1382156" y="2462250"/>
            <a:ext cx="3082521" cy="3082738"/>
          </a:xfrm>
          <a:prstGeom prst="ellipse">
            <a:avLst/>
          </a:prstGeom>
        </p:spPr>
        <p:txBody>
          <a:bodyPr>
            <a:normAutofit/>
          </a:bodyPr>
          <a:lstStyle>
            <a:lvl1pPr marL="0" indent="0" algn="ctr">
              <a:buNone/>
              <a:defRPr sz="2638"/>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382156"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Picture Placeholder 40">
            <a:extLst>
              <a:ext uri="{FF2B5EF4-FFF2-40B4-BE49-F238E27FC236}">
                <a16:creationId xmlns:a16="http://schemas.microsoft.com/office/drawing/2014/main" id="{4F0A528F-A467-7F4E-A6EA-53E1170BAEC5}"/>
              </a:ext>
            </a:extLst>
          </p:cNvPr>
          <p:cNvSpPr>
            <a:spLocks noGrp="1"/>
          </p:cNvSpPr>
          <p:nvPr>
            <p:ph type="pic" sz="quarter" idx="17" hasCustomPrompt="1"/>
          </p:nvPr>
        </p:nvSpPr>
        <p:spPr>
          <a:xfrm>
            <a:off x="6395618" y="2462250"/>
            <a:ext cx="3082521" cy="3082738"/>
          </a:xfrm>
          <a:prstGeom prst="ellipse">
            <a:avLst/>
          </a:prstGeom>
        </p:spPr>
        <p:txBody>
          <a:bodyPr>
            <a:normAutofit/>
          </a:bodyPr>
          <a:lstStyle>
            <a:lvl1pPr marL="0" indent="0" algn="ctr">
              <a:buNone/>
              <a:defRPr sz="2638"/>
            </a:lvl1pPr>
          </a:lstStyle>
          <a:p>
            <a:r>
              <a:rPr lang="lv-LV"/>
              <a:t>Foto</a:t>
            </a:r>
          </a:p>
        </p:txBody>
      </p:sp>
      <p:sp>
        <p:nvSpPr>
          <p:cNvPr id="11" name="Text Placeholder 2">
            <a:extLst>
              <a:ext uri="{FF2B5EF4-FFF2-40B4-BE49-F238E27FC236}">
                <a16:creationId xmlns:a16="http://schemas.microsoft.com/office/drawing/2014/main" id="{AE47DAB1-5F7B-CE40-B71E-1C8889B51E51}"/>
              </a:ext>
            </a:extLst>
          </p:cNvPr>
          <p:cNvSpPr>
            <a:spLocks noGrp="1"/>
          </p:cNvSpPr>
          <p:nvPr>
            <p:ph type="body" sz="quarter" idx="18" hasCustomPrompt="1"/>
          </p:nvPr>
        </p:nvSpPr>
        <p:spPr>
          <a:xfrm>
            <a:off x="6395618"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3" name="Picture Placeholder 40">
            <a:extLst>
              <a:ext uri="{FF2B5EF4-FFF2-40B4-BE49-F238E27FC236}">
                <a16:creationId xmlns:a16="http://schemas.microsoft.com/office/drawing/2014/main" id="{EC9ABC09-08A0-1A42-BE5D-7EA28141E453}"/>
              </a:ext>
            </a:extLst>
          </p:cNvPr>
          <p:cNvSpPr>
            <a:spLocks noGrp="1"/>
          </p:cNvSpPr>
          <p:nvPr>
            <p:ph type="pic" sz="quarter" idx="19" hasCustomPrompt="1"/>
          </p:nvPr>
        </p:nvSpPr>
        <p:spPr>
          <a:xfrm>
            <a:off x="11409079" y="2462250"/>
            <a:ext cx="3082521" cy="3082738"/>
          </a:xfrm>
          <a:prstGeom prst="ellipse">
            <a:avLst/>
          </a:prstGeom>
        </p:spPr>
        <p:txBody>
          <a:bodyPr>
            <a:normAutofit/>
          </a:bodyPr>
          <a:lstStyle>
            <a:lvl1pPr marL="0" indent="0" algn="ctr">
              <a:buNone/>
              <a:defRPr sz="2638"/>
            </a:lvl1pPr>
          </a:lstStyle>
          <a:p>
            <a:r>
              <a:rPr lang="lv-LV"/>
              <a:t>Foto</a:t>
            </a:r>
          </a:p>
        </p:txBody>
      </p:sp>
      <p:sp>
        <p:nvSpPr>
          <p:cNvPr id="14" name="Text Placeholder 2">
            <a:extLst>
              <a:ext uri="{FF2B5EF4-FFF2-40B4-BE49-F238E27FC236}">
                <a16:creationId xmlns:a16="http://schemas.microsoft.com/office/drawing/2014/main" id="{EB4269E5-EAA1-DA4D-8B3F-348DF1DBDEAB}"/>
              </a:ext>
            </a:extLst>
          </p:cNvPr>
          <p:cNvSpPr>
            <a:spLocks noGrp="1"/>
          </p:cNvSpPr>
          <p:nvPr>
            <p:ph type="body" sz="quarter" idx="20" hasCustomPrompt="1"/>
          </p:nvPr>
        </p:nvSpPr>
        <p:spPr>
          <a:xfrm>
            <a:off x="11409079" y="572095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9" name="Picture Placeholder 40">
            <a:extLst>
              <a:ext uri="{FF2B5EF4-FFF2-40B4-BE49-F238E27FC236}">
                <a16:creationId xmlns:a16="http://schemas.microsoft.com/office/drawing/2014/main" id="{9C3B4D56-AC56-B143-A967-814F6A655798}"/>
              </a:ext>
            </a:extLst>
          </p:cNvPr>
          <p:cNvSpPr>
            <a:spLocks noGrp="1"/>
          </p:cNvSpPr>
          <p:nvPr>
            <p:ph type="pic" sz="quarter" idx="25" hasCustomPrompt="1"/>
          </p:nvPr>
        </p:nvSpPr>
        <p:spPr>
          <a:xfrm>
            <a:off x="1382156" y="6835198"/>
            <a:ext cx="3082521" cy="3082738"/>
          </a:xfrm>
          <a:prstGeom prst="ellipse">
            <a:avLst/>
          </a:prstGeom>
        </p:spPr>
        <p:txBody>
          <a:bodyPr>
            <a:normAutofit/>
          </a:bodyPr>
          <a:lstStyle>
            <a:lvl1pPr marL="0" indent="0" algn="ctr">
              <a:buNone/>
              <a:defRPr sz="2638"/>
            </a:lvl1pPr>
          </a:lstStyle>
          <a:p>
            <a:r>
              <a:rPr lang="lv-LV"/>
              <a:t>Foto</a:t>
            </a:r>
          </a:p>
        </p:txBody>
      </p:sp>
      <p:sp>
        <p:nvSpPr>
          <p:cNvPr id="20" name="Text Placeholder 2">
            <a:extLst>
              <a:ext uri="{FF2B5EF4-FFF2-40B4-BE49-F238E27FC236}">
                <a16:creationId xmlns:a16="http://schemas.microsoft.com/office/drawing/2014/main" id="{DCA30FC3-5687-D840-A7D5-4B495B7E38A1}"/>
              </a:ext>
            </a:extLst>
          </p:cNvPr>
          <p:cNvSpPr>
            <a:spLocks noGrp="1"/>
          </p:cNvSpPr>
          <p:nvPr>
            <p:ph type="body" sz="quarter" idx="26" hasCustomPrompt="1"/>
          </p:nvPr>
        </p:nvSpPr>
        <p:spPr>
          <a:xfrm>
            <a:off x="1382156"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1" name="Picture Placeholder 40">
            <a:extLst>
              <a:ext uri="{FF2B5EF4-FFF2-40B4-BE49-F238E27FC236}">
                <a16:creationId xmlns:a16="http://schemas.microsoft.com/office/drawing/2014/main" id="{51D56D81-678E-0948-BF23-5298C6B2A937}"/>
              </a:ext>
            </a:extLst>
          </p:cNvPr>
          <p:cNvSpPr>
            <a:spLocks noGrp="1"/>
          </p:cNvSpPr>
          <p:nvPr>
            <p:ph type="pic" sz="quarter" idx="27" hasCustomPrompt="1"/>
          </p:nvPr>
        </p:nvSpPr>
        <p:spPr>
          <a:xfrm>
            <a:off x="6395618" y="6835198"/>
            <a:ext cx="3082521" cy="3082738"/>
          </a:xfrm>
          <a:prstGeom prst="ellipse">
            <a:avLst/>
          </a:prstGeom>
        </p:spPr>
        <p:txBody>
          <a:bodyPr>
            <a:normAutofit/>
          </a:bodyPr>
          <a:lstStyle>
            <a:lvl1pPr marL="0" indent="0" algn="ctr">
              <a:buNone/>
              <a:defRPr sz="2638"/>
            </a:lvl1pPr>
          </a:lstStyle>
          <a:p>
            <a:r>
              <a:rPr lang="lv-LV"/>
              <a:t>Foto</a:t>
            </a:r>
          </a:p>
        </p:txBody>
      </p:sp>
      <p:sp>
        <p:nvSpPr>
          <p:cNvPr id="22" name="Text Placeholder 2">
            <a:extLst>
              <a:ext uri="{FF2B5EF4-FFF2-40B4-BE49-F238E27FC236}">
                <a16:creationId xmlns:a16="http://schemas.microsoft.com/office/drawing/2014/main" id="{B2C83E59-368A-A547-B8AF-CB7DC6B8F85A}"/>
              </a:ext>
            </a:extLst>
          </p:cNvPr>
          <p:cNvSpPr>
            <a:spLocks noGrp="1"/>
          </p:cNvSpPr>
          <p:nvPr>
            <p:ph type="body" sz="quarter" idx="28" hasCustomPrompt="1"/>
          </p:nvPr>
        </p:nvSpPr>
        <p:spPr>
          <a:xfrm>
            <a:off x="6395618"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3" name="Picture Placeholder 40">
            <a:extLst>
              <a:ext uri="{FF2B5EF4-FFF2-40B4-BE49-F238E27FC236}">
                <a16:creationId xmlns:a16="http://schemas.microsoft.com/office/drawing/2014/main" id="{3857E7FD-FF75-3D43-BEE7-C62955649A2F}"/>
              </a:ext>
            </a:extLst>
          </p:cNvPr>
          <p:cNvSpPr>
            <a:spLocks noGrp="1"/>
          </p:cNvSpPr>
          <p:nvPr>
            <p:ph type="pic" sz="quarter" idx="29" hasCustomPrompt="1"/>
          </p:nvPr>
        </p:nvSpPr>
        <p:spPr>
          <a:xfrm>
            <a:off x="11409079" y="6835198"/>
            <a:ext cx="3082521" cy="3082738"/>
          </a:xfrm>
          <a:prstGeom prst="ellipse">
            <a:avLst/>
          </a:prstGeom>
        </p:spPr>
        <p:txBody>
          <a:bodyPr>
            <a:normAutofit/>
          </a:bodyPr>
          <a:lstStyle>
            <a:lvl1pPr marL="0" indent="0" algn="ctr">
              <a:buNone/>
              <a:defRPr sz="2638"/>
            </a:lvl1pPr>
          </a:lstStyle>
          <a:p>
            <a:r>
              <a:rPr lang="lv-LV"/>
              <a:t>Foto</a:t>
            </a:r>
          </a:p>
        </p:txBody>
      </p:sp>
      <p:sp>
        <p:nvSpPr>
          <p:cNvPr id="24" name="Text Placeholder 2">
            <a:extLst>
              <a:ext uri="{FF2B5EF4-FFF2-40B4-BE49-F238E27FC236}">
                <a16:creationId xmlns:a16="http://schemas.microsoft.com/office/drawing/2014/main" id="{721F32C2-6155-9541-90AA-9034612F5443}"/>
              </a:ext>
            </a:extLst>
          </p:cNvPr>
          <p:cNvSpPr>
            <a:spLocks noGrp="1"/>
          </p:cNvSpPr>
          <p:nvPr>
            <p:ph type="body" sz="quarter" idx="30" hasCustomPrompt="1"/>
          </p:nvPr>
        </p:nvSpPr>
        <p:spPr>
          <a:xfrm>
            <a:off x="11409079" y="10093903"/>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19889429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1382156" y="2952322"/>
            <a:ext cx="3951714" cy="3951991"/>
          </a:xfrm>
          <a:prstGeom prst="ellipse">
            <a:avLst/>
          </a:prstGeom>
        </p:spPr>
        <p:txBody>
          <a:bodyPr>
            <a:normAutofit/>
          </a:bodyPr>
          <a:lstStyle>
            <a:lvl1pPr marL="0" indent="0" algn="ctr">
              <a:buNone/>
              <a:defRPr sz="2638"/>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815651"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5" name="Picture Placeholder 40">
            <a:extLst>
              <a:ext uri="{FF2B5EF4-FFF2-40B4-BE49-F238E27FC236}">
                <a16:creationId xmlns:a16="http://schemas.microsoft.com/office/drawing/2014/main" id="{479053EE-4FFB-C44D-BC3F-B935B35B83C6}"/>
              </a:ext>
            </a:extLst>
          </p:cNvPr>
          <p:cNvSpPr>
            <a:spLocks noGrp="1"/>
          </p:cNvSpPr>
          <p:nvPr>
            <p:ph type="pic" sz="quarter" idx="17" hasCustomPrompt="1"/>
          </p:nvPr>
        </p:nvSpPr>
        <p:spPr>
          <a:xfrm>
            <a:off x="5717103" y="2952322"/>
            <a:ext cx="3951714" cy="3951991"/>
          </a:xfrm>
          <a:prstGeom prst="ellipse">
            <a:avLst/>
          </a:prstGeom>
        </p:spPr>
        <p:txBody>
          <a:bodyPr>
            <a:normAutofit/>
          </a:bodyPr>
          <a:lstStyle>
            <a:lvl1pPr marL="0" indent="0" algn="ctr">
              <a:buNone/>
              <a:defRPr sz="2638"/>
            </a:lvl1pPr>
          </a:lstStyle>
          <a:p>
            <a:r>
              <a:rPr lang="lv-LV"/>
              <a:t>Foto</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6150598"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7" name="Picture Placeholder 40">
            <a:extLst>
              <a:ext uri="{FF2B5EF4-FFF2-40B4-BE49-F238E27FC236}">
                <a16:creationId xmlns:a16="http://schemas.microsoft.com/office/drawing/2014/main" id="{DFF98D52-04EB-B743-BDC3-99B5E22072EF}"/>
              </a:ext>
            </a:extLst>
          </p:cNvPr>
          <p:cNvSpPr>
            <a:spLocks noGrp="1"/>
          </p:cNvSpPr>
          <p:nvPr>
            <p:ph type="pic" sz="quarter" idx="19" hasCustomPrompt="1"/>
          </p:nvPr>
        </p:nvSpPr>
        <p:spPr>
          <a:xfrm>
            <a:off x="10052049" y="2952322"/>
            <a:ext cx="3951714" cy="3951991"/>
          </a:xfrm>
          <a:prstGeom prst="ellipse">
            <a:avLst/>
          </a:prstGeom>
        </p:spPr>
        <p:txBody>
          <a:bodyPr>
            <a:normAutofit/>
          </a:bodyPr>
          <a:lstStyle>
            <a:lvl1pPr marL="0" indent="0" algn="ctr">
              <a:buNone/>
              <a:defRPr sz="2638"/>
            </a:lvl1pPr>
          </a:lstStyle>
          <a:p>
            <a:r>
              <a:rPr lang="lv-LV"/>
              <a:t>Foto</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10485544"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7" name="Picture Placeholder 40">
            <a:extLst>
              <a:ext uri="{FF2B5EF4-FFF2-40B4-BE49-F238E27FC236}">
                <a16:creationId xmlns:a16="http://schemas.microsoft.com/office/drawing/2014/main" id="{6DE696D6-5DCE-334E-A0AB-AA6048429E12}"/>
              </a:ext>
            </a:extLst>
          </p:cNvPr>
          <p:cNvSpPr>
            <a:spLocks noGrp="1"/>
          </p:cNvSpPr>
          <p:nvPr>
            <p:ph type="pic" sz="quarter" idx="21" hasCustomPrompt="1"/>
          </p:nvPr>
        </p:nvSpPr>
        <p:spPr>
          <a:xfrm>
            <a:off x="14386996" y="2952322"/>
            <a:ext cx="3951714" cy="3951991"/>
          </a:xfrm>
          <a:prstGeom prst="ellipse">
            <a:avLst/>
          </a:prstGeom>
        </p:spPr>
        <p:txBody>
          <a:bodyPr>
            <a:normAutofit/>
          </a:bodyPr>
          <a:lstStyle>
            <a:lvl1pPr marL="0" indent="0" algn="ctr">
              <a:buNone/>
              <a:defRPr sz="2638"/>
            </a:lvl1pPr>
          </a:lstStyle>
          <a:p>
            <a:r>
              <a:rPr lang="lv-LV"/>
              <a:t>Foto</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14820491"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22815382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1382154" y="3140809"/>
            <a:ext cx="5063722" cy="5064077"/>
          </a:xfrm>
          <a:prstGeom prst="ellipse">
            <a:avLst/>
          </a:prstGeom>
        </p:spPr>
        <p:txBody>
          <a:bodyPr>
            <a:normAutofit/>
          </a:bodyPr>
          <a:lstStyle>
            <a:lvl1pPr marL="0" indent="0" algn="ctr">
              <a:buNone/>
              <a:defRPr sz="2638"/>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2372753" y="8488340"/>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7" name="Picture Placeholder 40">
            <a:extLst>
              <a:ext uri="{FF2B5EF4-FFF2-40B4-BE49-F238E27FC236}">
                <a16:creationId xmlns:a16="http://schemas.microsoft.com/office/drawing/2014/main" id="{5D46201D-37FE-594C-A13C-3C258D7731E6}"/>
              </a:ext>
            </a:extLst>
          </p:cNvPr>
          <p:cNvSpPr>
            <a:spLocks noGrp="1"/>
          </p:cNvSpPr>
          <p:nvPr>
            <p:ph type="pic" sz="quarter" idx="17" hasCustomPrompt="1"/>
          </p:nvPr>
        </p:nvSpPr>
        <p:spPr>
          <a:xfrm>
            <a:off x="6998737" y="3140809"/>
            <a:ext cx="5063722" cy="5064077"/>
          </a:xfrm>
          <a:prstGeom prst="ellipse">
            <a:avLst/>
          </a:prstGeom>
        </p:spPr>
        <p:txBody>
          <a:bodyPr>
            <a:normAutofit/>
          </a:bodyPr>
          <a:lstStyle>
            <a:lvl1pPr marL="0" indent="0" algn="ctr">
              <a:buNone/>
              <a:defRPr sz="2638"/>
            </a:lvl1pPr>
          </a:lstStyle>
          <a:p>
            <a:r>
              <a:rPr lang="lv-LV"/>
              <a:t>Foto</a:t>
            </a:r>
          </a:p>
        </p:txBody>
      </p:sp>
      <p:sp>
        <p:nvSpPr>
          <p:cNvPr id="28" name="Text Placeholder 2">
            <a:extLst>
              <a:ext uri="{FF2B5EF4-FFF2-40B4-BE49-F238E27FC236}">
                <a16:creationId xmlns:a16="http://schemas.microsoft.com/office/drawing/2014/main" id="{74A7C685-0B3F-5D4B-ABFC-97193D8B0682}"/>
              </a:ext>
            </a:extLst>
          </p:cNvPr>
          <p:cNvSpPr>
            <a:spLocks noGrp="1"/>
          </p:cNvSpPr>
          <p:nvPr>
            <p:ph type="body" sz="quarter" idx="18" hasCustomPrompt="1"/>
          </p:nvPr>
        </p:nvSpPr>
        <p:spPr>
          <a:xfrm>
            <a:off x="7989336" y="8488340"/>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9" name="Picture Placeholder 40">
            <a:extLst>
              <a:ext uri="{FF2B5EF4-FFF2-40B4-BE49-F238E27FC236}">
                <a16:creationId xmlns:a16="http://schemas.microsoft.com/office/drawing/2014/main" id="{F730EF31-7D30-444C-AC87-A226B6A501B2}"/>
              </a:ext>
            </a:extLst>
          </p:cNvPr>
          <p:cNvSpPr>
            <a:spLocks noGrp="1"/>
          </p:cNvSpPr>
          <p:nvPr>
            <p:ph type="pic" sz="quarter" idx="19" hasCustomPrompt="1"/>
          </p:nvPr>
        </p:nvSpPr>
        <p:spPr>
          <a:xfrm>
            <a:off x="12615320" y="3140809"/>
            <a:ext cx="5063722" cy="5064077"/>
          </a:xfrm>
          <a:prstGeom prst="ellipse">
            <a:avLst/>
          </a:prstGeom>
        </p:spPr>
        <p:txBody>
          <a:bodyPr>
            <a:normAutofit/>
          </a:bodyPr>
          <a:lstStyle>
            <a:lvl1pPr marL="0" indent="0" algn="ctr">
              <a:buNone/>
              <a:defRPr sz="2638"/>
            </a:lvl1pPr>
          </a:lstStyle>
          <a:p>
            <a:r>
              <a:rPr lang="lv-LV"/>
              <a:t>Foto</a:t>
            </a:r>
          </a:p>
        </p:txBody>
      </p:sp>
      <p:sp>
        <p:nvSpPr>
          <p:cNvPr id="30" name="Text Placeholder 2">
            <a:extLst>
              <a:ext uri="{FF2B5EF4-FFF2-40B4-BE49-F238E27FC236}">
                <a16:creationId xmlns:a16="http://schemas.microsoft.com/office/drawing/2014/main" id="{B3F18B16-ED69-C34A-BD18-E7C5FB319886}"/>
              </a:ext>
            </a:extLst>
          </p:cNvPr>
          <p:cNvSpPr>
            <a:spLocks noGrp="1"/>
          </p:cNvSpPr>
          <p:nvPr>
            <p:ph type="body" sz="quarter" idx="20" hasCustomPrompt="1"/>
          </p:nvPr>
        </p:nvSpPr>
        <p:spPr>
          <a:xfrm>
            <a:off x="13605919" y="8488340"/>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2643290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centi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815651"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6150598"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10485544"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14820491"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1" name="Text Placeholder 2">
            <a:extLst>
              <a:ext uri="{FF2B5EF4-FFF2-40B4-BE49-F238E27FC236}">
                <a16:creationId xmlns:a16="http://schemas.microsoft.com/office/drawing/2014/main" id="{E68BAAE3-15A4-874A-B131-6D28E7B0915D}"/>
              </a:ext>
            </a:extLst>
          </p:cNvPr>
          <p:cNvSpPr>
            <a:spLocks noGrp="1"/>
          </p:cNvSpPr>
          <p:nvPr>
            <p:ph type="body" sz="quarter" idx="23" hasCustomPrompt="1"/>
          </p:nvPr>
        </p:nvSpPr>
        <p:spPr>
          <a:xfrm>
            <a:off x="1060644" y="4520284"/>
            <a:ext cx="4592532" cy="2268783"/>
          </a:xfrm>
        </p:spPr>
        <p:txBody>
          <a:bodyPr>
            <a:noAutofit/>
          </a:bodyPr>
          <a:lstStyle>
            <a:lvl1pPr marL="0" indent="0" algn="ctr">
              <a:buNone/>
              <a:defRPr sz="14511"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0%</a:t>
            </a:r>
          </a:p>
        </p:txBody>
      </p:sp>
      <p:sp>
        <p:nvSpPr>
          <p:cNvPr id="12" name="Text Placeholder 2">
            <a:extLst>
              <a:ext uri="{FF2B5EF4-FFF2-40B4-BE49-F238E27FC236}">
                <a16:creationId xmlns:a16="http://schemas.microsoft.com/office/drawing/2014/main" id="{92327A39-39C1-334A-8C75-C473DB6DA75B}"/>
              </a:ext>
            </a:extLst>
          </p:cNvPr>
          <p:cNvSpPr>
            <a:spLocks noGrp="1"/>
          </p:cNvSpPr>
          <p:nvPr>
            <p:ph type="body" sz="quarter" idx="24" hasCustomPrompt="1"/>
          </p:nvPr>
        </p:nvSpPr>
        <p:spPr>
          <a:xfrm>
            <a:off x="5395590" y="4520284"/>
            <a:ext cx="4592532" cy="2268783"/>
          </a:xfrm>
        </p:spPr>
        <p:txBody>
          <a:bodyPr>
            <a:noAutofit/>
          </a:bodyPr>
          <a:lstStyle>
            <a:lvl1pPr marL="0" indent="0" algn="ctr">
              <a:buNone/>
              <a:defRPr sz="14511"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0%</a:t>
            </a:r>
          </a:p>
        </p:txBody>
      </p:sp>
      <p:sp>
        <p:nvSpPr>
          <p:cNvPr id="13" name="Text Placeholder 2">
            <a:extLst>
              <a:ext uri="{FF2B5EF4-FFF2-40B4-BE49-F238E27FC236}">
                <a16:creationId xmlns:a16="http://schemas.microsoft.com/office/drawing/2014/main" id="{BCEB167E-49A1-F849-8E7C-7437EB3598D5}"/>
              </a:ext>
            </a:extLst>
          </p:cNvPr>
          <p:cNvSpPr>
            <a:spLocks noGrp="1"/>
          </p:cNvSpPr>
          <p:nvPr>
            <p:ph type="body" sz="quarter" idx="25" hasCustomPrompt="1"/>
          </p:nvPr>
        </p:nvSpPr>
        <p:spPr>
          <a:xfrm>
            <a:off x="9730537" y="4520284"/>
            <a:ext cx="4592532" cy="2268783"/>
          </a:xfrm>
        </p:spPr>
        <p:txBody>
          <a:bodyPr>
            <a:noAutofit/>
          </a:bodyPr>
          <a:lstStyle>
            <a:lvl1pPr marL="0" indent="0" algn="ctr">
              <a:buNone/>
              <a:defRPr sz="14511"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0%</a:t>
            </a:r>
          </a:p>
        </p:txBody>
      </p:sp>
      <p:sp>
        <p:nvSpPr>
          <p:cNvPr id="14" name="Text Placeholder 2">
            <a:extLst>
              <a:ext uri="{FF2B5EF4-FFF2-40B4-BE49-F238E27FC236}">
                <a16:creationId xmlns:a16="http://schemas.microsoft.com/office/drawing/2014/main" id="{67077936-A88D-914F-A83A-3C04E044F6DF}"/>
              </a:ext>
            </a:extLst>
          </p:cNvPr>
          <p:cNvSpPr>
            <a:spLocks noGrp="1"/>
          </p:cNvSpPr>
          <p:nvPr>
            <p:ph type="body" sz="quarter" idx="26" hasCustomPrompt="1"/>
          </p:nvPr>
        </p:nvSpPr>
        <p:spPr>
          <a:xfrm>
            <a:off x="14065483" y="4520284"/>
            <a:ext cx="4592532" cy="2268783"/>
          </a:xfrm>
        </p:spPr>
        <p:txBody>
          <a:bodyPr>
            <a:noAutofit/>
          </a:bodyPr>
          <a:lstStyle>
            <a:lvl1pPr marL="0" indent="0" algn="ctr">
              <a:buNone/>
              <a:defRPr sz="14511"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0%</a:t>
            </a:r>
          </a:p>
        </p:txBody>
      </p:sp>
    </p:spTree>
    <p:extLst>
      <p:ext uri="{BB962C8B-B14F-4D97-AF65-F5344CB8AC3E}">
        <p14:creationId xmlns:p14="http://schemas.microsoft.com/office/powerpoint/2010/main" val="41265399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centi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815651" y="7155675"/>
            <a:ext cx="3082521" cy="640863"/>
          </a:xfrm>
        </p:spPr>
        <p:txBody>
          <a:bodyPr>
            <a:normAutofit/>
          </a:bodyPr>
          <a:lstStyle>
            <a:lvl1pPr marL="0" indent="0" algn="ctr">
              <a:buNone/>
              <a:defRPr sz="2968">
                <a:highlight>
                  <a:srgbClr val="C1D82F"/>
                </a:highlight>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6150598" y="7155675"/>
            <a:ext cx="3082521" cy="640863"/>
          </a:xfrm>
        </p:spPr>
        <p:txBody>
          <a:bodyPr>
            <a:normAutofit/>
          </a:bodyPr>
          <a:lstStyle>
            <a:lvl1pPr marL="0" indent="0" algn="ctr">
              <a:buNone/>
              <a:defRPr sz="2968">
                <a:highlight>
                  <a:srgbClr val="C1D82F"/>
                </a:highlight>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10485544" y="7155675"/>
            <a:ext cx="3082521" cy="640863"/>
          </a:xfrm>
        </p:spPr>
        <p:txBody>
          <a:bodyPr>
            <a:normAutofit/>
          </a:bodyPr>
          <a:lstStyle>
            <a:lvl1pPr marL="0" indent="0" algn="ctr">
              <a:buNone/>
              <a:defRPr sz="2968">
                <a:highlight>
                  <a:srgbClr val="C1D82F"/>
                </a:highlight>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14820491" y="7155675"/>
            <a:ext cx="3082521" cy="640863"/>
          </a:xfrm>
        </p:spPr>
        <p:txBody>
          <a:bodyPr>
            <a:normAutofit/>
          </a:bodyPr>
          <a:lstStyle>
            <a:lvl1pPr marL="0" indent="0" algn="ctr">
              <a:buNone/>
              <a:defRPr sz="2968">
                <a:highlight>
                  <a:srgbClr val="C1D82F"/>
                </a:highlight>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1" name="Text Placeholder 2">
            <a:extLst>
              <a:ext uri="{FF2B5EF4-FFF2-40B4-BE49-F238E27FC236}">
                <a16:creationId xmlns:a16="http://schemas.microsoft.com/office/drawing/2014/main" id="{E68BAAE3-15A4-874A-B131-6D28E7B0915D}"/>
              </a:ext>
            </a:extLst>
          </p:cNvPr>
          <p:cNvSpPr>
            <a:spLocks noGrp="1"/>
          </p:cNvSpPr>
          <p:nvPr>
            <p:ph type="body" sz="quarter" idx="23" hasCustomPrompt="1"/>
          </p:nvPr>
        </p:nvSpPr>
        <p:spPr>
          <a:xfrm>
            <a:off x="1060644" y="4520284"/>
            <a:ext cx="4592532" cy="2268783"/>
          </a:xfrm>
        </p:spPr>
        <p:txBody>
          <a:bodyPr>
            <a:noAutofit/>
          </a:bodyPr>
          <a:lstStyle>
            <a:lvl1pPr marL="0" indent="0" algn="ctr">
              <a:buNone/>
              <a:defRPr sz="14511"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0%</a:t>
            </a:r>
          </a:p>
        </p:txBody>
      </p:sp>
      <p:sp>
        <p:nvSpPr>
          <p:cNvPr id="12" name="Text Placeholder 2">
            <a:extLst>
              <a:ext uri="{FF2B5EF4-FFF2-40B4-BE49-F238E27FC236}">
                <a16:creationId xmlns:a16="http://schemas.microsoft.com/office/drawing/2014/main" id="{92327A39-39C1-334A-8C75-C473DB6DA75B}"/>
              </a:ext>
            </a:extLst>
          </p:cNvPr>
          <p:cNvSpPr>
            <a:spLocks noGrp="1"/>
          </p:cNvSpPr>
          <p:nvPr>
            <p:ph type="body" sz="quarter" idx="24" hasCustomPrompt="1"/>
          </p:nvPr>
        </p:nvSpPr>
        <p:spPr>
          <a:xfrm>
            <a:off x="5395590" y="4520284"/>
            <a:ext cx="4592532" cy="2268783"/>
          </a:xfrm>
        </p:spPr>
        <p:txBody>
          <a:bodyPr>
            <a:noAutofit/>
          </a:bodyPr>
          <a:lstStyle>
            <a:lvl1pPr marL="0" indent="0" algn="ctr">
              <a:buNone/>
              <a:defRPr sz="14511"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0%</a:t>
            </a:r>
          </a:p>
        </p:txBody>
      </p:sp>
      <p:sp>
        <p:nvSpPr>
          <p:cNvPr id="13" name="Text Placeholder 2">
            <a:extLst>
              <a:ext uri="{FF2B5EF4-FFF2-40B4-BE49-F238E27FC236}">
                <a16:creationId xmlns:a16="http://schemas.microsoft.com/office/drawing/2014/main" id="{BCEB167E-49A1-F849-8E7C-7437EB3598D5}"/>
              </a:ext>
            </a:extLst>
          </p:cNvPr>
          <p:cNvSpPr>
            <a:spLocks noGrp="1"/>
          </p:cNvSpPr>
          <p:nvPr>
            <p:ph type="body" sz="quarter" idx="25" hasCustomPrompt="1"/>
          </p:nvPr>
        </p:nvSpPr>
        <p:spPr>
          <a:xfrm>
            <a:off x="9730537" y="4520284"/>
            <a:ext cx="4592532" cy="2268783"/>
          </a:xfrm>
        </p:spPr>
        <p:txBody>
          <a:bodyPr>
            <a:noAutofit/>
          </a:bodyPr>
          <a:lstStyle>
            <a:lvl1pPr marL="0" indent="0" algn="ctr">
              <a:buNone/>
              <a:defRPr sz="14511"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0%</a:t>
            </a:r>
          </a:p>
        </p:txBody>
      </p:sp>
      <p:sp>
        <p:nvSpPr>
          <p:cNvPr id="14" name="Text Placeholder 2">
            <a:extLst>
              <a:ext uri="{FF2B5EF4-FFF2-40B4-BE49-F238E27FC236}">
                <a16:creationId xmlns:a16="http://schemas.microsoft.com/office/drawing/2014/main" id="{67077936-A88D-914F-A83A-3C04E044F6DF}"/>
              </a:ext>
            </a:extLst>
          </p:cNvPr>
          <p:cNvSpPr>
            <a:spLocks noGrp="1"/>
          </p:cNvSpPr>
          <p:nvPr>
            <p:ph type="body" sz="quarter" idx="26" hasCustomPrompt="1"/>
          </p:nvPr>
        </p:nvSpPr>
        <p:spPr>
          <a:xfrm>
            <a:off x="14065483" y="4520284"/>
            <a:ext cx="4592532" cy="2268783"/>
          </a:xfrm>
        </p:spPr>
        <p:txBody>
          <a:bodyPr>
            <a:noAutofit/>
          </a:bodyPr>
          <a:lstStyle>
            <a:lvl1pPr marL="0" indent="0" algn="ctr">
              <a:buNone/>
              <a:defRPr sz="14511"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0%</a:t>
            </a:r>
          </a:p>
        </p:txBody>
      </p:sp>
    </p:spTree>
    <p:extLst>
      <p:ext uri="{BB962C8B-B14F-4D97-AF65-F5344CB8AC3E}">
        <p14:creationId xmlns:p14="http://schemas.microsoft.com/office/powerpoint/2010/main" val="1320095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ulslaid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D8B496-CB44-1B4B-85FF-913C7AC2FC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460232" y="741472"/>
            <a:ext cx="2570538" cy="1109388"/>
          </a:xfrm>
          <a:prstGeom prst="rect">
            <a:avLst/>
          </a:prstGeom>
        </p:spPr>
      </p:pic>
      <p:pic>
        <p:nvPicPr>
          <p:cNvPr id="16" name="Picture 15">
            <a:extLst>
              <a:ext uri="{FF2B5EF4-FFF2-40B4-BE49-F238E27FC236}">
                <a16:creationId xmlns:a16="http://schemas.microsoft.com/office/drawing/2014/main" id="{E6C3450B-FF23-AA40-8F2C-E4CC555D2DD8}"/>
              </a:ext>
            </a:extLst>
          </p:cNvPr>
          <p:cNvPicPr>
            <a:picLocks noChangeAspect="1"/>
          </p:cNvPicPr>
          <p:nvPr userDrawn="1"/>
        </p:nvPicPr>
        <p:blipFill>
          <a:blip r:embed="rId3"/>
          <a:stretch>
            <a:fillRect/>
          </a:stretch>
        </p:blipFill>
        <p:spPr>
          <a:xfrm>
            <a:off x="6010693" y="10126178"/>
            <a:ext cx="248645" cy="351053"/>
          </a:xfrm>
          <a:prstGeom prst="rect">
            <a:avLst/>
          </a:prstGeom>
        </p:spPr>
      </p:pic>
      <p:pic>
        <p:nvPicPr>
          <p:cNvPr id="17" name="Picture 16">
            <a:extLst>
              <a:ext uri="{FF2B5EF4-FFF2-40B4-BE49-F238E27FC236}">
                <a16:creationId xmlns:a16="http://schemas.microsoft.com/office/drawing/2014/main" id="{B38297D4-C0FA-9745-BC88-2DE64D70E9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959499" y="9647764"/>
            <a:ext cx="351029" cy="351053"/>
          </a:xfrm>
          <a:prstGeom prst="rect">
            <a:avLst/>
          </a:prstGeom>
        </p:spPr>
      </p:pic>
      <p:sp>
        <p:nvSpPr>
          <p:cNvPr id="20" name="Title 19">
            <a:extLst>
              <a:ext uri="{FF2B5EF4-FFF2-40B4-BE49-F238E27FC236}">
                <a16:creationId xmlns:a16="http://schemas.microsoft.com/office/drawing/2014/main" id="{8749D499-06B4-ED40-B85A-BA442E2CBAB1}"/>
              </a:ext>
            </a:extLst>
          </p:cNvPr>
          <p:cNvSpPr>
            <a:spLocks noGrp="1"/>
          </p:cNvSpPr>
          <p:nvPr>
            <p:ph type="title" hasCustomPrompt="1"/>
          </p:nvPr>
        </p:nvSpPr>
        <p:spPr>
          <a:xfrm>
            <a:off x="1991409" y="3048195"/>
            <a:ext cx="17339786" cy="2185952"/>
          </a:xfrm>
        </p:spPr>
        <p:txBody>
          <a:bodyPr>
            <a:noAutofit/>
          </a:bodyPr>
          <a:lstStyle>
            <a:lvl1pPr>
              <a:defRPr sz="8905" b="1" i="0" cap="all" baseline="0">
                <a:solidFill>
                  <a:srgbClr val="00467F"/>
                </a:solidFill>
                <a:latin typeface="Century Gothic" panose="020B0502020202020204" pitchFamily="34" charset="0"/>
              </a:defRPr>
            </a:lvl1pPr>
          </a:lstStyle>
          <a:p>
            <a:r>
              <a:rPr lang="en-GB"/>
              <a:t>LIELAIS VIRSRAKSTS</a:t>
            </a:r>
            <a:endParaRPr lang="lv-LV"/>
          </a:p>
        </p:txBody>
      </p:sp>
      <p:sp>
        <p:nvSpPr>
          <p:cNvPr id="25" name="Text Placeholder 24">
            <a:extLst>
              <a:ext uri="{FF2B5EF4-FFF2-40B4-BE49-F238E27FC236}">
                <a16:creationId xmlns:a16="http://schemas.microsoft.com/office/drawing/2014/main" id="{00676533-AB2A-854B-A62A-A90E7C915595}"/>
              </a:ext>
            </a:extLst>
          </p:cNvPr>
          <p:cNvSpPr>
            <a:spLocks noGrp="1"/>
          </p:cNvSpPr>
          <p:nvPr>
            <p:ph type="body" sz="quarter" idx="10" hasCustomPrompt="1"/>
          </p:nvPr>
        </p:nvSpPr>
        <p:spPr>
          <a:xfrm>
            <a:off x="1992087" y="5650309"/>
            <a:ext cx="17339786" cy="1627578"/>
          </a:xfrm>
        </p:spPr>
        <p:txBody>
          <a:bodyPr>
            <a:normAutofit/>
          </a:bodyPr>
          <a:lstStyle>
            <a:lvl1pPr marL="0" indent="0">
              <a:buNone/>
              <a:defRPr sz="5277" b="0" i="0">
                <a:solidFill>
                  <a:srgbClr val="00467F"/>
                </a:solidFill>
                <a:latin typeface="Century Gothic" panose="020B0502020202020204" pitchFamily="34" charset="0"/>
              </a:defRPr>
            </a:lvl1pPr>
            <a:lvl2pPr marL="753923" indent="0">
              <a:buNone/>
              <a:defRPr b="0" i="0">
                <a:latin typeface="Century Gothic" panose="020B0502020202020204" pitchFamily="34" charset="0"/>
              </a:defRPr>
            </a:lvl2pPr>
            <a:lvl3pPr marL="1507846" indent="0">
              <a:buNone/>
              <a:defRPr b="0" i="0">
                <a:latin typeface="Century Gothic" panose="020B0502020202020204" pitchFamily="34" charset="0"/>
              </a:defRPr>
            </a:lvl3pPr>
            <a:lvl4pPr marL="2261768" indent="0">
              <a:buNone/>
              <a:defRPr b="0" i="0">
                <a:latin typeface="Century Gothic" panose="020B0502020202020204" pitchFamily="34" charset="0"/>
              </a:defRPr>
            </a:lvl4pPr>
            <a:lvl5pPr marL="3015691" indent="0">
              <a:buNone/>
              <a:defRPr b="0" i="0">
                <a:latin typeface="Century Gothic" panose="020B0502020202020204" pitchFamily="34" charset="0"/>
              </a:defRPr>
            </a:lvl5pPr>
          </a:lstStyle>
          <a:p>
            <a:pPr lvl="0"/>
            <a:r>
              <a:rPr lang="en-GB" err="1"/>
              <a:t>Mazais</a:t>
            </a:r>
            <a:r>
              <a:rPr lang="en-GB"/>
              <a:t> </a:t>
            </a:r>
            <a:r>
              <a:rPr lang="en-GB" err="1"/>
              <a:t>virsraksts</a:t>
            </a:r>
            <a:endParaRPr lang="en-GB"/>
          </a:p>
        </p:txBody>
      </p:sp>
      <p:sp>
        <p:nvSpPr>
          <p:cNvPr id="33" name="Text Placeholder 32">
            <a:extLst>
              <a:ext uri="{FF2B5EF4-FFF2-40B4-BE49-F238E27FC236}">
                <a16:creationId xmlns:a16="http://schemas.microsoft.com/office/drawing/2014/main" id="{05EBDD08-F6AA-694A-9BF1-1D5CE3F43347}"/>
              </a:ext>
            </a:extLst>
          </p:cNvPr>
          <p:cNvSpPr>
            <a:spLocks noGrp="1"/>
          </p:cNvSpPr>
          <p:nvPr>
            <p:ph type="body" sz="quarter" idx="11" hasCustomPrompt="1"/>
          </p:nvPr>
        </p:nvSpPr>
        <p:spPr>
          <a:xfrm>
            <a:off x="5798667" y="8664931"/>
            <a:ext cx="3324506" cy="408772"/>
          </a:xfrm>
        </p:spPr>
        <p:txBody>
          <a:bodyPr anchor="ctr">
            <a:noAutofit/>
          </a:bodyPr>
          <a:lstStyle>
            <a:lvl1pPr marL="0" indent="0">
              <a:buFontTx/>
              <a:buNone/>
              <a:defRPr sz="2309" b="1" i="0">
                <a:latin typeface="Century Gothic" panose="020B0502020202020204" pitchFamily="34" charset="0"/>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Vārds</a:t>
            </a:r>
            <a:r>
              <a:rPr lang="en-GB"/>
              <a:t> </a:t>
            </a:r>
            <a:r>
              <a:rPr lang="en-GB" err="1"/>
              <a:t>Uzvārds</a:t>
            </a:r>
            <a:endParaRPr lang="en-GB"/>
          </a:p>
        </p:txBody>
      </p:sp>
      <p:sp>
        <p:nvSpPr>
          <p:cNvPr id="37" name="Text Placeholder 32">
            <a:extLst>
              <a:ext uri="{FF2B5EF4-FFF2-40B4-BE49-F238E27FC236}">
                <a16:creationId xmlns:a16="http://schemas.microsoft.com/office/drawing/2014/main" id="{2DD886AF-5CB2-A242-9E10-7CFF112E8082}"/>
              </a:ext>
            </a:extLst>
          </p:cNvPr>
          <p:cNvSpPr>
            <a:spLocks noGrp="1"/>
          </p:cNvSpPr>
          <p:nvPr>
            <p:ph type="body" sz="quarter" idx="12" hasCustomPrompt="1"/>
          </p:nvPr>
        </p:nvSpPr>
        <p:spPr>
          <a:xfrm>
            <a:off x="5798667" y="9104718"/>
            <a:ext cx="3324506" cy="408772"/>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Amats</a:t>
            </a:r>
            <a:endParaRPr lang="en-GB"/>
          </a:p>
        </p:txBody>
      </p:sp>
      <p:sp>
        <p:nvSpPr>
          <p:cNvPr id="38" name="Text Placeholder 32">
            <a:extLst>
              <a:ext uri="{FF2B5EF4-FFF2-40B4-BE49-F238E27FC236}">
                <a16:creationId xmlns:a16="http://schemas.microsoft.com/office/drawing/2014/main" id="{1D0F533F-B9DC-6D42-B630-F0B87FB14E61}"/>
              </a:ext>
            </a:extLst>
          </p:cNvPr>
          <p:cNvSpPr>
            <a:spLocks noGrp="1"/>
          </p:cNvSpPr>
          <p:nvPr>
            <p:ph type="body" sz="quarter" idx="13" hasCustomPrompt="1"/>
          </p:nvPr>
        </p:nvSpPr>
        <p:spPr>
          <a:xfrm>
            <a:off x="6390277" y="9640851"/>
            <a:ext cx="3324506" cy="376431"/>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epasts@altum.lv</a:t>
            </a:r>
            <a:endParaRPr lang="en-GB"/>
          </a:p>
        </p:txBody>
      </p:sp>
      <p:sp>
        <p:nvSpPr>
          <p:cNvPr id="39" name="Text Placeholder 32">
            <a:extLst>
              <a:ext uri="{FF2B5EF4-FFF2-40B4-BE49-F238E27FC236}">
                <a16:creationId xmlns:a16="http://schemas.microsoft.com/office/drawing/2014/main" id="{60301190-7DAE-2E4B-A007-B55FB5CA0F58}"/>
              </a:ext>
            </a:extLst>
          </p:cNvPr>
          <p:cNvSpPr>
            <a:spLocks noGrp="1"/>
          </p:cNvSpPr>
          <p:nvPr>
            <p:ph type="body" sz="quarter" idx="14" hasCustomPrompt="1"/>
          </p:nvPr>
        </p:nvSpPr>
        <p:spPr>
          <a:xfrm>
            <a:off x="6390277" y="10126006"/>
            <a:ext cx="3324506" cy="376431"/>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a:t>22222222</a:t>
            </a:r>
          </a:p>
        </p:txBody>
      </p:sp>
      <p:sp>
        <p:nvSpPr>
          <p:cNvPr id="41" name="Picture Placeholder 40">
            <a:extLst>
              <a:ext uri="{FF2B5EF4-FFF2-40B4-BE49-F238E27FC236}">
                <a16:creationId xmlns:a16="http://schemas.microsoft.com/office/drawing/2014/main" id="{04EFF263-62FC-BD42-B427-55413817EF69}"/>
              </a:ext>
            </a:extLst>
          </p:cNvPr>
          <p:cNvSpPr>
            <a:spLocks noGrp="1"/>
          </p:cNvSpPr>
          <p:nvPr>
            <p:ph type="pic" sz="quarter" idx="15" hasCustomPrompt="1"/>
          </p:nvPr>
        </p:nvSpPr>
        <p:spPr>
          <a:xfrm>
            <a:off x="1991409" y="7416821"/>
            <a:ext cx="3490423" cy="3490668"/>
          </a:xfrm>
          <a:prstGeom prst="ellipse">
            <a:avLst/>
          </a:prstGeom>
        </p:spPr>
        <p:txBody>
          <a:bodyPr>
            <a:normAutofit/>
          </a:bodyPr>
          <a:lstStyle>
            <a:lvl1pPr marL="0" indent="0" algn="ctr">
              <a:buNone/>
              <a:defRPr sz="2638"/>
            </a:lvl1pPr>
          </a:lstStyle>
          <a:p>
            <a:r>
              <a:rPr lang="lv-LV"/>
              <a:t>Foto</a:t>
            </a:r>
          </a:p>
        </p:txBody>
      </p:sp>
    </p:spTree>
    <p:extLst>
      <p:ext uri="{BB962C8B-B14F-4D97-AF65-F5344CB8AC3E}">
        <p14:creationId xmlns:p14="http://schemas.microsoft.com/office/powerpoint/2010/main" val="22254285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irsraksts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815651"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6150598"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10485544"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14820491" y="7155675"/>
            <a:ext cx="3082521" cy="640863"/>
          </a:xfrm>
        </p:spPr>
        <p:txBody>
          <a:bodyPr>
            <a:normAutofit/>
          </a:bodyPr>
          <a:lstStyle>
            <a:lvl1pPr marL="0" indent="0" algn="ctr">
              <a:buNone/>
              <a:defRPr sz="2968"/>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27144139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Virsraksts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815651" y="7155675"/>
            <a:ext cx="3082521" cy="640863"/>
          </a:xfrm>
        </p:spPr>
        <p:txBody>
          <a:bodyPr>
            <a:normAutofit/>
          </a:bodyPr>
          <a:lstStyle>
            <a:lvl1pPr marL="0" indent="0" algn="ctr">
              <a:buNone/>
              <a:defRPr sz="2968">
                <a:highlight>
                  <a:srgbClr val="C1D82F"/>
                </a:highlight>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6150598" y="7155675"/>
            <a:ext cx="3082521" cy="640863"/>
          </a:xfrm>
        </p:spPr>
        <p:txBody>
          <a:bodyPr>
            <a:normAutofit/>
          </a:bodyPr>
          <a:lstStyle>
            <a:lvl1pPr marL="0" indent="0" algn="ctr">
              <a:buNone/>
              <a:defRPr sz="2968">
                <a:highlight>
                  <a:srgbClr val="C1D82F"/>
                </a:highlight>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10485544" y="7155675"/>
            <a:ext cx="3082521" cy="640863"/>
          </a:xfrm>
        </p:spPr>
        <p:txBody>
          <a:bodyPr>
            <a:normAutofit/>
          </a:bodyPr>
          <a:lstStyle>
            <a:lvl1pPr marL="0" indent="0" algn="ctr">
              <a:buNone/>
              <a:defRPr sz="2968">
                <a:highlight>
                  <a:srgbClr val="C1D82F"/>
                </a:highlight>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14820491" y="7155675"/>
            <a:ext cx="3082521" cy="640863"/>
          </a:xfrm>
        </p:spPr>
        <p:txBody>
          <a:bodyPr>
            <a:normAutofit/>
          </a:bodyPr>
          <a:lstStyle>
            <a:lvl1pPr marL="0" indent="0" algn="ctr">
              <a:buNone/>
              <a:defRPr sz="2968">
                <a:highlight>
                  <a:srgbClr val="C1D82F"/>
                </a:highlight>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14976014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1382155" y="4286854"/>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61371" y="4401587"/>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1461371" y="5106372"/>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6764454" y="4286854"/>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6843670" y="4401587"/>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6843670" y="5106372"/>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12146753" y="4286854"/>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12225969" y="4401587"/>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12225969" y="5106372"/>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7" name="Rectangle 26">
            <a:extLst>
              <a:ext uri="{FF2B5EF4-FFF2-40B4-BE49-F238E27FC236}">
                <a16:creationId xmlns:a16="http://schemas.microsoft.com/office/drawing/2014/main" id="{74028B6E-A71C-6046-B69C-57C406D8CD36}"/>
              </a:ext>
            </a:extLst>
          </p:cNvPr>
          <p:cNvSpPr/>
          <p:nvPr userDrawn="1"/>
        </p:nvSpPr>
        <p:spPr>
          <a:xfrm>
            <a:off x="1382155" y="8720971"/>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9" name="Text Placeholder 2">
            <a:extLst>
              <a:ext uri="{FF2B5EF4-FFF2-40B4-BE49-F238E27FC236}">
                <a16:creationId xmlns:a16="http://schemas.microsoft.com/office/drawing/2014/main" id="{7989E537-3DD3-EE40-8FF3-CFD07F2F1E95}"/>
              </a:ext>
            </a:extLst>
          </p:cNvPr>
          <p:cNvSpPr>
            <a:spLocks noGrp="1"/>
          </p:cNvSpPr>
          <p:nvPr>
            <p:ph type="body" sz="quarter" idx="22" hasCustomPrompt="1"/>
          </p:nvPr>
        </p:nvSpPr>
        <p:spPr>
          <a:xfrm>
            <a:off x="1461371" y="8835704"/>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0" name="Text Placeholder 2">
            <a:extLst>
              <a:ext uri="{FF2B5EF4-FFF2-40B4-BE49-F238E27FC236}">
                <a16:creationId xmlns:a16="http://schemas.microsoft.com/office/drawing/2014/main" id="{F2C24D09-D316-5A46-9B81-1C114070AF5F}"/>
              </a:ext>
            </a:extLst>
          </p:cNvPr>
          <p:cNvSpPr>
            <a:spLocks noGrp="1"/>
          </p:cNvSpPr>
          <p:nvPr>
            <p:ph type="body" sz="quarter" idx="23" hasCustomPrompt="1"/>
          </p:nvPr>
        </p:nvSpPr>
        <p:spPr>
          <a:xfrm>
            <a:off x="1461371" y="9540490"/>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1" name="Rectangle 30">
            <a:extLst>
              <a:ext uri="{FF2B5EF4-FFF2-40B4-BE49-F238E27FC236}">
                <a16:creationId xmlns:a16="http://schemas.microsoft.com/office/drawing/2014/main" id="{D07FBD4F-BFFF-B94E-8ED0-B001164DE476}"/>
              </a:ext>
            </a:extLst>
          </p:cNvPr>
          <p:cNvSpPr/>
          <p:nvPr userDrawn="1"/>
        </p:nvSpPr>
        <p:spPr>
          <a:xfrm>
            <a:off x="6764454" y="8720971"/>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2" name="Text Placeholder 2">
            <a:extLst>
              <a:ext uri="{FF2B5EF4-FFF2-40B4-BE49-F238E27FC236}">
                <a16:creationId xmlns:a16="http://schemas.microsoft.com/office/drawing/2014/main" id="{3161A73F-3798-9B46-A173-364B0A1812CB}"/>
              </a:ext>
            </a:extLst>
          </p:cNvPr>
          <p:cNvSpPr>
            <a:spLocks noGrp="1"/>
          </p:cNvSpPr>
          <p:nvPr>
            <p:ph type="body" sz="quarter" idx="24" hasCustomPrompt="1"/>
          </p:nvPr>
        </p:nvSpPr>
        <p:spPr>
          <a:xfrm>
            <a:off x="6843670" y="8835704"/>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3" name="Text Placeholder 2">
            <a:extLst>
              <a:ext uri="{FF2B5EF4-FFF2-40B4-BE49-F238E27FC236}">
                <a16:creationId xmlns:a16="http://schemas.microsoft.com/office/drawing/2014/main" id="{97963B76-77D5-C845-8AA3-C6CC3C673503}"/>
              </a:ext>
            </a:extLst>
          </p:cNvPr>
          <p:cNvSpPr>
            <a:spLocks noGrp="1"/>
          </p:cNvSpPr>
          <p:nvPr>
            <p:ph type="body" sz="quarter" idx="25" hasCustomPrompt="1"/>
          </p:nvPr>
        </p:nvSpPr>
        <p:spPr>
          <a:xfrm>
            <a:off x="6843670" y="9540490"/>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4" name="Rectangle 33">
            <a:extLst>
              <a:ext uri="{FF2B5EF4-FFF2-40B4-BE49-F238E27FC236}">
                <a16:creationId xmlns:a16="http://schemas.microsoft.com/office/drawing/2014/main" id="{57331CB4-7CD1-3C48-9BC3-5A18A5E66274}"/>
              </a:ext>
            </a:extLst>
          </p:cNvPr>
          <p:cNvSpPr/>
          <p:nvPr userDrawn="1"/>
        </p:nvSpPr>
        <p:spPr>
          <a:xfrm>
            <a:off x="12146753" y="8720971"/>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5" name="Text Placeholder 2">
            <a:extLst>
              <a:ext uri="{FF2B5EF4-FFF2-40B4-BE49-F238E27FC236}">
                <a16:creationId xmlns:a16="http://schemas.microsoft.com/office/drawing/2014/main" id="{5BCF1B78-F8CE-B745-A13B-46073AB41125}"/>
              </a:ext>
            </a:extLst>
          </p:cNvPr>
          <p:cNvSpPr>
            <a:spLocks noGrp="1"/>
          </p:cNvSpPr>
          <p:nvPr>
            <p:ph type="body" sz="quarter" idx="26" hasCustomPrompt="1"/>
          </p:nvPr>
        </p:nvSpPr>
        <p:spPr>
          <a:xfrm>
            <a:off x="12225969" y="8835704"/>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6" name="Text Placeholder 2">
            <a:extLst>
              <a:ext uri="{FF2B5EF4-FFF2-40B4-BE49-F238E27FC236}">
                <a16:creationId xmlns:a16="http://schemas.microsoft.com/office/drawing/2014/main" id="{D0F1D6BE-800D-654C-BC60-ED146E0F19ED}"/>
              </a:ext>
            </a:extLst>
          </p:cNvPr>
          <p:cNvSpPr>
            <a:spLocks noGrp="1"/>
          </p:cNvSpPr>
          <p:nvPr>
            <p:ph type="body" sz="quarter" idx="27" hasCustomPrompt="1"/>
          </p:nvPr>
        </p:nvSpPr>
        <p:spPr>
          <a:xfrm>
            <a:off x="12225969" y="9540490"/>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25580330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1382155" y="6157430"/>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61371" y="6272163"/>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1461371" y="6976949"/>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7146178" y="6157430"/>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7225394" y="6272163"/>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7225394" y="6976949"/>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12910201" y="6157430"/>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12989417" y="6272163"/>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12989417" y="6976949"/>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20409041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3806099" y="6157430"/>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3885315" y="6272163"/>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3885315" y="6976949"/>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10848894" y="6157430"/>
            <a:ext cx="4868266" cy="217186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10928110" y="6272163"/>
            <a:ext cx="4709834" cy="640863"/>
          </a:xfrm>
        </p:spPr>
        <p:txBody>
          <a:bodyPr>
            <a:normAutofit/>
          </a:bodyPr>
          <a:lstStyle>
            <a:lvl1pPr marL="0" indent="0" algn="ctr">
              <a:buNone/>
              <a:defRPr sz="2968"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10928110" y="6976949"/>
            <a:ext cx="4709834" cy="1162878"/>
          </a:xfrm>
        </p:spPr>
        <p:txBody>
          <a:bodyPr>
            <a:normAutofit/>
          </a:bodyPr>
          <a:lstStyle>
            <a:lvl1pPr marL="0" indent="0" algn="ctr">
              <a:buNone/>
              <a:defRPr sz="2474" b="0"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34765246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1382155" y="4286854"/>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61371" y="4401587"/>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1461371" y="5106372"/>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6764454" y="4286854"/>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6843670" y="4401587"/>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6843670" y="5106372"/>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12146753" y="4286854"/>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12225969" y="4401587"/>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12225969" y="5106372"/>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7" name="Rectangle 26">
            <a:extLst>
              <a:ext uri="{FF2B5EF4-FFF2-40B4-BE49-F238E27FC236}">
                <a16:creationId xmlns:a16="http://schemas.microsoft.com/office/drawing/2014/main" id="{74028B6E-A71C-6046-B69C-57C406D8CD36}"/>
              </a:ext>
            </a:extLst>
          </p:cNvPr>
          <p:cNvSpPr/>
          <p:nvPr userDrawn="1"/>
        </p:nvSpPr>
        <p:spPr>
          <a:xfrm>
            <a:off x="1382155" y="8720971"/>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9" name="Text Placeholder 2">
            <a:extLst>
              <a:ext uri="{FF2B5EF4-FFF2-40B4-BE49-F238E27FC236}">
                <a16:creationId xmlns:a16="http://schemas.microsoft.com/office/drawing/2014/main" id="{7989E537-3DD3-EE40-8FF3-CFD07F2F1E95}"/>
              </a:ext>
            </a:extLst>
          </p:cNvPr>
          <p:cNvSpPr>
            <a:spLocks noGrp="1"/>
          </p:cNvSpPr>
          <p:nvPr>
            <p:ph type="body" sz="quarter" idx="22" hasCustomPrompt="1"/>
          </p:nvPr>
        </p:nvSpPr>
        <p:spPr>
          <a:xfrm>
            <a:off x="1461371" y="883570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0" name="Text Placeholder 2">
            <a:extLst>
              <a:ext uri="{FF2B5EF4-FFF2-40B4-BE49-F238E27FC236}">
                <a16:creationId xmlns:a16="http://schemas.microsoft.com/office/drawing/2014/main" id="{F2C24D09-D316-5A46-9B81-1C114070AF5F}"/>
              </a:ext>
            </a:extLst>
          </p:cNvPr>
          <p:cNvSpPr>
            <a:spLocks noGrp="1"/>
          </p:cNvSpPr>
          <p:nvPr>
            <p:ph type="body" sz="quarter" idx="23" hasCustomPrompt="1"/>
          </p:nvPr>
        </p:nvSpPr>
        <p:spPr>
          <a:xfrm>
            <a:off x="1461371" y="9540490"/>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1" name="Rectangle 30">
            <a:extLst>
              <a:ext uri="{FF2B5EF4-FFF2-40B4-BE49-F238E27FC236}">
                <a16:creationId xmlns:a16="http://schemas.microsoft.com/office/drawing/2014/main" id="{D07FBD4F-BFFF-B94E-8ED0-B001164DE476}"/>
              </a:ext>
            </a:extLst>
          </p:cNvPr>
          <p:cNvSpPr/>
          <p:nvPr userDrawn="1"/>
        </p:nvSpPr>
        <p:spPr>
          <a:xfrm>
            <a:off x="6764454" y="8720971"/>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2" name="Text Placeholder 2">
            <a:extLst>
              <a:ext uri="{FF2B5EF4-FFF2-40B4-BE49-F238E27FC236}">
                <a16:creationId xmlns:a16="http://schemas.microsoft.com/office/drawing/2014/main" id="{3161A73F-3798-9B46-A173-364B0A1812CB}"/>
              </a:ext>
            </a:extLst>
          </p:cNvPr>
          <p:cNvSpPr>
            <a:spLocks noGrp="1"/>
          </p:cNvSpPr>
          <p:nvPr>
            <p:ph type="body" sz="quarter" idx="24" hasCustomPrompt="1"/>
          </p:nvPr>
        </p:nvSpPr>
        <p:spPr>
          <a:xfrm>
            <a:off x="6843670" y="883570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3" name="Text Placeholder 2">
            <a:extLst>
              <a:ext uri="{FF2B5EF4-FFF2-40B4-BE49-F238E27FC236}">
                <a16:creationId xmlns:a16="http://schemas.microsoft.com/office/drawing/2014/main" id="{97963B76-77D5-C845-8AA3-C6CC3C673503}"/>
              </a:ext>
            </a:extLst>
          </p:cNvPr>
          <p:cNvSpPr>
            <a:spLocks noGrp="1"/>
          </p:cNvSpPr>
          <p:nvPr>
            <p:ph type="body" sz="quarter" idx="25" hasCustomPrompt="1"/>
          </p:nvPr>
        </p:nvSpPr>
        <p:spPr>
          <a:xfrm>
            <a:off x="6843670" y="9540490"/>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4" name="Rectangle 33">
            <a:extLst>
              <a:ext uri="{FF2B5EF4-FFF2-40B4-BE49-F238E27FC236}">
                <a16:creationId xmlns:a16="http://schemas.microsoft.com/office/drawing/2014/main" id="{57331CB4-7CD1-3C48-9BC3-5A18A5E66274}"/>
              </a:ext>
            </a:extLst>
          </p:cNvPr>
          <p:cNvSpPr/>
          <p:nvPr userDrawn="1"/>
        </p:nvSpPr>
        <p:spPr>
          <a:xfrm>
            <a:off x="12146753" y="8720971"/>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5" name="Text Placeholder 2">
            <a:extLst>
              <a:ext uri="{FF2B5EF4-FFF2-40B4-BE49-F238E27FC236}">
                <a16:creationId xmlns:a16="http://schemas.microsoft.com/office/drawing/2014/main" id="{5BCF1B78-F8CE-B745-A13B-46073AB41125}"/>
              </a:ext>
            </a:extLst>
          </p:cNvPr>
          <p:cNvSpPr>
            <a:spLocks noGrp="1"/>
          </p:cNvSpPr>
          <p:nvPr>
            <p:ph type="body" sz="quarter" idx="26" hasCustomPrompt="1"/>
          </p:nvPr>
        </p:nvSpPr>
        <p:spPr>
          <a:xfrm>
            <a:off x="12225969" y="883570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6" name="Text Placeholder 2">
            <a:extLst>
              <a:ext uri="{FF2B5EF4-FFF2-40B4-BE49-F238E27FC236}">
                <a16:creationId xmlns:a16="http://schemas.microsoft.com/office/drawing/2014/main" id="{D0F1D6BE-800D-654C-BC60-ED146E0F19ED}"/>
              </a:ext>
            </a:extLst>
          </p:cNvPr>
          <p:cNvSpPr>
            <a:spLocks noGrp="1"/>
          </p:cNvSpPr>
          <p:nvPr>
            <p:ph type="body" sz="quarter" idx="27" hasCustomPrompt="1"/>
          </p:nvPr>
        </p:nvSpPr>
        <p:spPr>
          <a:xfrm>
            <a:off x="12225969" y="9540490"/>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8302188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1382155" y="6157430"/>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61371"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1461371"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7146178" y="6157430"/>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7225394"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7225394"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12910201" y="6157430"/>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12989417"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12989417"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2896771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3806099" y="6157430"/>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solidFill>
                <a:schemeClr val="bg1"/>
              </a:solidFill>
            </a:endParaRP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3885315"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3885315"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10848894" y="6157430"/>
            <a:ext cx="4868266" cy="2171864"/>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10928110"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10928110"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10127967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1382155" y="4286854"/>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61371" y="4401587"/>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1461371" y="5106372"/>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6764454" y="4286854"/>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6843670" y="4401587"/>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6843670" y="5106372"/>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12146753" y="4286854"/>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12225969" y="4401587"/>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12225969" y="5106372"/>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27" name="Rectangle 26">
            <a:extLst>
              <a:ext uri="{FF2B5EF4-FFF2-40B4-BE49-F238E27FC236}">
                <a16:creationId xmlns:a16="http://schemas.microsoft.com/office/drawing/2014/main" id="{74028B6E-A71C-6046-B69C-57C406D8CD36}"/>
              </a:ext>
            </a:extLst>
          </p:cNvPr>
          <p:cNvSpPr/>
          <p:nvPr userDrawn="1"/>
        </p:nvSpPr>
        <p:spPr>
          <a:xfrm>
            <a:off x="1382155" y="8720971"/>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9" name="Text Placeholder 2">
            <a:extLst>
              <a:ext uri="{FF2B5EF4-FFF2-40B4-BE49-F238E27FC236}">
                <a16:creationId xmlns:a16="http://schemas.microsoft.com/office/drawing/2014/main" id="{7989E537-3DD3-EE40-8FF3-CFD07F2F1E95}"/>
              </a:ext>
            </a:extLst>
          </p:cNvPr>
          <p:cNvSpPr>
            <a:spLocks noGrp="1"/>
          </p:cNvSpPr>
          <p:nvPr>
            <p:ph type="body" sz="quarter" idx="22" hasCustomPrompt="1"/>
          </p:nvPr>
        </p:nvSpPr>
        <p:spPr>
          <a:xfrm>
            <a:off x="1461371" y="883570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0" name="Text Placeholder 2">
            <a:extLst>
              <a:ext uri="{FF2B5EF4-FFF2-40B4-BE49-F238E27FC236}">
                <a16:creationId xmlns:a16="http://schemas.microsoft.com/office/drawing/2014/main" id="{F2C24D09-D316-5A46-9B81-1C114070AF5F}"/>
              </a:ext>
            </a:extLst>
          </p:cNvPr>
          <p:cNvSpPr>
            <a:spLocks noGrp="1"/>
          </p:cNvSpPr>
          <p:nvPr>
            <p:ph type="body" sz="quarter" idx="23" hasCustomPrompt="1"/>
          </p:nvPr>
        </p:nvSpPr>
        <p:spPr>
          <a:xfrm>
            <a:off x="1461371" y="9540490"/>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1" name="Rectangle 30">
            <a:extLst>
              <a:ext uri="{FF2B5EF4-FFF2-40B4-BE49-F238E27FC236}">
                <a16:creationId xmlns:a16="http://schemas.microsoft.com/office/drawing/2014/main" id="{D07FBD4F-BFFF-B94E-8ED0-B001164DE476}"/>
              </a:ext>
            </a:extLst>
          </p:cNvPr>
          <p:cNvSpPr/>
          <p:nvPr userDrawn="1"/>
        </p:nvSpPr>
        <p:spPr>
          <a:xfrm>
            <a:off x="6764454" y="8720971"/>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2" name="Text Placeholder 2">
            <a:extLst>
              <a:ext uri="{FF2B5EF4-FFF2-40B4-BE49-F238E27FC236}">
                <a16:creationId xmlns:a16="http://schemas.microsoft.com/office/drawing/2014/main" id="{3161A73F-3798-9B46-A173-364B0A1812CB}"/>
              </a:ext>
            </a:extLst>
          </p:cNvPr>
          <p:cNvSpPr>
            <a:spLocks noGrp="1"/>
          </p:cNvSpPr>
          <p:nvPr>
            <p:ph type="body" sz="quarter" idx="24" hasCustomPrompt="1"/>
          </p:nvPr>
        </p:nvSpPr>
        <p:spPr>
          <a:xfrm>
            <a:off x="6843670" y="883570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3" name="Text Placeholder 2">
            <a:extLst>
              <a:ext uri="{FF2B5EF4-FFF2-40B4-BE49-F238E27FC236}">
                <a16:creationId xmlns:a16="http://schemas.microsoft.com/office/drawing/2014/main" id="{97963B76-77D5-C845-8AA3-C6CC3C673503}"/>
              </a:ext>
            </a:extLst>
          </p:cNvPr>
          <p:cNvSpPr>
            <a:spLocks noGrp="1"/>
          </p:cNvSpPr>
          <p:nvPr>
            <p:ph type="body" sz="quarter" idx="25" hasCustomPrompt="1"/>
          </p:nvPr>
        </p:nvSpPr>
        <p:spPr>
          <a:xfrm>
            <a:off x="6843670" y="9540490"/>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4" name="Rectangle 33">
            <a:extLst>
              <a:ext uri="{FF2B5EF4-FFF2-40B4-BE49-F238E27FC236}">
                <a16:creationId xmlns:a16="http://schemas.microsoft.com/office/drawing/2014/main" id="{57331CB4-7CD1-3C48-9BC3-5A18A5E66274}"/>
              </a:ext>
            </a:extLst>
          </p:cNvPr>
          <p:cNvSpPr/>
          <p:nvPr userDrawn="1"/>
        </p:nvSpPr>
        <p:spPr>
          <a:xfrm>
            <a:off x="12146753" y="8720971"/>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5" name="Text Placeholder 2">
            <a:extLst>
              <a:ext uri="{FF2B5EF4-FFF2-40B4-BE49-F238E27FC236}">
                <a16:creationId xmlns:a16="http://schemas.microsoft.com/office/drawing/2014/main" id="{5BCF1B78-F8CE-B745-A13B-46073AB41125}"/>
              </a:ext>
            </a:extLst>
          </p:cNvPr>
          <p:cNvSpPr>
            <a:spLocks noGrp="1"/>
          </p:cNvSpPr>
          <p:nvPr>
            <p:ph type="body" sz="quarter" idx="26" hasCustomPrompt="1"/>
          </p:nvPr>
        </p:nvSpPr>
        <p:spPr>
          <a:xfrm>
            <a:off x="12225969" y="8835704"/>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36" name="Text Placeholder 2">
            <a:extLst>
              <a:ext uri="{FF2B5EF4-FFF2-40B4-BE49-F238E27FC236}">
                <a16:creationId xmlns:a16="http://schemas.microsoft.com/office/drawing/2014/main" id="{D0F1D6BE-800D-654C-BC60-ED146E0F19ED}"/>
              </a:ext>
            </a:extLst>
          </p:cNvPr>
          <p:cNvSpPr>
            <a:spLocks noGrp="1"/>
          </p:cNvSpPr>
          <p:nvPr>
            <p:ph type="body" sz="quarter" idx="27" hasCustomPrompt="1"/>
          </p:nvPr>
        </p:nvSpPr>
        <p:spPr>
          <a:xfrm>
            <a:off x="12225969" y="9540490"/>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29345330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1382155" y="6157430"/>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61371"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1461371"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7146178" y="6157430"/>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7225394"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7225394"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12910201" y="6157430"/>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12989417"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12989417"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1298314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V kart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954001"/>
            <a:ext cx="17671047" cy="76174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pic>
        <p:nvPicPr>
          <p:cNvPr id="13" name="Picture 12">
            <a:extLst>
              <a:ext uri="{FF2B5EF4-FFF2-40B4-BE49-F238E27FC236}">
                <a16:creationId xmlns:a16="http://schemas.microsoft.com/office/drawing/2014/main" id="{FB429790-51C0-B04E-9FE5-6DC1F4CDE74E}"/>
              </a:ext>
            </a:extLst>
          </p:cNvPr>
          <p:cNvPicPr>
            <a:picLocks noChangeAspect="1"/>
          </p:cNvPicPr>
          <p:nvPr userDrawn="1"/>
        </p:nvPicPr>
        <p:blipFill>
          <a:blip r:embed="rId2"/>
          <a:stretch>
            <a:fillRect/>
          </a:stretch>
        </p:blipFill>
        <p:spPr>
          <a:xfrm>
            <a:off x="1382156" y="2315949"/>
            <a:ext cx="14596416" cy="8685477"/>
          </a:xfrm>
          <a:prstGeom prst="rect">
            <a:avLst/>
          </a:prstGeom>
        </p:spPr>
      </p:pic>
      <p:sp>
        <p:nvSpPr>
          <p:cNvPr id="15" name="Oval 14">
            <a:extLst>
              <a:ext uri="{FF2B5EF4-FFF2-40B4-BE49-F238E27FC236}">
                <a16:creationId xmlns:a16="http://schemas.microsoft.com/office/drawing/2014/main" id="{84FA8ED9-5171-EB45-9D30-4A0F59CD2E64}"/>
              </a:ext>
            </a:extLst>
          </p:cNvPr>
          <p:cNvSpPr/>
          <p:nvPr/>
        </p:nvSpPr>
        <p:spPr>
          <a:xfrm>
            <a:off x="12899214" y="10155237"/>
            <a:ext cx="181257" cy="18127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7" name="Oval 86">
            <a:extLst>
              <a:ext uri="{FF2B5EF4-FFF2-40B4-BE49-F238E27FC236}">
                <a16:creationId xmlns:a16="http://schemas.microsoft.com/office/drawing/2014/main" id="{3D597554-851B-A546-8E56-F136667375D1}"/>
              </a:ext>
            </a:extLst>
          </p:cNvPr>
          <p:cNvSpPr/>
          <p:nvPr/>
        </p:nvSpPr>
        <p:spPr>
          <a:xfrm>
            <a:off x="13011271" y="87092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5" name="Oval 84">
            <a:extLst>
              <a:ext uri="{FF2B5EF4-FFF2-40B4-BE49-F238E27FC236}">
                <a16:creationId xmlns:a16="http://schemas.microsoft.com/office/drawing/2014/main" id="{ADDFF84D-7421-AA45-9410-53C124943417}"/>
              </a:ext>
            </a:extLst>
          </p:cNvPr>
          <p:cNvSpPr/>
          <p:nvPr/>
        </p:nvSpPr>
        <p:spPr>
          <a:xfrm>
            <a:off x="10637699" y="790104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3" name="Oval 82">
            <a:extLst>
              <a:ext uri="{FF2B5EF4-FFF2-40B4-BE49-F238E27FC236}">
                <a16:creationId xmlns:a16="http://schemas.microsoft.com/office/drawing/2014/main" id="{3B06BEF0-617E-534D-8CD9-3F54886F52CA}"/>
              </a:ext>
            </a:extLst>
          </p:cNvPr>
          <p:cNvSpPr/>
          <p:nvPr/>
        </p:nvSpPr>
        <p:spPr>
          <a:xfrm>
            <a:off x="7868138" y="805723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1" name="Oval 80">
            <a:extLst>
              <a:ext uri="{FF2B5EF4-FFF2-40B4-BE49-F238E27FC236}">
                <a16:creationId xmlns:a16="http://schemas.microsoft.com/office/drawing/2014/main" id="{B9BEDF9E-F120-8743-AF41-6465041AB1CF}"/>
              </a:ext>
            </a:extLst>
          </p:cNvPr>
          <p:cNvSpPr/>
          <p:nvPr/>
        </p:nvSpPr>
        <p:spPr>
          <a:xfrm>
            <a:off x="5569556" y="7460826"/>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9" name="Oval 78">
            <a:extLst>
              <a:ext uri="{FF2B5EF4-FFF2-40B4-BE49-F238E27FC236}">
                <a16:creationId xmlns:a16="http://schemas.microsoft.com/office/drawing/2014/main" id="{BD77F370-E7DC-0D4B-970B-212D76BC7B38}"/>
              </a:ext>
            </a:extLst>
          </p:cNvPr>
          <p:cNvSpPr/>
          <p:nvPr/>
        </p:nvSpPr>
        <p:spPr>
          <a:xfrm>
            <a:off x="4845876" y="518382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7" name="Oval 76">
            <a:extLst>
              <a:ext uri="{FF2B5EF4-FFF2-40B4-BE49-F238E27FC236}">
                <a16:creationId xmlns:a16="http://schemas.microsoft.com/office/drawing/2014/main" id="{221243AD-C76E-C547-A9E4-70EA2780C57F}"/>
              </a:ext>
            </a:extLst>
          </p:cNvPr>
          <p:cNvSpPr/>
          <p:nvPr/>
        </p:nvSpPr>
        <p:spPr>
          <a:xfrm>
            <a:off x="2954391" y="4435510"/>
            <a:ext cx="181257" cy="181268"/>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5" name="Oval 74">
            <a:extLst>
              <a:ext uri="{FF2B5EF4-FFF2-40B4-BE49-F238E27FC236}">
                <a16:creationId xmlns:a16="http://schemas.microsoft.com/office/drawing/2014/main" id="{2B3EB222-AD5A-944F-ACA7-049F7795855E}"/>
              </a:ext>
            </a:extLst>
          </p:cNvPr>
          <p:cNvSpPr/>
          <p:nvPr/>
        </p:nvSpPr>
        <p:spPr>
          <a:xfrm>
            <a:off x="3686815" y="604408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3" name="Oval 72">
            <a:extLst>
              <a:ext uri="{FF2B5EF4-FFF2-40B4-BE49-F238E27FC236}">
                <a16:creationId xmlns:a16="http://schemas.microsoft.com/office/drawing/2014/main" id="{AB2F0F9A-BB79-4C49-9B20-1646D9166677}"/>
              </a:ext>
            </a:extLst>
          </p:cNvPr>
          <p:cNvSpPr/>
          <p:nvPr/>
        </p:nvSpPr>
        <p:spPr>
          <a:xfrm>
            <a:off x="4302533" y="717030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1" name="Oval 70">
            <a:extLst>
              <a:ext uri="{FF2B5EF4-FFF2-40B4-BE49-F238E27FC236}">
                <a16:creationId xmlns:a16="http://schemas.microsoft.com/office/drawing/2014/main" id="{18ADB9C4-9709-CE42-A67C-0A9E604AC546}"/>
              </a:ext>
            </a:extLst>
          </p:cNvPr>
          <p:cNvSpPr/>
          <p:nvPr/>
        </p:nvSpPr>
        <p:spPr>
          <a:xfrm>
            <a:off x="12908549" y="5683403"/>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5" name="Oval 24">
            <a:extLst>
              <a:ext uri="{FF2B5EF4-FFF2-40B4-BE49-F238E27FC236}">
                <a16:creationId xmlns:a16="http://schemas.microsoft.com/office/drawing/2014/main" id="{00E81DA8-FD67-AB48-8BF9-012BBFE4055C}"/>
              </a:ext>
            </a:extLst>
          </p:cNvPr>
          <p:cNvSpPr/>
          <p:nvPr/>
        </p:nvSpPr>
        <p:spPr>
          <a:xfrm>
            <a:off x="12183535" y="63731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9" name="Oval 68">
            <a:extLst>
              <a:ext uri="{FF2B5EF4-FFF2-40B4-BE49-F238E27FC236}">
                <a16:creationId xmlns:a16="http://schemas.microsoft.com/office/drawing/2014/main" id="{5A496989-21BD-BE44-AC7F-5AEB1C3FF24E}"/>
              </a:ext>
            </a:extLst>
          </p:cNvPr>
          <p:cNvSpPr/>
          <p:nvPr/>
        </p:nvSpPr>
        <p:spPr>
          <a:xfrm>
            <a:off x="10154556" y="4866754"/>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7" name="Oval 66">
            <a:extLst>
              <a:ext uri="{FF2B5EF4-FFF2-40B4-BE49-F238E27FC236}">
                <a16:creationId xmlns:a16="http://schemas.microsoft.com/office/drawing/2014/main" id="{93A1AC8F-A66F-EB46-84DC-C9A76178E596}"/>
              </a:ext>
            </a:extLst>
          </p:cNvPr>
          <p:cNvSpPr/>
          <p:nvPr/>
        </p:nvSpPr>
        <p:spPr>
          <a:xfrm>
            <a:off x="9066476" y="436985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5" name="Oval 64">
            <a:extLst>
              <a:ext uri="{FF2B5EF4-FFF2-40B4-BE49-F238E27FC236}">
                <a16:creationId xmlns:a16="http://schemas.microsoft.com/office/drawing/2014/main" id="{47838149-6BB8-6044-B24F-B9C023123A58}"/>
              </a:ext>
            </a:extLst>
          </p:cNvPr>
          <p:cNvSpPr/>
          <p:nvPr/>
        </p:nvSpPr>
        <p:spPr>
          <a:xfrm>
            <a:off x="13555039" y="440350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3" name="Oval 62">
            <a:extLst>
              <a:ext uri="{FF2B5EF4-FFF2-40B4-BE49-F238E27FC236}">
                <a16:creationId xmlns:a16="http://schemas.microsoft.com/office/drawing/2014/main" id="{3DBDD770-B819-4F49-9856-0814A8BD6365}"/>
              </a:ext>
            </a:extLst>
          </p:cNvPr>
          <p:cNvSpPr/>
          <p:nvPr/>
        </p:nvSpPr>
        <p:spPr>
          <a:xfrm>
            <a:off x="8703967" y="667788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1" name="Oval 60">
            <a:extLst>
              <a:ext uri="{FF2B5EF4-FFF2-40B4-BE49-F238E27FC236}">
                <a16:creationId xmlns:a16="http://schemas.microsoft.com/office/drawing/2014/main" id="{50D4A24D-61C8-134B-9DD3-C02CDFC4220F}"/>
              </a:ext>
            </a:extLst>
          </p:cNvPr>
          <p:cNvSpPr/>
          <p:nvPr/>
        </p:nvSpPr>
        <p:spPr>
          <a:xfrm>
            <a:off x="5748915" y="617319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10643682" y="3408749"/>
            <a:ext cx="1742265" cy="687702"/>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355681"/>
            </a:xfrm>
            <a:prstGeom prst="rect">
              <a:avLst/>
            </a:prstGeom>
            <a:noFill/>
          </p:spPr>
          <p:txBody>
            <a:bodyPr wrap="square" rtlCol="0">
              <a:spAutoFit/>
            </a:bodyPr>
            <a:lstStyle/>
            <a:p>
              <a:pPr algn="ctr"/>
              <a:r>
                <a:rPr lang="en-LV" sz="2309"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10383553" y="4109860"/>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7674231" y="5401740"/>
            <a:ext cx="1742265" cy="655392"/>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7414108"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6865993" y="6708594"/>
            <a:ext cx="1742265" cy="655393"/>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6694995" y="738705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14134296" y="6986708"/>
            <a:ext cx="1742265" cy="655395"/>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13874166" y="7655513"/>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965516" y="7118618"/>
            <a:ext cx="1742265" cy="655393"/>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705387" y="7787431"/>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9" name="Oval 48">
            <a:extLst>
              <a:ext uri="{FF2B5EF4-FFF2-40B4-BE49-F238E27FC236}">
                <a16:creationId xmlns:a16="http://schemas.microsoft.com/office/drawing/2014/main" id="{7D02CA00-3F59-8840-8A3F-B26EB0E12106}"/>
              </a:ext>
            </a:extLst>
          </p:cNvPr>
          <p:cNvSpPr/>
          <p:nvPr/>
        </p:nvSpPr>
        <p:spPr>
          <a:xfrm>
            <a:off x="12899219" y="1015523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2" name="Oval 41">
            <a:extLst>
              <a:ext uri="{FF2B5EF4-FFF2-40B4-BE49-F238E27FC236}">
                <a16:creationId xmlns:a16="http://schemas.microsoft.com/office/drawing/2014/main" id="{D237987F-A8B7-CF41-A85F-9A4ACEDA3B84}"/>
              </a:ext>
            </a:extLst>
          </p:cNvPr>
          <p:cNvSpPr/>
          <p:nvPr/>
        </p:nvSpPr>
        <p:spPr>
          <a:xfrm>
            <a:off x="12183535" y="637316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4" name="Oval 43">
            <a:extLst>
              <a:ext uri="{FF2B5EF4-FFF2-40B4-BE49-F238E27FC236}">
                <a16:creationId xmlns:a16="http://schemas.microsoft.com/office/drawing/2014/main" id="{229CAB33-DBCF-A94C-BB33-5B1C6EAD2AE0}"/>
              </a:ext>
            </a:extLst>
          </p:cNvPr>
          <p:cNvSpPr/>
          <p:nvPr/>
        </p:nvSpPr>
        <p:spPr>
          <a:xfrm>
            <a:off x="10383553" y="410986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5" name="Oval 44">
            <a:extLst>
              <a:ext uri="{FF2B5EF4-FFF2-40B4-BE49-F238E27FC236}">
                <a16:creationId xmlns:a16="http://schemas.microsoft.com/office/drawing/2014/main" id="{5EFA7E7C-F146-FE4B-B67E-19838152DBC7}"/>
              </a:ext>
            </a:extLst>
          </p:cNvPr>
          <p:cNvSpPr/>
          <p:nvPr/>
        </p:nvSpPr>
        <p:spPr>
          <a:xfrm>
            <a:off x="7414104"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6" name="Oval 45">
            <a:extLst>
              <a:ext uri="{FF2B5EF4-FFF2-40B4-BE49-F238E27FC236}">
                <a16:creationId xmlns:a16="http://schemas.microsoft.com/office/drawing/2014/main" id="{E0B723B6-EDED-7048-A349-31D8224E9B0A}"/>
              </a:ext>
            </a:extLst>
          </p:cNvPr>
          <p:cNvSpPr/>
          <p:nvPr/>
        </p:nvSpPr>
        <p:spPr>
          <a:xfrm>
            <a:off x="6694995" y="7387055"/>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Oval 46">
            <a:extLst>
              <a:ext uri="{FF2B5EF4-FFF2-40B4-BE49-F238E27FC236}">
                <a16:creationId xmlns:a16="http://schemas.microsoft.com/office/drawing/2014/main" id="{E45AE09E-15C6-8245-BCEE-6B3C502C15D6}"/>
              </a:ext>
            </a:extLst>
          </p:cNvPr>
          <p:cNvSpPr/>
          <p:nvPr/>
        </p:nvSpPr>
        <p:spPr>
          <a:xfrm>
            <a:off x="13874166" y="765551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8" name="Oval 47">
            <a:extLst>
              <a:ext uri="{FF2B5EF4-FFF2-40B4-BE49-F238E27FC236}">
                <a16:creationId xmlns:a16="http://schemas.microsoft.com/office/drawing/2014/main" id="{332F3DFB-6249-1B42-AAB2-3401FEBEEBFB}"/>
              </a:ext>
            </a:extLst>
          </p:cNvPr>
          <p:cNvSpPr/>
          <p:nvPr/>
        </p:nvSpPr>
        <p:spPr>
          <a:xfrm>
            <a:off x="1705386" y="778742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12732083" y="4129773"/>
            <a:ext cx="1827170" cy="345563"/>
          </a:xfrm>
        </p:spPr>
        <p:txBody>
          <a:bodyPr anchor="ctr">
            <a:noAutofit/>
          </a:bodyPr>
          <a:lstStyle>
            <a:lvl1pPr marL="0" indent="0" algn="ctr">
              <a:buNone/>
              <a:defRPr sz="1814"/>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12107762" y="5279033"/>
            <a:ext cx="1827170" cy="345563"/>
          </a:xfrm>
        </p:spPr>
        <p:txBody>
          <a:bodyPr anchor="ctr">
            <a:noAutofit/>
          </a:bodyPr>
          <a:lstStyle>
            <a:lvl1pPr marL="0" indent="0" algn="ctr">
              <a:buNone/>
              <a:defRPr sz="1814"/>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11365358" y="6019229"/>
            <a:ext cx="1827170" cy="345563"/>
          </a:xfrm>
        </p:spPr>
        <p:txBody>
          <a:bodyPr anchor="ctr">
            <a:noAutofit/>
          </a:bodyPr>
          <a:lstStyle>
            <a:lvl1pPr marL="0" indent="0" algn="ctr">
              <a:buNone/>
              <a:defRPr sz="1814"/>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12166886" y="8349854"/>
            <a:ext cx="1827170" cy="345563"/>
          </a:xfrm>
        </p:spPr>
        <p:txBody>
          <a:bodyPr anchor="ctr">
            <a:noAutofit/>
          </a:bodyPr>
          <a:lstStyle>
            <a:lvl1pPr marL="0" indent="0" algn="ctr">
              <a:buNone/>
              <a:defRPr sz="1814"/>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12076257" y="9791251"/>
            <a:ext cx="1827170" cy="345563"/>
          </a:xfrm>
        </p:spPr>
        <p:txBody>
          <a:bodyPr anchor="ctr">
            <a:noAutofit/>
          </a:bodyPr>
          <a:lstStyle>
            <a:lvl1pPr marL="0" indent="0" algn="ctr">
              <a:buNone/>
              <a:defRPr sz="1814"/>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9814742" y="7543193"/>
            <a:ext cx="1827170" cy="345563"/>
          </a:xfrm>
        </p:spPr>
        <p:txBody>
          <a:bodyPr anchor="ctr">
            <a:noAutofit/>
          </a:bodyPr>
          <a:lstStyle>
            <a:lvl1pPr marL="0" indent="0" algn="ctr">
              <a:buNone/>
              <a:defRPr sz="1814"/>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9304093" y="4539591"/>
            <a:ext cx="1827170" cy="345563"/>
          </a:xfrm>
        </p:spPr>
        <p:txBody>
          <a:bodyPr anchor="ctr">
            <a:noAutofit/>
          </a:bodyPr>
          <a:lstStyle>
            <a:lvl1pPr marL="0" indent="0" algn="ctr">
              <a:buNone/>
              <a:defRPr sz="1814"/>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8249154" y="4002132"/>
            <a:ext cx="1827170" cy="345563"/>
          </a:xfrm>
        </p:spPr>
        <p:txBody>
          <a:bodyPr anchor="ctr">
            <a:noAutofit/>
          </a:bodyPr>
          <a:lstStyle>
            <a:lvl1pPr marL="0" indent="0" algn="ctr">
              <a:buNone/>
              <a:defRPr sz="1814"/>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7888899" y="6327567"/>
            <a:ext cx="1827170" cy="345563"/>
          </a:xfrm>
        </p:spPr>
        <p:txBody>
          <a:bodyPr anchor="ctr">
            <a:noAutofit/>
          </a:bodyPr>
          <a:lstStyle>
            <a:lvl1pPr marL="0" indent="0" algn="ctr">
              <a:buNone/>
              <a:defRPr sz="1814"/>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7045182" y="7733999"/>
            <a:ext cx="1827170" cy="345563"/>
          </a:xfrm>
        </p:spPr>
        <p:txBody>
          <a:bodyPr anchor="ctr">
            <a:noAutofit/>
          </a:bodyPr>
          <a:lstStyle>
            <a:lvl1pPr marL="0" indent="0" algn="ctr">
              <a:buNone/>
              <a:defRPr sz="1814"/>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4746600" y="7706476"/>
            <a:ext cx="1827170" cy="345563"/>
          </a:xfrm>
        </p:spPr>
        <p:txBody>
          <a:bodyPr anchor="ctr">
            <a:noAutofit/>
          </a:bodyPr>
          <a:lstStyle>
            <a:lvl1pPr marL="0" indent="0" algn="ctr">
              <a:buNone/>
              <a:defRPr sz="1814"/>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4936504" y="6363030"/>
            <a:ext cx="1827170" cy="345563"/>
          </a:xfrm>
        </p:spPr>
        <p:txBody>
          <a:bodyPr anchor="ctr">
            <a:noAutofit/>
          </a:bodyPr>
          <a:lstStyle>
            <a:lvl1pPr marL="0" indent="0" algn="ctr">
              <a:buNone/>
              <a:defRPr sz="1814"/>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4038949" y="4829698"/>
            <a:ext cx="1827170" cy="345563"/>
          </a:xfrm>
        </p:spPr>
        <p:txBody>
          <a:bodyPr anchor="ctr">
            <a:noAutofit/>
          </a:bodyPr>
          <a:lstStyle>
            <a:lvl1pPr marL="0" indent="0" algn="ctr">
              <a:buNone/>
              <a:defRPr sz="1814"/>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2794195" y="4361011"/>
            <a:ext cx="1827170" cy="345563"/>
          </a:xfrm>
        </p:spPr>
        <p:txBody>
          <a:bodyPr anchor="ctr">
            <a:noAutofit/>
          </a:bodyPr>
          <a:lstStyle>
            <a:lvl1pPr marL="0" indent="0" algn="ctr">
              <a:buNone/>
              <a:defRPr sz="1814"/>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2863859" y="5692114"/>
            <a:ext cx="1827170" cy="345563"/>
          </a:xfrm>
        </p:spPr>
        <p:txBody>
          <a:bodyPr anchor="ctr">
            <a:noAutofit/>
          </a:bodyPr>
          <a:lstStyle>
            <a:lvl1pPr marL="0" indent="0" algn="ctr">
              <a:buNone/>
              <a:defRPr sz="1814"/>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3479576" y="6833104"/>
            <a:ext cx="1827170" cy="345563"/>
          </a:xfrm>
        </p:spPr>
        <p:txBody>
          <a:bodyPr anchor="ctr">
            <a:noAutofit/>
          </a:bodyPr>
          <a:lstStyle>
            <a:lvl1pPr marL="0" indent="0" algn="ctr">
              <a:buNone/>
              <a:defRPr sz="1814"/>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7640612" y="5217403"/>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14091842" y="682564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6799693" y="6557235"/>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925422" y="696501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39079251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3806099" y="6157430"/>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solidFill>
                <a:schemeClr val="bg1"/>
              </a:solidFill>
            </a:endParaRP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3885315"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3885315"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10848894" y="6157430"/>
            <a:ext cx="4868266" cy="2171864"/>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10928110" y="6272163"/>
            <a:ext cx="4709834" cy="640863"/>
          </a:xfrm>
        </p:spPr>
        <p:txBody>
          <a:bodyPr>
            <a:normAutofit/>
          </a:bodyPr>
          <a:lstStyle>
            <a:lvl1pPr marL="0" indent="0" algn="ctr">
              <a:buNone/>
              <a:defRPr sz="2968" b="1"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10928110" y="6976949"/>
            <a:ext cx="4709834" cy="1162878"/>
          </a:xfrm>
        </p:spPr>
        <p:txBody>
          <a:bodyPr>
            <a:normAutofit/>
          </a:bodyPr>
          <a:lstStyle>
            <a:lvl1pPr marL="0" indent="0" algn="ctr">
              <a:buNone/>
              <a:defRPr sz="2474" b="0" i="0">
                <a:solidFill>
                  <a:schemeClr val="bg1"/>
                </a:solidFill>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lv-LV"/>
              <a:t>Teksts</a:t>
            </a:r>
          </a:p>
        </p:txBody>
      </p:sp>
    </p:spTree>
    <p:extLst>
      <p:ext uri="{BB962C8B-B14F-4D97-AF65-F5344CB8AC3E}">
        <p14:creationId xmlns:p14="http://schemas.microsoft.com/office/powerpoint/2010/main" val="5577130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V karte tukš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pic>
        <p:nvPicPr>
          <p:cNvPr id="62" name="Picture 61">
            <a:extLst>
              <a:ext uri="{FF2B5EF4-FFF2-40B4-BE49-F238E27FC236}">
                <a16:creationId xmlns:a16="http://schemas.microsoft.com/office/drawing/2014/main" id="{95D831A5-7D20-8145-84F4-3447B4D572CC}"/>
              </a:ext>
            </a:extLst>
          </p:cNvPr>
          <p:cNvPicPr>
            <a:picLocks noChangeAspect="1"/>
          </p:cNvPicPr>
          <p:nvPr userDrawn="1"/>
        </p:nvPicPr>
        <p:blipFill>
          <a:blip r:embed="rId2"/>
          <a:stretch>
            <a:fillRect/>
          </a:stretch>
        </p:blipFill>
        <p:spPr>
          <a:xfrm>
            <a:off x="1382156" y="2315949"/>
            <a:ext cx="14596416" cy="8685477"/>
          </a:xfrm>
          <a:prstGeom prst="rect">
            <a:avLst/>
          </a:prstGeom>
        </p:spPr>
      </p:pic>
    </p:spTree>
    <p:extLst>
      <p:ext uri="{BB962C8B-B14F-4D97-AF65-F5344CB8AC3E}">
        <p14:creationId xmlns:p14="http://schemas.microsoft.com/office/powerpoint/2010/main" val="4657972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V kart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pic>
        <p:nvPicPr>
          <p:cNvPr id="13" name="Picture 12">
            <a:extLst>
              <a:ext uri="{FF2B5EF4-FFF2-40B4-BE49-F238E27FC236}">
                <a16:creationId xmlns:a16="http://schemas.microsoft.com/office/drawing/2014/main" id="{FB429790-51C0-B04E-9FE5-6DC1F4CDE74E}"/>
              </a:ext>
            </a:extLst>
          </p:cNvPr>
          <p:cNvPicPr>
            <a:picLocks noChangeAspect="1"/>
          </p:cNvPicPr>
          <p:nvPr userDrawn="1"/>
        </p:nvPicPr>
        <p:blipFill>
          <a:blip r:embed="rId2"/>
          <a:stretch>
            <a:fillRect/>
          </a:stretch>
        </p:blipFill>
        <p:spPr>
          <a:xfrm>
            <a:off x="1382156" y="2315949"/>
            <a:ext cx="14596416" cy="8685477"/>
          </a:xfrm>
          <a:prstGeom prst="rect">
            <a:avLst/>
          </a:prstGeom>
        </p:spPr>
      </p:pic>
      <p:sp>
        <p:nvSpPr>
          <p:cNvPr id="15" name="Oval 14">
            <a:extLst>
              <a:ext uri="{FF2B5EF4-FFF2-40B4-BE49-F238E27FC236}">
                <a16:creationId xmlns:a16="http://schemas.microsoft.com/office/drawing/2014/main" id="{84FA8ED9-5171-EB45-9D30-4A0F59CD2E64}"/>
              </a:ext>
            </a:extLst>
          </p:cNvPr>
          <p:cNvSpPr/>
          <p:nvPr/>
        </p:nvSpPr>
        <p:spPr>
          <a:xfrm>
            <a:off x="12899214" y="10155237"/>
            <a:ext cx="181257" cy="18127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7" name="Oval 86">
            <a:extLst>
              <a:ext uri="{FF2B5EF4-FFF2-40B4-BE49-F238E27FC236}">
                <a16:creationId xmlns:a16="http://schemas.microsoft.com/office/drawing/2014/main" id="{3D597554-851B-A546-8E56-F136667375D1}"/>
              </a:ext>
            </a:extLst>
          </p:cNvPr>
          <p:cNvSpPr/>
          <p:nvPr/>
        </p:nvSpPr>
        <p:spPr>
          <a:xfrm>
            <a:off x="13011271" y="87092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5" name="Oval 84">
            <a:extLst>
              <a:ext uri="{FF2B5EF4-FFF2-40B4-BE49-F238E27FC236}">
                <a16:creationId xmlns:a16="http://schemas.microsoft.com/office/drawing/2014/main" id="{ADDFF84D-7421-AA45-9410-53C124943417}"/>
              </a:ext>
            </a:extLst>
          </p:cNvPr>
          <p:cNvSpPr/>
          <p:nvPr/>
        </p:nvSpPr>
        <p:spPr>
          <a:xfrm>
            <a:off x="10637699" y="790104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3" name="Oval 82">
            <a:extLst>
              <a:ext uri="{FF2B5EF4-FFF2-40B4-BE49-F238E27FC236}">
                <a16:creationId xmlns:a16="http://schemas.microsoft.com/office/drawing/2014/main" id="{3B06BEF0-617E-534D-8CD9-3F54886F52CA}"/>
              </a:ext>
            </a:extLst>
          </p:cNvPr>
          <p:cNvSpPr/>
          <p:nvPr/>
        </p:nvSpPr>
        <p:spPr>
          <a:xfrm>
            <a:off x="7868138" y="805723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1" name="Oval 80">
            <a:extLst>
              <a:ext uri="{FF2B5EF4-FFF2-40B4-BE49-F238E27FC236}">
                <a16:creationId xmlns:a16="http://schemas.microsoft.com/office/drawing/2014/main" id="{B9BEDF9E-F120-8743-AF41-6465041AB1CF}"/>
              </a:ext>
            </a:extLst>
          </p:cNvPr>
          <p:cNvSpPr/>
          <p:nvPr/>
        </p:nvSpPr>
        <p:spPr>
          <a:xfrm>
            <a:off x="5569556" y="7460826"/>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9" name="Oval 78">
            <a:extLst>
              <a:ext uri="{FF2B5EF4-FFF2-40B4-BE49-F238E27FC236}">
                <a16:creationId xmlns:a16="http://schemas.microsoft.com/office/drawing/2014/main" id="{BD77F370-E7DC-0D4B-970B-212D76BC7B38}"/>
              </a:ext>
            </a:extLst>
          </p:cNvPr>
          <p:cNvSpPr/>
          <p:nvPr/>
        </p:nvSpPr>
        <p:spPr>
          <a:xfrm>
            <a:off x="4845876" y="518382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7" name="Oval 76">
            <a:extLst>
              <a:ext uri="{FF2B5EF4-FFF2-40B4-BE49-F238E27FC236}">
                <a16:creationId xmlns:a16="http://schemas.microsoft.com/office/drawing/2014/main" id="{221243AD-C76E-C547-A9E4-70EA2780C57F}"/>
              </a:ext>
            </a:extLst>
          </p:cNvPr>
          <p:cNvSpPr/>
          <p:nvPr/>
        </p:nvSpPr>
        <p:spPr>
          <a:xfrm>
            <a:off x="2954391" y="4435510"/>
            <a:ext cx="181257" cy="181268"/>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5" name="Oval 74">
            <a:extLst>
              <a:ext uri="{FF2B5EF4-FFF2-40B4-BE49-F238E27FC236}">
                <a16:creationId xmlns:a16="http://schemas.microsoft.com/office/drawing/2014/main" id="{2B3EB222-AD5A-944F-ACA7-049F7795855E}"/>
              </a:ext>
            </a:extLst>
          </p:cNvPr>
          <p:cNvSpPr/>
          <p:nvPr/>
        </p:nvSpPr>
        <p:spPr>
          <a:xfrm>
            <a:off x="3686815" y="604408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3" name="Oval 72">
            <a:extLst>
              <a:ext uri="{FF2B5EF4-FFF2-40B4-BE49-F238E27FC236}">
                <a16:creationId xmlns:a16="http://schemas.microsoft.com/office/drawing/2014/main" id="{AB2F0F9A-BB79-4C49-9B20-1646D9166677}"/>
              </a:ext>
            </a:extLst>
          </p:cNvPr>
          <p:cNvSpPr/>
          <p:nvPr/>
        </p:nvSpPr>
        <p:spPr>
          <a:xfrm>
            <a:off x="4302533" y="717030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1" name="Oval 70">
            <a:extLst>
              <a:ext uri="{FF2B5EF4-FFF2-40B4-BE49-F238E27FC236}">
                <a16:creationId xmlns:a16="http://schemas.microsoft.com/office/drawing/2014/main" id="{18ADB9C4-9709-CE42-A67C-0A9E604AC546}"/>
              </a:ext>
            </a:extLst>
          </p:cNvPr>
          <p:cNvSpPr/>
          <p:nvPr/>
        </p:nvSpPr>
        <p:spPr>
          <a:xfrm>
            <a:off x="12908549" y="5683403"/>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5" name="Oval 24">
            <a:extLst>
              <a:ext uri="{FF2B5EF4-FFF2-40B4-BE49-F238E27FC236}">
                <a16:creationId xmlns:a16="http://schemas.microsoft.com/office/drawing/2014/main" id="{00E81DA8-FD67-AB48-8BF9-012BBFE4055C}"/>
              </a:ext>
            </a:extLst>
          </p:cNvPr>
          <p:cNvSpPr/>
          <p:nvPr/>
        </p:nvSpPr>
        <p:spPr>
          <a:xfrm>
            <a:off x="12183535" y="63731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9" name="Oval 68">
            <a:extLst>
              <a:ext uri="{FF2B5EF4-FFF2-40B4-BE49-F238E27FC236}">
                <a16:creationId xmlns:a16="http://schemas.microsoft.com/office/drawing/2014/main" id="{5A496989-21BD-BE44-AC7F-5AEB1C3FF24E}"/>
              </a:ext>
            </a:extLst>
          </p:cNvPr>
          <p:cNvSpPr/>
          <p:nvPr/>
        </p:nvSpPr>
        <p:spPr>
          <a:xfrm>
            <a:off x="10154556" y="4866754"/>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7" name="Oval 66">
            <a:extLst>
              <a:ext uri="{FF2B5EF4-FFF2-40B4-BE49-F238E27FC236}">
                <a16:creationId xmlns:a16="http://schemas.microsoft.com/office/drawing/2014/main" id="{93A1AC8F-A66F-EB46-84DC-C9A76178E596}"/>
              </a:ext>
            </a:extLst>
          </p:cNvPr>
          <p:cNvSpPr/>
          <p:nvPr/>
        </p:nvSpPr>
        <p:spPr>
          <a:xfrm>
            <a:off x="9066476" y="436985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5" name="Oval 64">
            <a:extLst>
              <a:ext uri="{FF2B5EF4-FFF2-40B4-BE49-F238E27FC236}">
                <a16:creationId xmlns:a16="http://schemas.microsoft.com/office/drawing/2014/main" id="{47838149-6BB8-6044-B24F-B9C023123A58}"/>
              </a:ext>
            </a:extLst>
          </p:cNvPr>
          <p:cNvSpPr/>
          <p:nvPr/>
        </p:nvSpPr>
        <p:spPr>
          <a:xfrm>
            <a:off x="13555039" y="440350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3" name="Oval 62">
            <a:extLst>
              <a:ext uri="{FF2B5EF4-FFF2-40B4-BE49-F238E27FC236}">
                <a16:creationId xmlns:a16="http://schemas.microsoft.com/office/drawing/2014/main" id="{3DBDD770-B819-4F49-9856-0814A8BD6365}"/>
              </a:ext>
            </a:extLst>
          </p:cNvPr>
          <p:cNvSpPr/>
          <p:nvPr/>
        </p:nvSpPr>
        <p:spPr>
          <a:xfrm>
            <a:off x="8703967" y="667788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1" name="Oval 60">
            <a:extLst>
              <a:ext uri="{FF2B5EF4-FFF2-40B4-BE49-F238E27FC236}">
                <a16:creationId xmlns:a16="http://schemas.microsoft.com/office/drawing/2014/main" id="{50D4A24D-61C8-134B-9DD3-C02CDFC4220F}"/>
              </a:ext>
            </a:extLst>
          </p:cNvPr>
          <p:cNvSpPr/>
          <p:nvPr/>
        </p:nvSpPr>
        <p:spPr>
          <a:xfrm>
            <a:off x="5748915" y="617319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10643682" y="3408749"/>
            <a:ext cx="1742265" cy="687702"/>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355681"/>
            </a:xfrm>
            <a:prstGeom prst="rect">
              <a:avLst/>
            </a:prstGeom>
            <a:noFill/>
          </p:spPr>
          <p:txBody>
            <a:bodyPr wrap="square" rtlCol="0">
              <a:spAutoFit/>
            </a:bodyPr>
            <a:lstStyle/>
            <a:p>
              <a:pPr algn="ctr"/>
              <a:r>
                <a:rPr lang="en-LV" sz="2309"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10383553" y="4109860"/>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7674231" y="5401740"/>
            <a:ext cx="1742265" cy="655392"/>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7414108"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6865993" y="6708594"/>
            <a:ext cx="1742265" cy="655393"/>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6694995" y="738705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14134296" y="6986708"/>
            <a:ext cx="1742265" cy="655395"/>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13874166" y="7655513"/>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965516" y="7118618"/>
            <a:ext cx="1742265" cy="655393"/>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705387" y="7787431"/>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9" name="Oval 48">
            <a:extLst>
              <a:ext uri="{FF2B5EF4-FFF2-40B4-BE49-F238E27FC236}">
                <a16:creationId xmlns:a16="http://schemas.microsoft.com/office/drawing/2014/main" id="{7D02CA00-3F59-8840-8A3F-B26EB0E12106}"/>
              </a:ext>
            </a:extLst>
          </p:cNvPr>
          <p:cNvSpPr/>
          <p:nvPr/>
        </p:nvSpPr>
        <p:spPr>
          <a:xfrm>
            <a:off x="12899219" y="1015523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2" name="Oval 41">
            <a:extLst>
              <a:ext uri="{FF2B5EF4-FFF2-40B4-BE49-F238E27FC236}">
                <a16:creationId xmlns:a16="http://schemas.microsoft.com/office/drawing/2014/main" id="{D237987F-A8B7-CF41-A85F-9A4ACEDA3B84}"/>
              </a:ext>
            </a:extLst>
          </p:cNvPr>
          <p:cNvSpPr/>
          <p:nvPr/>
        </p:nvSpPr>
        <p:spPr>
          <a:xfrm>
            <a:off x="12183535" y="637316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4" name="Oval 43">
            <a:extLst>
              <a:ext uri="{FF2B5EF4-FFF2-40B4-BE49-F238E27FC236}">
                <a16:creationId xmlns:a16="http://schemas.microsoft.com/office/drawing/2014/main" id="{229CAB33-DBCF-A94C-BB33-5B1C6EAD2AE0}"/>
              </a:ext>
            </a:extLst>
          </p:cNvPr>
          <p:cNvSpPr/>
          <p:nvPr/>
        </p:nvSpPr>
        <p:spPr>
          <a:xfrm>
            <a:off x="10383553" y="410986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5" name="Oval 44">
            <a:extLst>
              <a:ext uri="{FF2B5EF4-FFF2-40B4-BE49-F238E27FC236}">
                <a16:creationId xmlns:a16="http://schemas.microsoft.com/office/drawing/2014/main" id="{5EFA7E7C-F146-FE4B-B67E-19838152DBC7}"/>
              </a:ext>
            </a:extLst>
          </p:cNvPr>
          <p:cNvSpPr/>
          <p:nvPr/>
        </p:nvSpPr>
        <p:spPr>
          <a:xfrm>
            <a:off x="7414104"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6" name="Oval 45">
            <a:extLst>
              <a:ext uri="{FF2B5EF4-FFF2-40B4-BE49-F238E27FC236}">
                <a16:creationId xmlns:a16="http://schemas.microsoft.com/office/drawing/2014/main" id="{E0B723B6-EDED-7048-A349-31D8224E9B0A}"/>
              </a:ext>
            </a:extLst>
          </p:cNvPr>
          <p:cNvSpPr/>
          <p:nvPr/>
        </p:nvSpPr>
        <p:spPr>
          <a:xfrm>
            <a:off x="6694995" y="7387055"/>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Oval 46">
            <a:extLst>
              <a:ext uri="{FF2B5EF4-FFF2-40B4-BE49-F238E27FC236}">
                <a16:creationId xmlns:a16="http://schemas.microsoft.com/office/drawing/2014/main" id="{E45AE09E-15C6-8245-BCEE-6B3C502C15D6}"/>
              </a:ext>
            </a:extLst>
          </p:cNvPr>
          <p:cNvSpPr/>
          <p:nvPr/>
        </p:nvSpPr>
        <p:spPr>
          <a:xfrm>
            <a:off x="13874166" y="765551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8" name="Oval 47">
            <a:extLst>
              <a:ext uri="{FF2B5EF4-FFF2-40B4-BE49-F238E27FC236}">
                <a16:creationId xmlns:a16="http://schemas.microsoft.com/office/drawing/2014/main" id="{332F3DFB-6249-1B42-AAB2-3401FEBEEBFB}"/>
              </a:ext>
            </a:extLst>
          </p:cNvPr>
          <p:cNvSpPr/>
          <p:nvPr/>
        </p:nvSpPr>
        <p:spPr>
          <a:xfrm>
            <a:off x="1705386" y="778742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12732083" y="4129773"/>
            <a:ext cx="1827170" cy="345563"/>
          </a:xfrm>
        </p:spPr>
        <p:txBody>
          <a:bodyPr anchor="ctr">
            <a:noAutofit/>
          </a:bodyPr>
          <a:lstStyle>
            <a:lvl1pPr marL="0" indent="0" algn="ctr">
              <a:buNone/>
              <a:defRPr sz="1814"/>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12107762" y="5279033"/>
            <a:ext cx="1827170" cy="345563"/>
          </a:xfrm>
        </p:spPr>
        <p:txBody>
          <a:bodyPr anchor="ctr">
            <a:noAutofit/>
          </a:bodyPr>
          <a:lstStyle>
            <a:lvl1pPr marL="0" indent="0" algn="ctr">
              <a:buNone/>
              <a:defRPr sz="1814"/>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11365358" y="6019229"/>
            <a:ext cx="1827170" cy="345563"/>
          </a:xfrm>
        </p:spPr>
        <p:txBody>
          <a:bodyPr anchor="ctr">
            <a:noAutofit/>
          </a:bodyPr>
          <a:lstStyle>
            <a:lvl1pPr marL="0" indent="0" algn="ctr">
              <a:buNone/>
              <a:defRPr sz="1814"/>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12166886" y="8349854"/>
            <a:ext cx="1827170" cy="345563"/>
          </a:xfrm>
        </p:spPr>
        <p:txBody>
          <a:bodyPr anchor="ctr">
            <a:noAutofit/>
          </a:bodyPr>
          <a:lstStyle>
            <a:lvl1pPr marL="0" indent="0" algn="ctr">
              <a:buNone/>
              <a:defRPr sz="1814"/>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12076257" y="9791251"/>
            <a:ext cx="1827170" cy="345563"/>
          </a:xfrm>
        </p:spPr>
        <p:txBody>
          <a:bodyPr anchor="ctr">
            <a:noAutofit/>
          </a:bodyPr>
          <a:lstStyle>
            <a:lvl1pPr marL="0" indent="0" algn="ctr">
              <a:buNone/>
              <a:defRPr sz="1814"/>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9814742" y="7543193"/>
            <a:ext cx="1827170" cy="345563"/>
          </a:xfrm>
        </p:spPr>
        <p:txBody>
          <a:bodyPr anchor="ctr">
            <a:noAutofit/>
          </a:bodyPr>
          <a:lstStyle>
            <a:lvl1pPr marL="0" indent="0" algn="ctr">
              <a:buNone/>
              <a:defRPr sz="1814"/>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9304093" y="4539591"/>
            <a:ext cx="1827170" cy="345563"/>
          </a:xfrm>
        </p:spPr>
        <p:txBody>
          <a:bodyPr anchor="ctr">
            <a:noAutofit/>
          </a:bodyPr>
          <a:lstStyle>
            <a:lvl1pPr marL="0" indent="0" algn="ctr">
              <a:buNone/>
              <a:defRPr sz="1814"/>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8249154" y="4002132"/>
            <a:ext cx="1827170" cy="345563"/>
          </a:xfrm>
        </p:spPr>
        <p:txBody>
          <a:bodyPr anchor="ctr">
            <a:noAutofit/>
          </a:bodyPr>
          <a:lstStyle>
            <a:lvl1pPr marL="0" indent="0" algn="ctr">
              <a:buNone/>
              <a:defRPr sz="1814"/>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7888899" y="6327567"/>
            <a:ext cx="1827170" cy="345563"/>
          </a:xfrm>
        </p:spPr>
        <p:txBody>
          <a:bodyPr anchor="ctr">
            <a:noAutofit/>
          </a:bodyPr>
          <a:lstStyle>
            <a:lvl1pPr marL="0" indent="0" algn="ctr">
              <a:buNone/>
              <a:defRPr sz="1814"/>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7045182" y="7733999"/>
            <a:ext cx="1827170" cy="345563"/>
          </a:xfrm>
        </p:spPr>
        <p:txBody>
          <a:bodyPr anchor="ctr">
            <a:noAutofit/>
          </a:bodyPr>
          <a:lstStyle>
            <a:lvl1pPr marL="0" indent="0" algn="ctr">
              <a:buNone/>
              <a:defRPr sz="1814"/>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4746600" y="7706476"/>
            <a:ext cx="1827170" cy="345563"/>
          </a:xfrm>
        </p:spPr>
        <p:txBody>
          <a:bodyPr anchor="ctr">
            <a:noAutofit/>
          </a:bodyPr>
          <a:lstStyle>
            <a:lvl1pPr marL="0" indent="0" algn="ctr">
              <a:buNone/>
              <a:defRPr sz="1814"/>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4936504" y="6363030"/>
            <a:ext cx="1827170" cy="345563"/>
          </a:xfrm>
        </p:spPr>
        <p:txBody>
          <a:bodyPr anchor="ctr">
            <a:noAutofit/>
          </a:bodyPr>
          <a:lstStyle>
            <a:lvl1pPr marL="0" indent="0" algn="ctr">
              <a:buNone/>
              <a:defRPr sz="1814"/>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4038949" y="4829698"/>
            <a:ext cx="1827170" cy="345563"/>
          </a:xfrm>
        </p:spPr>
        <p:txBody>
          <a:bodyPr anchor="ctr">
            <a:noAutofit/>
          </a:bodyPr>
          <a:lstStyle>
            <a:lvl1pPr marL="0" indent="0" algn="ctr">
              <a:buNone/>
              <a:defRPr sz="1814"/>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2794195" y="4361011"/>
            <a:ext cx="1827170" cy="345563"/>
          </a:xfrm>
        </p:spPr>
        <p:txBody>
          <a:bodyPr anchor="ctr">
            <a:noAutofit/>
          </a:bodyPr>
          <a:lstStyle>
            <a:lvl1pPr marL="0" indent="0" algn="ctr">
              <a:buNone/>
              <a:defRPr sz="1814"/>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2863859" y="5692114"/>
            <a:ext cx="1827170" cy="345563"/>
          </a:xfrm>
        </p:spPr>
        <p:txBody>
          <a:bodyPr anchor="ctr">
            <a:noAutofit/>
          </a:bodyPr>
          <a:lstStyle>
            <a:lvl1pPr marL="0" indent="0" algn="ctr">
              <a:buNone/>
              <a:defRPr sz="1814"/>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3479576" y="6833104"/>
            <a:ext cx="1827170" cy="345563"/>
          </a:xfrm>
        </p:spPr>
        <p:txBody>
          <a:bodyPr anchor="ctr">
            <a:noAutofit/>
          </a:bodyPr>
          <a:lstStyle>
            <a:lvl1pPr marL="0" indent="0" algn="ctr">
              <a:buNone/>
              <a:defRPr sz="1814"/>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7640612" y="5217403"/>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14091842" y="682564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6799693" y="6557235"/>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925422" y="696501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21703494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V karte - Kurzeme">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4240472A-C45D-D64E-82BA-00C48AE018A5}"/>
              </a:ext>
            </a:extLst>
          </p:cNvPr>
          <p:cNvPicPr>
            <a:picLocks noChangeAspect="1"/>
          </p:cNvPicPr>
          <p:nvPr userDrawn="1"/>
        </p:nvPicPr>
        <p:blipFill>
          <a:blip r:embed="rId2"/>
          <a:stretch>
            <a:fillRect/>
          </a:stretch>
        </p:blipFill>
        <p:spPr>
          <a:xfrm>
            <a:off x="1382156" y="2297586"/>
            <a:ext cx="14625695" cy="8702899"/>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12899214" y="10155237"/>
            <a:ext cx="181257" cy="18127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7" name="Oval 86">
            <a:extLst>
              <a:ext uri="{FF2B5EF4-FFF2-40B4-BE49-F238E27FC236}">
                <a16:creationId xmlns:a16="http://schemas.microsoft.com/office/drawing/2014/main" id="{3D597554-851B-A546-8E56-F136667375D1}"/>
              </a:ext>
            </a:extLst>
          </p:cNvPr>
          <p:cNvSpPr/>
          <p:nvPr/>
        </p:nvSpPr>
        <p:spPr>
          <a:xfrm>
            <a:off x="13011271" y="87092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5" name="Oval 84">
            <a:extLst>
              <a:ext uri="{FF2B5EF4-FFF2-40B4-BE49-F238E27FC236}">
                <a16:creationId xmlns:a16="http://schemas.microsoft.com/office/drawing/2014/main" id="{ADDFF84D-7421-AA45-9410-53C124943417}"/>
              </a:ext>
            </a:extLst>
          </p:cNvPr>
          <p:cNvSpPr/>
          <p:nvPr/>
        </p:nvSpPr>
        <p:spPr>
          <a:xfrm>
            <a:off x="10637699" y="790104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3" name="Oval 82">
            <a:extLst>
              <a:ext uri="{FF2B5EF4-FFF2-40B4-BE49-F238E27FC236}">
                <a16:creationId xmlns:a16="http://schemas.microsoft.com/office/drawing/2014/main" id="{3B06BEF0-617E-534D-8CD9-3F54886F52CA}"/>
              </a:ext>
            </a:extLst>
          </p:cNvPr>
          <p:cNvSpPr/>
          <p:nvPr/>
        </p:nvSpPr>
        <p:spPr>
          <a:xfrm>
            <a:off x="7868138" y="805723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1" name="Oval 80">
            <a:extLst>
              <a:ext uri="{FF2B5EF4-FFF2-40B4-BE49-F238E27FC236}">
                <a16:creationId xmlns:a16="http://schemas.microsoft.com/office/drawing/2014/main" id="{B9BEDF9E-F120-8743-AF41-6465041AB1CF}"/>
              </a:ext>
            </a:extLst>
          </p:cNvPr>
          <p:cNvSpPr/>
          <p:nvPr/>
        </p:nvSpPr>
        <p:spPr>
          <a:xfrm>
            <a:off x="5569556" y="7460826"/>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9" name="Oval 78">
            <a:extLst>
              <a:ext uri="{FF2B5EF4-FFF2-40B4-BE49-F238E27FC236}">
                <a16:creationId xmlns:a16="http://schemas.microsoft.com/office/drawing/2014/main" id="{BD77F370-E7DC-0D4B-970B-212D76BC7B38}"/>
              </a:ext>
            </a:extLst>
          </p:cNvPr>
          <p:cNvSpPr/>
          <p:nvPr/>
        </p:nvSpPr>
        <p:spPr>
          <a:xfrm>
            <a:off x="4845876" y="518382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7" name="Oval 76">
            <a:extLst>
              <a:ext uri="{FF2B5EF4-FFF2-40B4-BE49-F238E27FC236}">
                <a16:creationId xmlns:a16="http://schemas.microsoft.com/office/drawing/2014/main" id="{221243AD-C76E-C547-A9E4-70EA2780C57F}"/>
              </a:ext>
            </a:extLst>
          </p:cNvPr>
          <p:cNvSpPr/>
          <p:nvPr/>
        </p:nvSpPr>
        <p:spPr>
          <a:xfrm>
            <a:off x="2954391" y="4435510"/>
            <a:ext cx="181257" cy="181268"/>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5" name="Oval 74">
            <a:extLst>
              <a:ext uri="{FF2B5EF4-FFF2-40B4-BE49-F238E27FC236}">
                <a16:creationId xmlns:a16="http://schemas.microsoft.com/office/drawing/2014/main" id="{2B3EB222-AD5A-944F-ACA7-049F7795855E}"/>
              </a:ext>
            </a:extLst>
          </p:cNvPr>
          <p:cNvSpPr/>
          <p:nvPr/>
        </p:nvSpPr>
        <p:spPr>
          <a:xfrm>
            <a:off x="3686815" y="604408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3" name="Oval 72">
            <a:extLst>
              <a:ext uri="{FF2B5EF4-FFF2-40B4-BE49-F238E27FC236}">
                <a16:creationId xmlns:a16="http://schemas.microsoft.com/office/drawing/2014/main" id="{AB2F0F9A-BB79-4C49-9B20-1646D9166677}"/>
              </a:ext>
            </a:extLst>
          </p:cNvPr>
          <p:cNvSpPr/>
          <p:nvPr/>
        </p:nvSpPr>
        <p:spPr>
          <a:xfrm>
            <a:off x="4302533" y="717030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1" name="Oval 70">
            <a:extLst>
              <a:ext uri="{FF2B5EF4-FFF2-40B4-BE49-F238E27FC236}">
                <a16:creationId xmlns:a16="http://schemas.microsoft.com/office/drawing/2014/main" id="{18ADB9C4-9709-CE42-A67C-0A9E604AC546}"/>
              </a:ext>
            </a:extLst>
          </p:cNvPr>
          <p:cNvSpPr/>
          <p:nvPr/>
        </p:nvSpPr>
        <p:spPr>
          <a:xfrm>
            <a:off x="12908549" y="5683403"/>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5" name="Oval 24">
            <a:extLst>
              <a:ext uri="{FF2B5EF4-FFF2-40B4-BE49-F238E27FC236}">
                <a16:creationId xmlns:a16="http://schemas.microsoft.com/office/drawing/2014/main" id="{00E81DA8-FD67-AB48-8BF9-012BBFE4055C}"/>
              </a:ext>
            </a:extLst>
          </p:cNvPr>
          <p:cNvSpPr/>
          <p:nvPr/>
        </p:nvSpPr>
        <p:spPr>
          <a:xfrm>
            <a:off x="12183535" y="63731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9" name="Oval 68">
            <a:extLst>
              <a:ext uri="{FF2B5EF4-FFF2-40B4-BE49-F238E27FC236}">
                <a16:creationId xmlns:a16="http://schemas.microsoft.com/office/drawing/2014/main" id="{5A496989-21BD-BE44-AC7F-5AEB1C3FF24E}"/>
              </a:ext>
            </a:extLst>
          </p:cNvPr>
          <p:cNvSpPr/>
          <p:nvPr/>
        </p:nvSpPr>
        <p:spPr>
          <a:xfrm>
            <a:off x="10154556" y="4866754"/>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7" name="Oval 66">
            <a:extLst>
              <a:ext uri="{FF2B5EF4-FFF2-40B4-BE49-F238E27FC236}">
                <a16:creationId xmlns:a16="http://schemas.microsoft.com/office/drawing/2014/main" id="{93A1AC8F-A66F-EB46-84DC-C9A76178E596}"/>
              </a:ext>
            </a:extLst>
          </p:cNvPr>
          <p:cNvSpPr/>
          <p:nvPr/>
        </p:nvSpPr>
        <p:spPr>
          <a:xfrm>
            <a:off x="9066476" y="436985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5" name="Oval 64">
            <a:extLst>
              <a:ext uri="{FF2B5EF4-FFF2-40B4-BE49-F238E27FC236}">
                <a16:creationId xmlns:a16="http://schemas.microsoft.com/office/drawing/2014/main" id="{47838149-6BB8-6044-B24F-B9C023123A58}"/>
              </a:ext>
            </a:extLst>
          </p:cNvPr>
          <p:cNvSpPr/>
          <p:nvPr/>
        </p:nvSpPr>
        <p:spPr>
          <a:xfrm>
            <a:off x="13555039" y="440350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3" name="Oval 62">
            <a:extLst>
              <a:ext uri="{FF2B5EF4-FFF2-40B4-BE49-F238E27FC236}">
                <a16:creationId xmlns:a16="http://schemas.microsoft.com/office/drawing/2014/main" id="{3DBDD770-B819-4F49-9856-0814A8BD6365}"/>
              </a:ext>
            </a:extLst>
          </p:cNvPr>
          <p:cNvSpPr/>
          <p:nvPr/>
        </p:nvSpPr>
        <p:spPr>
          <a:xfrm>
            <a:off x="8703967" y="667788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1" name="Oval 60">
            <a:extLst>
              <a:ext uri="{FF2B5EF4-FFF2-40B4-BE49-F238E27FC236}">
                <a16:creationId xmlns:a16="http://schemas.microsoft.com/office/drawing/2014/main" id="{50D4A24D-61C8-134B-9DD3-C02CDFC4220F}"/>
              </a:ext>
            </a:extLst>
          </p:cNvPr>
          <p:cNvSpPr/>
          <p:nvPr/>
        </p:nvSpPr>
        <p:spPr>
          <a:xfrm>
            <a:off x="5748915" y="617319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10643682" y="3408749"/>
            <a:ext cx="1742265" cy="687702"/>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355681"/>
            </a:xfrm>
            <a:prstGeom prst="rect">
              <a:avLst/>
            </a:prstGeom>
            <a:noFill/>
          </p:spPr>
          <p:txBody>
            <a:bodyPr wrap="square" rtlCol="0">
              <a:spAutoFit/>
            </a:bodyPr>
            <a:lstStyle/>
            <a:p>
              <a:pPr algn="ctr"/>
              <a:r>
                <a:rPr lang="en-LV" sz="2309"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10383553" y="4109860"/>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7674231" y="5401740"/>
            <a:ext cx="1742265" cy="655392"/>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7414108"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6865993" y="6708594"/>
            <a:ext cx="1742265" cy="655393"/>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6694995" y="738705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14134296" y="6986708"/>
            <a:ext cx="1742265" cy="655395"/>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13874166" y="7655513"/>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965516" y="7118618"/>
            <a:ext cx="1742265" cy="655393"/>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705387" y="7787431"/>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9" name="Oval 48">
            <a:extLst>
              <a:ext uri="{FF2B5EF4-FFF2-40B4-BE49-F238E27FC236}">
                <a16:creationId xmlns:a16="http://schemas.microsoft.com/office/drawing/2014/main" id="{7D02CA00-3F59-8840-8A3F-B26EB0E12106}"/>
              </a:ext>
            </a:extLst>
          </p:cNvPr>
          <p:cNvSpPr/>
          <p:nvPr/>
        </p:nvSpPr>
        <p:spPr>
          <a:xfrm>
            <a:off x="12899219" y="1015523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2" name="Oval 41">
            <a:extLst>
              <a:ext uri="{FF2B5EF4-FFF2-40B4-BE49-F238E27FC236}">
                <a16:creationId xmlns:a16="http://schemas.microsoft.com/office/drawing/2014/main" id="{D237987F-A8B7-CF41-A85F-9A4ACEDA3B84}"/>
              </a:ext>
            </a:extLst>
          </p:cNvPr>
          <p:cNvSpPr/>
          <p:nvPr/>
        </p:nvSpPr>
        <p:spPr>
          <a:xfrm>
            <a:off x="12183535" y="637316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4" name="Oval 43">
            <a:extLst>
              <a:ext uri="{FF2B5EF4-FFF2-40B4-BE49-F238E27FC236}">
                <a16:creationId xmlns:a16="http://schemas.microsoft.com/office/drawing/2014/main" id="{229CAB33-DBCF-A94C-BB33-5B1C6EAD2AE0}"/>
              </a:ext>
            </a:extLst>
          </p:cNvPr>
          <p:cNvSpPr/>
          <p:nvPr/>
        </p:nvSpPr>
        <p:spPr>
          <a:xfrm>
            <a:off x="10383553" y="410986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5" name="Oval 44">
            <a:extLst>
              <a:ext uri="{FF2B5EF4-FFF2-40B4-BE49-F238E27FC236}">
                <a16:creationId xmlns:a16="http://schemas.microsoft.com/office/drawing/2014/main" id="{5EFA7E7C-F146-FE4B-B67E-19838152DBC7}"/>
              </a:ext>
            </a:extLst>
          </p:cNvPr>
          <p:cNvSpPr/>
          <p:nvPr/>
        </p:nvSpPr>
        <p:spPr>
          <a:xfrm>
            <a:off x="7414104"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6" name="Oval 45">
            <a:extLst>
              <a:ext uri="{FF2B5EF4-FFF2-40B4-BE49-F238E27FC236}">
                <a16:creationId xmlns:a16="http://schemas.microsoft.com/office/drawing/2014/main" id="{E0B723B6-EDED-7048-A349-31D8224E9B0A}"/>
              </a:ext>
            </a:extLst>
          </p:cNvPr>
          <p:cNvSpPr/>
          <p:nvPr/>
        </p:nvSpPr>
        <p:spPr>
          <a:xfrm>
            <a:off x="6694995" y="7387055"/>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Oval 46">
            <a:extLst>
              <a:ext uri="{FF2B5EF4-FFF2-40B4-BE49-F238E27FC236}">
                <a16:creationId xmlns:a16="http://schemas.microsoft.com/office/drawing/2014/main" id="{E45AE09E-15C6-8245-BCEE-6B3C502C15D6}"/>
              </a:ext>
            </a:extLst>
          </p:cNvPr>
          <p:cNvSpPr/>
          <p:nvPr/>
        </p:nvSpPr>
        <p:spPr>
          <a:xfrm>
            <a:off x="13874166" y="765551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8" name="Oval 47">
            <a:extLst>
              <a:ext uri="{FF2B5EF4-FFF2-40B4-BE49-F238E27FC236}">
                <a16:creationId xmlns:a16="http://schemas.microsoft.com/office/drawing/2014/main" id="{332F3DFB-6249-1B42-AAB2-3401FEBEEBFB}"/>
              </a:ext>
            </a:extLst>
          </p:cNvPr>
          <p:cNvSpPr/>
          <p:nvPr/>
        </p:nvSpPr>
        <p:spPr>
          <a:xfrm>
            <a:off x="1705386" y="778742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12732083" y="4129773"/>
            <a:ext cx="1827170" cy="345563"/>
          </a:xfrm>
        </p:spPr>
        <p:txBody>
          <a:bodyPr anchor="ctr">
            <a:noAutofit/>
          </a:bodyPr>
          <a:lstStyle>
            <a:lvl1pPr marL="0" indent="0" algn="ctr">
              <a:buNone/>
              <a:defRPr sz="1814"/>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12107762" y="5279033"/>
            <a:ext cx="1827170" cy="345563"/>
          </a:xfrm>
        </p:spPr>
        <p:txBody>
          <a:bodyPr anchor="ctr">
            <a:noAutofit/>
          </a:bodyPr>
          <a:lstStyle>
            <a:lvl1pPr marL="0" indent="0" algn="ctr">
              <a:buNone/>
              <a:defRPr sz="1814"/>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11365358" y="6019229"/>
            <a:ext cx="1827170" cy="345563"/>
          </a:xfrm>
        </p:spPr>
        <p:txBody>
          <a:bodyPr anchor="ctr">
            <a:noAutofit/>
          </a:bodyPr>
          <a:lstStyle>
            <a:lvl1pPr marL="0" indent="0" algn="ctr">
              <a:buNone/>
              <a:defRPr sz="1814"/>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12166886" y="8349854"/>
            <a:ext cx="1827170" cy="345563"/>
          </a:xfrm>
        </p:spPr>
        <p:txBody>
          <a:bodyPr anchor="ctr">
            <a:noAutofit/>
          </a:bodyPr>
          <a:lstStyle>
            <a:lvl1pPr marL="0" indent="0" algn="ctr">
              <a:buNone/>
              <a:defRPr sz="1814"/>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12076257" y="9791251"/>
            <a:ext cx="1827170" cy="345563"/>
          </a:xfrm>
        </p:spPr>
        <p:txBody>
          <a:bodyPr anchor="ctr">
            <a:noAutofit/>
          </a:bodyPr>
          <a:lstStyle>
            <a:lvl1pPr marL="0" indent="0" algn="ctr">
              <a:buNone/>
              <a:defRPr sz="1814"/>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9814742" y="7543193"/>
            <a:ext cx="1827170" cy="345563"/>
          </a:xfrm>
        </p:spPr>
        <p:txBody>
          <a:bodyPr anchor="ctr">
            <a:noAutofit/>
          </a:bodyPr>
          <a:lstStyle>
            <a:lvl1pPr marL="0" indent="0" algn="ctr">
              <a:buNone/>
              <a:defRPr sz="1814"/>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9304093" y="4539591"/>
            <a:ext cx="1827170" cy="345563"/>
          </a:xfrm>
        </p:spPr>
        <p:txBody>
          <a:bodyPr anchor="ctr">
            <a:noAutofit/>
          </a:bodyPr>
          <a:lstStyle>
            <a:lvl1pPr marL="0" indent="0" algn="ctr">
              <a:buNone/>
              <a:defRPr sz="1814"/>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8249154" y="4002132"/>
            <a:ext cx="1827170" cy="345563"/>
          </a:xfrm>
        </p:spPr>
        <p:txBody>
          <a:bodyPr anchor="ctr">
            <a:noAutofit/>
          </a:bodyPr>
          <a:lstStyle>
            <a:lvl1pPr marL="0" indent="0" algn="ctr">
              <a:buNone/>
              <a:defRPr sz="1814"/>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7888899" y="6327567"/>
            <a:ext cx="1827170" cy="345563"/>
          </a:xfrm>
        </p:spPr>
        <p:txBody>
          <a:bodyPr anchor="ctr">
            <a:noAutofit/>
          </a:bodyPr>
          <a:lstStyle>
            <a:lvl1pPr marL="0" indent="0" algn="ctr">
              <a:buNone/>
              <a:defRPr sz="1814"/>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7045182" y="7733999"/>
            <a:ext cx="1827170" cy="345563"/>
          </a:xfrm>
        </p:spPr>
        <p:txBody>
          <a:bodyPr anchor="ctr">
            <a:noAutofit/>
          </a:bodyPr>
          <a:lstStyle>
            <a:lvl1pPr marL="0" indent="0" algn="ctr">
              <a:buNone/>
              <a:defRPr sz="1814"/>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4746600" y="7706476"/>
            <a:ext cx="1827170" cy="345563"/>
          </a:xfrm>
        </p:spPr>
        <p:txBody>
          <a:bodyPr anchor="ctr">
            <a:noAutofit/>
          </a:bodyPr>
          <a:lstStyle>
            <a:lvl1pPr marL="0" indent="0" algn="ctr">
              <a:buNone/>
              <a:defRPr sz="1814"/>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4936504" y="6363030"/>
            <a:ext cx="1827170" cy="345563"/>
          </a:xfrm>
        </p:spPr>
        <p:txBody>
          <a:bodyPr anchor="ctr">
            <a:noAutofit/>
          </a:bodyPr>
          <a:lstStyle>
            <a:lvl1pPr marL="0" indent="0" algn="ctr">
              <a:buNone/>
              <a:defRPr sz="1814"/>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4038949" y="4829698"/>
            <a:ext cx="1827170" cy="345563"/>
          </a:xfrm>
        </p:spPr>
        <p:txBody>
          <a:bodyPr anchor="ctr">
            <a:noAutofit/>
          </a:bodyPr>
          <a:lstStyle>
            <a:lvl1pPr marL="0" indent="0" algn="ctr">
              <a:buNone/>
              <a:defRPr sz="1814"/>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2794195" y="4378343"/>
            <a:ext cx="1827170" cy="345563"/>
          </a:xfrm>
        </p:spPr>
        <p:txBody>
          <a:bodyPr anchor="ctr">
            <a:noAutofit/>
          </a:bodyPr>
          <a:lstStyle>
            <a:lvl1pPr marL="0" indent="0" algn="ctr">
              <a:buNone/>
              <a:defRPr sz="1814"/>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2863859" y="5692114"/>
            <a:ext cx="1827170" cy="345563"/>
          </a:xfrm>
        </p:spPr>
        <p:txBody>
          <a:bodyPr anchor="ctr">
            <a:noAutofit/>
          </a:bodyPr>
          <a:lstStyle>
            <a:lvl1pPr marL="0" indent="0" algn="ctr">
              <a:buNone/>
              <a:defRPr sz="1814"/>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3479576" y="6833104"/>
            <a:ext cx="1827170" cy="345563"/>
          </a:xfrm>
        </p:spPr>
        <p:txBody>
          <a:bodyPr anchor="ctr">
            <a:noAutofit/>
          </a:bodyPr>
          <a:lstStyle>
            <a:lvl1pPr marL="0" indent="0" algn="ctr">
              <a:buNone/>
              <a:defRPr sz="1814"/>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7640612" y="5217403"/>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14091842" y="682564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6799693" y="6557235"/>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925422" y="696501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24963442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V karte - Zemgale">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AD9B07C3-ECB0-6A47-AE19-E01BF5E5A6FB}"/>
              </a:ext>
            </a:extLst>
          </p:cNvPr>
          <p:cNvPicPr>
            <a:picLocks noChangeAspect="1"/>
          </p:cNvPicPr>
          <p:nvPr userDrawn="1"/>
        </p:nvPicPr>
        <p:blipFill>
          <a:blip r:embed="rId2"/>
          <a:stretch>
            <a:fillRect/>
          </a:stretch>
        </p:blipFill>
        <p:spPr>
          <a:xfrm>
            <a:off x="1354326" y="2290165"/>
            <a:ext cx="14669396" cy="8728904"/>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12899214" y="10155237"/>
            <a:ext cx="181257" cy="18127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7" name="Oval 86">
            <a:extLst>
              <a:ext uri="{FF2B5EF4-FFF2-40B4-BE49-F238E27FC236}">
                <a16:creationId xmlns:a16="http://schemas.microsoft.com/office/drawing/2014/main" id="{3D597554-851B-A546-8E56-F136667375D1}"/>
              </a:ext>
            </a:extLst>
          </p:cNvPr>
          <p:cNvSpPr/>
          <p:nvPr/>
        </p:nvSpPr>
        <p:spPr>
          <a:xfrm>
            <a:off x="13011271" y="87092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5" name="Oval 84">
            <a:extLst>
              <a:ext uri="{FF2B5EF4-FFF2-40B4-BE49-F238E27FC236}">
                <a16:creationId xmlns:a16="http://schemas.microsoft.com/office/drawing/2014/main" id="{ADDFF84D-7421-AA45-9410-53C124943417}"/>
              </a:ext>
            </a:extLst>
          </p:cNvPr>
          <p:cNvSpPr/>
          <p:nvPr/>
        </p:nvSpPr>
        <p:spPr>
          <a:xfrm>
            <a:off x="10637699" y="790104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3" name="Oval 82">
            <a:extLst>
              <a:ext uri="{FF2B5EF4-FFF2-40B4-BE49-F238E27FC236}">
                <a16:creationId xmlns:a16="http://schemas.microsoft.com/office/drawing/2014/main" id="{3B06BEF0-617E-534D-8CD9-3F54886F52CA}"/>
              </a:ext>
            </a:extLst>
          </p:cNvPr>
          <p:cNvSpPr/>
          <p:nvPr/>
        </p:nvSpPr>
        <p:spPr>
          <a:xfrm>
            <a:off x="7868138" y="805723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1" name="Oval 80">
            <a:extLst>
              <a:ext uri="{FF2B5EF4-FFF2-40B4-BE49-F238E27FC236}">
                <a16:creationId xmlns:a16="http://schemas.microsoft.com/office/drawing/2014/main" id="{B9BEDF9E-F120-8743-AF41-6465041AB1CF}"/>
              </a:ext>
            </a:extLst>
          </p:cNvPr>
          <p:cNvSpPr/>
          <p:nvPr/>
        </p:nvSpPr>
        <p:spPr>
          <a:xfrm>
            <a:off x="5569556" y="7460826"/>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9" name="Oval 78">
            <a:extLst>
              <a:ext uri="{FF2B5EF4-FFF2-40B4-BE49-F238E27FC236}">
                <a16:creationId xmlns:a16="http://schemas.microsoft.com/office/drawing/2014/main" id="{BD77F370-E7DC-0D4B-970B-212D76BC7B38}"/>
              </a:ext>
            </a:extLst>
          </p:cNvPr>
          <p:cNvSpPr/>
          <p:nvPr/>
        </p:nvSpPr>
        <p:spPr>
          <a:xfrm>
            <a:off x="4845876" y="518382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7" name="Oval 76">
            <a:extLst>
              <a:ext uri="{FF2B5EF4-FFF2-40B4-BE49-F238E27FC236}">
                <a16:creationId xmlns:a16="http://schemas.microsoft.com/office/drawing/2014/main" id="{221243AD-C76E-C547-A9E4-70EA2780C57F}"/>
              </a:ext>
            </a:extLst>
          </p:cNvPr>
          <p:cNvSpPr/>
          <p:nvPr/>
        </p:nvSpPr>
        <p:spPr>
          <a:xfrm>
            <a:off x="2954391" y="4435510"/>
            <a:ext cx="181257" cy="181268"/>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5" name="Oval 74">
            <a:extLst>
              <a:ext uri="{FF2B5EF4-FFF2-40B4-BE49-F238E27FC236}">
                <a16:creationId xmlns:a16="http://schemas.microsoft.com/office/drawing/2014/main" id="{2B3EB222-AD5A-944F-ACA7-049F7795855E}"/>
              </a:ext>
            </a:extLst>
          </p:cNvPr>
          <p:cNvSpPr/>
          <p:nvPr/>
        </p:nvSpPr>
        <p:spPr>
          <a:xfrm>
            <a:off x="3686815" y="604408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3" name="Oval 72">
            <a:extLst>
              <a:ext uri="{FF2B5EF4-FFF2-40B4-BE49-F238E27FC236}">
                <a16:creationId xmlns:a16="http://schemas.microsoft.com/office/drawing/2014/main" id="{AB2F0F9A-BB79-4C49-9B20-1646D9166677}"/>
              </a:ext>
            </a:extLst>
          </p:cNvPr>
          <p:cNvSpPr/>
          <p:nvPr/>
        </p:nvSpPr>
        <p:spPr>
          <a:xfrm>
            <a:off x="4302533" y="717030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1" name="Oval 70">
            <a:extLst>
              <a:ext uri="{FF2B5EF4-FFF2-40B4-BE49-F238E27FC236}">
                <a16:creationId xmlns:a16="http://schemas.microsoft.com/office/drawing/2014/main" id="{18ADB9C4-9709-CE42-A67C-0A9E604AC546}"/>
              </a:ext>
            </a:extLst>
          </p:cNvPr>
          <p:cNvSpPr/>
          <p:nvPr/>
        </p:nvSpPr>
        <p:spPr>
          <a:xfrm>
            <a:off x="12908549" y="5683403"/>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5" name="Oval 24">
            <a:extLst>
              <a:ext uri="{FF2B5EF4-FFF2-40B4-BE49-F238E27FC236}">
                <a16:creationId xmlns:a16="http://schemas.microsoft.com/office/drawing/2014/main" id="{00E81DA8-FD67-AB48-8BF9-012BBFE4055C}"/>
              </a:ext>
            </a:extLst>
          </p:cNvPr>
          <p:cNvSpPr/>
          <p:nvPr/>
        </p:nvSpPr>
        <p:spPr>
          <a:xfrm>
            <a:off x="12183535" y="63731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9" name="Oval 68">
            <a:extLst>
              <a:ext uri="{FF2B5EF4-FFF2-40B4-BE49-F238E27FC236}">
                <a16:creationId xmlns:a16="http://schemas.microsoft.com/office/drawing/2014/main" id="{5A496989-21BD-BE44-AC7F-5AEB1C3FF24E}"/>
              </a:ext>
            </a:extLst>
          </p:cNvPr>
          <p:cNvSpPr/>
          <p:nvPr/>
        </p:nvSpPr>
        <p:spPr>
          <a:xfrm>
            <a:off x="10154556" y="4866754"/>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7" name="Oval 66">
            <a:extLst>
              <a:ext uri="{FF2B5EF4-FFF2-40B4-BE49-F238E27FC236}">
                <a16:creationId xmlns:a16="http://schemas.microsoft.com/office/drawing/2014/main" id="{93A1AC8F-A66F-EB46-84DC-C9A76178E596}"/>
              </a:ext>
            </a:extLst>
          </p:cNvPr>
          <p:cNvSpPr/>
          <p:nvPr/>
        </p:nvSpPr>
        <p:spPr>
          <a:xfrm>
            <a:off x="9066476" y="436985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5" name="Oval 64">
            <a:extLst>
              <a:ext uri="{FF2B5EF4-FFF2-40B4-BE49-F238E27FC236}">
                <a16:creationId xmlns:a16="http://schemas.microsoft.com/office/drawing/2014/main" id="{47838149-6BB8-6044-B24F-B9C023123A58}"/>
              </a:ext>
            </a:extLst>
          </p:cNvPr>
          <p:cNvSpPr/>
          <p:nvPr/>
        </p:nvSpPr>
        <p:spPr>
          <a:xfrm>
            <a:off x="13555039" y="440350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3" name="Oval 62">
            <a:extLst>
              <a:ext uri="{FF2B5EF4-FFF2-40B4-BE49-F238E27FC236}">
                <a16:creationId xmlns:a16="http://schemas.microsoft.com/office/drawing/2014/main" id="{3DBDD770-B819-4F49-9856-0814A8BD6365}"/>
              </a:ext>
            </a:extLst>
          </p:cNvPr>
          <p:cNvSpPr/>
          <p:nvPr/>
        </p:nvSpPr>
        <p:spPr>
          <a:xfrm>
            <a:off x="8703967" y="667788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1" name="Oval 60">
            <a:extLst>
              <a:ext uri="{FF2B5EF4-FFF2-40B4-BE49-F238E27FC236}">
                <a16:creationId xmlns:a16="http://schemas.microsoft.com/office/drawing/2014/main" id="{50D4A24D-61C8-134B-9DD3-C02CDFC4220F}"/>
              </a:ext>
            </a:extLst>
          </p:cNvPr>
          <p:cNvSpPr/>
          <p:nvPr/>
        </p:nvSpPr>
        <p:spPr>
          <a:xfrm>
            <a:off x="5748915" y="617319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10643682" y="3408749"/>
            <a:ext cx="1742265" cy="687702"/>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355681"/>
            </a:xfrm>
            <a:prstGeom prst="rect">
              <a:avLst/>
            </a:prstGeom>
            <a:noFill/>
          </p:spPr>
          <p:txBody>
            <a:bodyPr wrap="square" rtlCol="0">
              <a:spAutoFit/>
            </a:bodyPr>
            <a:lstStyle/>
            <a:p>
              <a:pPr algn="ctr"/>
              <a:r>
                <a:rPr lang="en-LV" sz="2309"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10383553" y="4109860"/>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7674231" y="5401740"/>
            <a:ext cx="1742265" cy="655392"/>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7414108"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6865993" y="6708594"/>
            <a:ext cx="1742265" cy="655393"/>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6694995" y="738705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14134296" y="6986708"/>
            <a:ext cx="1742265" cy="655395"/>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13874166" y="7655513"/>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965516" y="7118618"/>
            <a:ext cx="1742265" cy="655393"/>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705387" y="7787431"/>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9" name="Oval 48">
            <a:extLst>
              <a:ext uri="{FF2B5EF4-FFF2-40B4-BE49-F238E27FC236}">
                <a16:creationId xmlns:a16="http://schemas.microsoft.com/office/drawing/2014/main" id="{7D02CA00-3F59-8840-8A3F-B26EB0E12106}"/>
              </a:ext>
            </a:extLst>
          </p:cNvPr>
          <p:cNvSpPr/>
          <p:nvPr/>
        </p:nvSpPr>
        <p:spPr>
          <a:xfrm>
            <a:off x="12899219" y="1015523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2" name="Oval 41">
            <a:extLst>
              <a:ext uri="{FF2B5EF4-FFF2-40B4-BE49-F238E27FC236}">
                <a16:creationId xmlns:a16="http://schemas.microsoft.com/office/drawing/2014/main" id="{D237987F-A8B7-CF41-A85F-9A4ACEDA3B84}"/>
              </a:ext>
            </a:extLst>
          </p:cNvPr>
          <p:cNvSpPr/>
          <p:nvPr/>
        </p:nvSpPr>
        <p:spPr>
          <a:xfrm>
            <a:off x="12183535" y="637316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4" name="Oval 43">
            <a:extLst>
              <a:ext uri="{FF2B5EF4-FFF2-40B4-BE49-F238E27FC236}">
                <a16:creationId xmlns:a16="http://schemas.microsoft.com/office/drawing/2014/main" id="{229CAB33-DBCF-A94C-BB33-5B1C6EAD2AE0}"/>
              </a:ext>
            </a:extLst>
          </p:cNvPr>
          <p:cNvSpPr/>
          <p:nvPr/>
        </p:nvSpPr>
        <p:spPr>
          <a:xfrm>
            <a:off x="10383553" y="410986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5" name="Oval 44">
            <a:extLst>
              <a:ext uri="{FF2B5EF4-FFF2-40B4-BE49-F238E27FC236}">
                <a16:creationId xmlns:a16="http://schemas.microsoft.com/office/drawing/2014/main" id="{5EFA7E7C-F146-FE4B-B67E-19838152DBC7}"/>
              </a:ext>
            </a:extLst>
          </p:cNvPr>
          <p:cNvSpPr/>
          <p:nvPr/>
        </p:nvSpPr>
        <p:spPr>
          <a:xfrm>
            <a:off x="7414104"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6" name="Oval 45">
            <a:extLst>
              <a:ext uri="{FF2B5EF4-FFF2-40B4-BE49-F238E27FC236}">
                <a16:creationId xmlns:a16="http://schemas.microsoft.com/office/drawing/2014/main" id="{E0B723B6-EDED-7048-A349-31D8224E9B0A}"/>
              </a:ext>
            </a:extLst>
          </p:cNvPr>
          <p:cNvSpPr/>
          <p:nvPr/>
        </p:nvSpPr>
        <p:spPr>
          <a:xfrm>
            <a:off x="6694995" y="7387055"/>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Oval 46">
            <a:extLst>
              <a:ext uri="{FF2B5EF4-FFF2-40B4-BE49-F238E27FC236}">
                <a16:creationId xmlns:a16="http://schemas.microsoft.com/office/drawing/2014/main" id="{E45AE09E-15C6-8245-BCEE-6B3C502C15D6}"/>
              </a:ext>
            </a:extLst>
          </p:cNvPr>
          <p:cNvSpPr/>
          <p:nvPr/>
        </p:nvSpPr>
        <p:spPr>
          <a:xfrm>
            <a:off x="13874166" y="765551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8" name="Oval 47">
            <a:extLst>
              <a:ext uri="{FF2B5EF4-FFF2-40B4-BE49-F238E27FC236}">
                <a16:creationId xmlns:a16="http://schemas.microsoft.com/office/drawing/2014/main" id="{332F3DFB-6249-1B42-AAB2-3401FEBEEBFB}"/>
              </a:ext>
            </a:extLst>
          </p:cNvPr>
          <p:cNvSpPr/>
          <p:nvPr/>
        </p:nvSpPr>
        <p:spPr>
          <a:xfrm>
            <a:off x="1705386" y="778742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12732083" y="4129773"/>
            <a:ext cx="1827170" cy="345563"/>
          </a:xfrm>
        </p:spPr>
        <p:txBody>
          <a:bodyPr anchor="ctr">
            <a:noAutofit/>
          </a:bodyPr>
          <a:lstStyle>
            <a:lvl1pPr marL="0" indent="0" algn="ctr">
              <a:buNone/>
              <a:defRPr sz="1814"/>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12107762" y="5279033"/>
            <a:ext cx="1827170" cy="345563"/>
          </a:xfrm>
        </p:spPr>
        <p:txBody>
          <a:bodyPr anchor="ctr">
            <a:noAutofit/>
          </a:bodyPr>
          <a:lstStyle>
            <a:lvl1pPr marL="0" indent="0" algn="ctr">
              <a:buNone/>
              <a:defRPr sz="1814"/>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11365358" y="6019229"/>
            <a:ext cx="1827170" cy="345563"/>
          </a:xfrm>
        </p:spPr>
        <p:txBody>
          <a:bodyPr anchor="ctr">
            <a:noAutofit/>
          </a:bodyPr>
          <a:lstStyle>
            <a:lvl1pPr marL="0" indent="0" algn="ctr">
              <a:buNone/>
              <a:defRPr sz="1814"/>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12166886" y="8349854"/>
            <a:ext cx="1827170" cy="345563"/>
          </a:xfrm>
        </p:spPr>
        <p:txBody>
          <a:bodyPr anchor="ctr">
            <a:noAutofit/>
          </a:bodyPr>
          <a:lstStyle>
            <a:lvl1pPr marL="0" indent="0" algn="ctr">
              <a:buNone/>
              <a:defRPr sz="1814"/>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12076257" y="9791251"/>
            <a:ext cx="1827170" cy="345563"/>
          </a:xfrm>
        </p:spPr>
        <p:txBody>
          <a:bodyPr anchor="ctr">
            <a:noAutofit/>
          </a:bodyPr>
          <a:lstStyle>
            <a:lvl1pPr marL="0" indent="0" algn="ctr">
              <a:buNone/>
              <a:defRPr sz="1814"/>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9814742" y="7543193"/>
            <a:ext cx="1827170" cy="345563"/>
          </a:xfrm>
        </p:spPr>
        <p:txBody>
          <a:bodyPr anchor="ctr">
            <a:noAutofit/>
          </a:bodyPr>
          <a:lstStyle>
            <a:lvl1pPr marL="0" indent="0" algn="ctr">
              <a:buNone/>
              <a:defRPr sz="1814"/>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9304093" y="4539591"/>
            <a:ext cx="1827170" cy="345563"/>
          </a:xfrm>
        </p:spPr>
        <p:txBody>
          <a:bodyPr anchor="ctr">
            <a:noAutofit/>
          </a:bodyPr>
          <a:lstStyle>
            <a:lvl1pPr marL="0" indent="0" algn="ctr">
              <a:buNone/>
              <a:defRPr sz="1814"/>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8249154" y="4002132"/>
            <a:ext cx="1827170" cy="345563"/>
          </a:xfrm>
        </p:spPr>
        <p:txBody>
          <a:bodyPr anchor="ctr">
            <a:noAutofit/>
          </a:bodyPr>
          <a:lstStyle>
            <a:lvl1pPr marL="0" indent="0" algn="ctr">
              <a:buNone/>
              <a:defRPr sz="1814"/>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7888899" y="6327567"/>
            <a:ext cx="1827170" cy="345563"/>
          </a:xfrm>
        </p:spPr>
        <p:txBody>
          <a:bodyPr anchor="ctr">
            <a:noAutofit/>
          </a:bodyPr>
          <a:lstStyle>
            <a:lvl1pPr marL="0" indent="0" algn="ctr">
              <a:buNone/>
              <a:defRPr sz="1814"/>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7045182" y="7733999"/>
            <a:ext cx="1827170" cy="345563"/>
          </a:xfrm>
        </p:spPr>
        <p:txBody>
          <a:bodyPr anchor="ctr">
            <a:noAutofit/>
          </a:bodyPr>
          <a:lstStyle>
            <a:lvl1pPr marL="0" indent="0" algn="ctr">
              <a:buNone/>
              <a:defRPr sz="1814"/>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4746600" y="7706476"/>
            <a:ext cx="1827170" cy="345563"/>
          </a:xfrm>
        </p:spPr>
        <p:txBody>
          <a:bodyPr anchor="ctr">
            <a:noAutofit/>
          </a:bodyPr>
          <a:lstStyle>
            <a:lvl1pPr marL="0" indent="0" algn="ctr">
              <a:buNone/>
              <a:defRPr sz="1814"/>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4936504" y="6363030"/>
            <a:ext cx="1827170" cy="345563"/>
          </a:xfrm>
        </p:spPr>
        <p:txBody>
          <a:bodyPr anchor="ctr">
            <a:noAutofit/>
          </a:bodyPr>
          <a:lstStyle>
            <a:lvl1pPr marL="0" indent="0" algn="ctr">
              <a:buNone/>
              <a:defRPr sz="1814"/>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4038949" y="4829698"/>
            <a:ext cx="1827170" cy="345563"/>
          </a:xfrm>
        </p:spPr>
        <p:txBody>
          <a:bodyPr anchor="ctr">
            <a:noAutofit/>
          </a:bodyPr>
          <a:lstStyle>
            <a:lvl1pPr marL="0" indent="0" algn="ctr">
              <a:buNone/>
              <a:defRPr sz="1814"/>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2794195" y="4378343"/>
            <a:ext cx="1827170" cy="345563"/>
          </a:xfrm>
        </p:spPr>
        <p:txBody>
          <a:bodyPr anchor="ctr">
            <a:noAutofit/>
          </a:bodyPr>
          <a:lstStyle>
            <a:lvl1pPr marL="0" indent="0" algn="ctr">
              <a:buNone/>
              <a:defRPr sz="1814"/>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2863859" y="5692114"/>
            <a:ext cx="1827170" cy="345563"/>
          </a:xfrm>
        </p:spPr>
        <p:txBody>
          <a:bodyPr anchor="ctr">
            <a:noAutofit/>
          </a:bodyPr>
          <a:lstStyle>
            <a:lvl1pPr marL="0" indent="0" algn="ctr">
              <a:buNone/>
              <a:defRPr sz="1814"/>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3479576" y="6833104"/>
            <a:ext cx="1827170" cy="345563"/>
          </a:xfrm>
        </p:spPr>
        <p:txBody>
          <a:bodyPr anchor="ctr">
            <a:noAutofit/>
          </a:bodyPr>
          <a:lstStyle>
            <a:lvl1pPr marL="0" indent="0" algn="ctr">
              <a:buNone/>
              <a:defRPr sz="1814"/>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7640612" y="5217403"/>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14091842" y="682564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6799693" y="6557235"/>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925422" y="696501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7315665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V karte - Latgale">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436DD974-394F-5C47-9EC9-BE5582D6BB1F}"/>
              </a:ext>
            </a:extLst>
          </p:cNvPr>
          <p:cNvPicPr>
            <a:picLocks noChangeAspect="1"/>
          </p:cNvPicPr>
          <p:nvPr userDrawn="1"/>
        </p:nvPicPr>
        <p:blipFill>
          <a:blip r:embed="rId2"/>
          <a:stretch>
            <a:fillRect/>
          </a:stretch>
        </p:blipFill>
        <p:spPr>
          <a:xfrm>
            <a:off x="1369269" y="2308678"/>
            <a:ext cx="14654453" cy="8720012"/>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12899214" y="10155237"/>
            <a:ext cx="181257" cy="18127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7" name="Oval 86">
            <a:extLst>
              <a:ext uri="{FF2B5EF4-FFF2-40B4-BE49-F238E27FC236}">
                <a16:creationId xmlns:a16="http://schemas.microsoft.com/office/drawing/2014/main" id="{3D597554-851B-A546-8E56-F136667375D1}"/>
              </a:ext>
            </a:extLst>
          </p:cNvPr>
          <p:cNvSpPr/>
          <p:nvPr/>
        </p:nvSpPr>
        <p:spPr>
          <a:xfrm>
            <a:off x="13011271" y="87092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5" name="Oval 84">
            <a:extLst>
              <a:ext uri="{FF2B5EF4-FFF2-40B4-BE49-F238E27FC236}">
                <a16:creationId xmlns:a16="http://schemas.microsoft.com/office/drawing/2014/main" id="{ADDFF84D-7421-AA45-9410-53C124943417}"/>
              </a:ext>
            </a:extLst>
          </p:cNvPr>
          <p:cNvSpPr/>
          <p:nvPr/>
        </p:nvSpPr>
        <p:spPr>
          <a:xfrm>
            <a:off x="10637699" y="790104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3" name="Oval 82">
            <a:extLst>
              <a:ext uri="{FF2B5EF4-FFF2-40B4-BE49-F238E27FC236}">
                <a16:creationId xmlns:a16="http://schemas.microsoft.com/office/drawing/2014/main" id="{3B06BEF0-617E-534D-8CD9-3F54886F52CA}"/>
              </a:ext>
            </a:extLst>
          </p:cNvPr>
          <p:cNvSpPr/>
          <p:nvPr/>
        </p:nvSpPr>
        <p:spPr>
          <a:xfrm>
            <a:off x="7868138" y="805723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1" name="Oval 80">
            <a:extLst>
              <a:ext uri="{FF2B5EF4-FFF2-40B4-BE49-F238E27FC236}">
                <a16:creationId xmlns:a16="http://schemas.microsoft.com/office/drawing/2014/main" id="{B9BEDF9E-F120-8743-AF41-6465041AB1CF}"/>
              </a:ext>
            </a:extLst>
          </p:cNvPr>
          <p:cNvSpPr/>
          <p:nvPr/>
        </p:nvSpPr>
        <p:spPr>
          <a:xfrm>
            <a:off x="5569556" y="7460826"/>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9" name="Oval 78">
            <a:extLst>
              <a:ext uri="{FF2B5EF4-FFF2-40B4-BE49-F238E27FC236}">
                <a16:creationId xmlns:a16="http://schemas.microsoft.com/office/drawing/2014/main" id="{BD77F370-E7DC-0D4B-970B-212D76BC7B38}"/>
              </a:ext>
            </a:extLst>
          </p:cNvPr>
          <p:cNvSpPr/>
          <p:nvPr/>
        </p:nvSpPr>
        <p:spPr>
          <a:xfrm>
            <a:off x="4845876" y="518382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7" name="Oval 76">
            <a:extLst>
              <a:ext uri="{FF2B5EF4-FFF2-40B4-BE49-F238E27FC236}">
                <a16:creationId xmlns:a16="http://schemas.microsoft.com/office/drawing/2014/main" id="{221243AD-C76E-C547-A9E4-70EA2780C57F}"/>
              </a:ext>
            </a:extLst>
          </p:cNvPr>
          <p:cNvSpPr/>
          <p:nvPr/>
        </p:nvSpPr>
        <p:spPr>
          <a:xfrm>
            <a:off x="2954391" y="4435510"/>
            <a:ext cx="181257" cy="181268"/>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5" name="Oval 74">
            <a:extLst>
              <a:ext uri="{FF2B5EF4-FFF2-40B4-BE49-F238E27FC236}">
                <a16:creationId xmlns:a16="http://schemas.microsoft.com/office/drawing/2014/main" id="{2B3EB222-AD5A-944F-ACA7-049F7795855E}"/>
              </a:ext>
            </a:extLst>
          </p:cNvPr>
          <p:cNvSpPr/>
          <p:nvPr/>
        </p:nvSpPr>
        <p:spPr>
          <a:xfrm>
            <a:off x="3686815" y="604408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3" name="Oval 72">
            <a:extLst>
              <a:ext uri="{FF2B5EF4-FFF2-40B4-BE49-F238E27FC236}">
                <a16:creationId xmlns:a16="http://schemas.microsoft.com/office/drawing/2014/main" id="{AB2F0F9A-BB79-4C49-9B20-1646D9166677}"/>
              </a:ext>
            </a:extLst>
          </p:cNvPr>
          <p:cNvSpPr/>
          <p:nvPr/>
        </p:nvSpPr>
        <p:spPr>
          <a:xfrm>
            <a:off x="4302533" y="717030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1" name="Oval 70">
            <a:extLst>
              <a:ext uri="{FF2B5EF4-FFF2-40B4-BE49-F238E27FC236}">
                <a16:creationId xmlns:a16="http://schemas.microsoft.com/office/drawing/2014/main" id="{18ADB9C4-9709-CE42-A67C-0A9E604AC546}"/>
              </a:ext>
            </a:extLst>
          </p:cNvPr>
          <p:cNvSpPr/>
          <p:nvPr/>
        </p:nvSpPr>
        <p:spPr>
          <a:xfrm>
            <a:off x="12908549" y="5683403"/>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5" name="Oval 24">
            <a:extLst>
              <a:ext uri="{FF2B5EF4-FFF2-40B4-BE49-F238E27FC236}">
                <a16:creationId xmlns:a16="http://schemas.microsoft.com/office/drawing/2014/main" id="{00E81DA8-FD67-AB48-8BF9-012BBFE4055C}"/>
              </a:ext>
            </a:extLst>
          </p:cNvPr>
          <p:cNvSpPr/>
          <p:nvPr/>
        </p:nvSpPr>
        <p:spPr>
          <a:xfrm>
            <a:off x="12183535" y="63731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9" name="Oval 68">
            <a:extLst>
              <a:ext uri="{FF2B5EF4-FFF2-40B4-BE49-F238E27FC236}">
                <a16:creationId xmlns:a16="http://schemas.microsoft.com/office/drawing/2014/main" id="{5A496989-21BD-BE44-AC7F-5AEB1C3FF24E}"/>
              </a:ext>
            </a:extLst>
          </p:cNvPr>
          <p:cNvSpPr/>
          <p:nvPr/>
        </p:nvSpPr>
        <p:spPr>
          <a:xfrm>
            <a:off x="10154556" y="4866754"/>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7" name="Oval 66">
            <a:extLst>
              <a:ext uri="{FF2B5EF4-FFF2-40B4-BE49-F238E27FC236}">
                <a16:creationId xmlns:a16="http://schemas.microsoft.com/office/drawing/2014/main" id="{93A1AC8F-A66F-EB46-84DC-C9A76178E596}"/>
              </a:ext>
            </a:extLst>
          </p:cNvPr>
          <p:cNvSpPr/>
          <p:nvPr/>
        </p:nvSpPr>
        <p:spPr>
          <a:xfrm>
            <a:off x="9066476" y="436985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5" name="Oval 64">
            <a:extLst>
              <a:ext uri="{FF2B5EF4-FFF2-40B4-BE49-F238E27FC236}">
                <a16:creationId xmlns:a16="http://schemas.microsoft.com/office/drawing/2014/main" id="{47838149-6BB8-6044-B24F-B9C023123A58}"/>
              </a:ext>
            </a:extLst>
          </p:cNvPr>
          <p:cNvSpPr/>
          <p:nvPr/>
        </p:nvSpPr>
        <p:spPr>
          <a:xfrm>
            <a:off x="13555039" y="440350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3" name="Oval 62">
            <a:extLst>
              <a:ext uri="{FF2B5EF4-FFF2-40B4-BE49-F238E27FC236}">
                <a16:creationId xmlns:a16="http://schemas.microsoft.com/office/drawing/2014/main" id="{3DBDD770-B819-4F49-9856-0814A8BD6365}"/>
              </a:ext>
            </a:extLst>
          </p:cNvPr>
          <p:cNvSpPr/>
          <p:nvPr/>
        </p:nvSpPr>
        <p:spPr>
          <a:xfrm>
            <a:off x="8703967" y="667788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1" name="Oval 60">
            <a:extLst>
              <a:ext uri="{FF2B5EF4-FFF2-40B4-BE49-F238E27FC236}">
                <a16:creationId xmlns:a16="http://schemas.microsoft.com/office/drawing/2014/main" id="{50D4A24D-61C8-134B-9DD3-C02CDFC4220F}"/>
              </a:ext>
            </a:extLst>
          </p:cNvPr>
          <p:cNvSpPr/>
          <p:nvPr/>
        </p:nvSpPr>
        <p:spPr>
          <a:xfrm>
            <a:off x="5748915" y="617319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10643682" y="3408749"/>
            <a:ext cx="1742265" cy="687702"/>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355681"/>
            </a:xfrm>
            <a:prstGeom prst="rect">
              <a:avLst/>
            </a:prstGeom>
            <a:noFill/>
          </p:spPr>
          <p:txBody>
            <a:bodyPr wrap="square" rtlCol="0">
              <a:spAutoFit/>
            </a:bodyPr>
            <a:lstStyle/>
            <a:p>
              <a:pPr algn="ctr"/>
              <a:r>
                <a:rPr lang="en-LV" sz="2309"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10383553" y="4109860"/>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7674231" y="5401740"/>
            <a:ext cx="1742265" cy="655392"/>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7414108"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6865993" y="6708594"/>
            <a:ext cx="1742265" cy="655393"/>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6694995" y="738705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14134296" y="6986708"/>
            <a:ext cx="1742265" cy="655395"/>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13874166" y="7655513"/>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965516" y="7118618"/>
            <a:ext cx="1742265" cy="655393"/>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705387" y="7787431"/>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9" name="Oval 48">
            <a:extLst>
              <a:ext uri="{FF2B5EF4-FFF2-40B4-BE49-F238E27FC236}">
                <a16:creationId xmlns:a16="http://schemas.microsoft.com/office/drawing/2014/main" id="{7D02CA00-3F59-8840-8A3F-B26EB0E12106}"/>
              </a:ext>
            </a:extLst>
          </p:cNvPr>
          <p:cNvSpPr/>
          <p:nvPr/>
        </p:nvSpPr>
        <p:spPr>
          <a:xfrm>
            <a:off x="12899219" y="1015523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2" name="Oval 41">
            <a:extLst>
              <a:ext uri="{FF2B5EF4-FFF2-40B4-BE49-F238E27FC236}">
                <a16:creationId xmlns:a16="http://schemas.microsoft.com/office/drawing/2014/main" id="{D237987F-A8B7-CF41-A85F-9A4ACEDA3B84}"/>
              </a:ext>
            </a:extLst>
          </p:cNvPr>
          <p:cNvSpPr/>
          <p:nvPr/>
        </p:nvSpPr>
        <p:spPr>
          <a:xfrm>
            <a:off x="12183535" y="637316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4" name="Oval 43">
            <a:extLst>
              <a:ext uri="{FF2B5EF4-FFF2-40B4-BE49-F238E27FC236}">
                <a16:creationId xmlns:a16="http://schemas.microsoft.com/office/drawing/2014/main" id="{229CAB33-DBCF-A94C-BB33-5B1C6EAD2AE0}"/>
              </a:ext>
            </a:extLst>
          </p:cNvPr>
          <p:cNvSpPr/>
          <p:nvPr/>
        </p:nvSpPr>
        <p:spPr>
          <a:xfrm>
            <a:off x="10383553" y="410986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5" name="Oval 44">
            <a:extLst>
              <a:ext uri="{FF2B5EF4-FFF2-40B4-BE49-F238E27FC236}">
                <a16:creationId xmlns:a16="http://schemas.microsoft.com/office/drawing/2014/main" id="{5EFA7E7C-F146-FE4B-B67E-19838152DBC7}"/>
              </a:ext>
            </a:extLst>
          </p:cNvPr>
          <p:cNvSpPr/>
          <p:nvPr/>
        </p:nvSpPr>
        <p:spPr>
          <a:xfrm>
            <a:off x="7414104"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6" name="Oval 45">
            <a:extLst>
              <a:ext uri="{FF2B5EF4-FFF2-40B4-BE49-F238E27FC236}">
                <a16:creationId xmlns:a16="http://schemas.microsoft.com/office/drawing/2014/main" id="{E0B723B6-EDED-7048-A349-31D8224E9B0A}"/>
              </a:ext>
            </a:extLst>
          </p:cNvPr>
          <p:cNvSpPr/>
          <p:nvPr/>
        </p:nvSpPr>
        <p:spPr>
          <a:xfrm>
            <a:off x="6694995" y="7387055"/>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Oval 46">
            <a:extLst>
              <a:ext uri="{FF2B5EF4-FFF2-40B4-BE49-F238E27FC236}">
                <a16:creationId xmlns:a16="http://schemas.microsoft.com/office/drawing/2014/main" id="{E45AE09E-15C6-8245-BCEE-6B3C502C15D6}"/>
              </a:ext>
            </a:extLst>
          </p:cNvPr>
          <p:cNvSpPr/>
          <p:nvPr/>
        </p:nvSpPr>
        <p:spPr>
          <a:xfrm>
            <a:off x="13874166" y="765551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8" name="Oval 47">
            <a:extLst>
              <a:ext uri="{FF2B5EF4-FFF2-40B4-BE49-F238E27FC236}">
                <a16:creationId xmlns:a16="http://schemas.microsoft.com/office/drawing/2014/main" id="{332F3DFB-6249-1B42-AAB2-3401FEBEEBFB}"/>
              </a:ext>
            </a:extLst>
          </p:cNvPr>
          <p:cNvSpPr/>
          <p:nvPr/>
        </p:nvSpPr>
        <p:spPr>
          <a:xfrm>
            <a:off x="1705386" y="778742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12732083" y="4129773"/>
            <a:ext cx="1827170" cy="345563"/>
          </a:xfrm>
        </p:spPr>
        <p:txBody>
          <a:bodyPr anchor="ctr">
            <a:noAutofit/>
          </a:bodyPr>
          <a:lstStyle>
            <a:lvl1pPr marL="0" indent="0" algn="ctr">
              <a:buNone/>
              <a:defRPr sz="1814"/>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12107762" y="5279033"/>
            <a:ext cx="1827170" cy="345563"/>
          </a:xfrm>
        </p:spPr>
        <p:txBody>
          <a:bodyPr anchor="ctr">
            <a:noAutofit/>
          </a:bodyPr>
          <a:lstStyle>
            <a:lvl1pPr marL="0" indent="0" algn="ctr">
              <a:buNone/>
              <a:defRPr sz="1814"/>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11365358" y="6019229"/>
            <a:ext cx="1827170" cy="345563"/>
          </a:xfrm>
        </p:spPr>
        <p:txBody>
          <a:bodyPr anchor="ctr">
            <a:noAutofit/>
          </a:bodyPr>
          <a:lstStyle>
            <a:lvl1pPr marL="0" indent="0" algn="ctr">
              <a:buNone/>
              <a:defRPr sz="1814"/>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12166886" y="8349854"/>
            <a:ext cx="1827170" cy="345563"/>
          </a:xfrm>
        </p:spPr>
        <p:txBody>
          <a:bodyPr anchor="ctr">
            <a:noAutofit/>
          </a:bodyPr>
          <a:lstStyle>
            <a:lvl1pPr marL="0" indent="0" algn="ctr">
              <a:buNone/>
              <a:defRPr sz="1814"/>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12076257" y="9791251"/>
            <a:ext cx="1827170" cy="345563"/>
          </a:xfrm>
        </p:spPr>
        <p:txBody>
          <a:bodyPr anchor="ctr">
            <a:noAutofit/>
          </a:bodyPr>
          <a:lstStyle>
            <a:lvl1pPr marL="0" indent="0" algn="ctr">
              <a:buNone/>
              <a:defRPr sz="1814"/>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9814742" y="7543193"/>
            <a:ext cx="1827170" cy="345563"/>
          </a:xfrm>
        </p:spPr>
        <p:txBody>
          <a:bodyPr anchor="ctr">
            <a:noAutofit/>
          </a:bodyPr>
          <a:lstStyle>
            <a:lvl1pPr marL="0" indent="0" algn="ctr">
              <a:buNone/>
              <a:defRPr sz="1814"/>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9304093" y="4539591"/>
            <a:ext cx="1827170" cy="345563"/>
          </a:xfrm>
        </p:spPr>
        <p:txBody>
          <a:bodyPr anchor="ctr">
            <a:noAutofit/>
          </a:bodyPr>
          <a:lstStyle>
            <a:lvl1pPr marL="0" indent="0" algn="ctr">
              <a:buNone/>
              <a:defRPr sz="1814"/>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8249154" y="4002132"/>
            <a:ext cx="1827170" cy="345563"/>
          </a:xfrm>
        </p:spPr>
        <p:txBody>
          <a:bodyPr anchor="ctr">
            <a:noAutofit/>
          </a:bodyPr>
          <a:lstStyle>
            <a:lvl1pPr marL="0" indent="0" algn="ctr">
              <a:buNone/>
              <a:defRPr sz="1814"/>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7888899" y="6327567"/>
            <a:ext cx="1827170" cy="345563"/>
          </a:xfrm>
        </p:spPr>
        <p:txBody>
          <a:bodyPr anchor="ctr">
            <a:noAutofit/>
          </a:bodyPr>
          <a:lstStyle>
            <a:lvl1pPr marL="0" indent="0" algn="ctr">
              <a:buNone/>
              <a:defRPr sz="1814"/>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7045182" y="7733999"/>
            <a:ext cx="1827170" cy="345563"/>
          </a:xfrm>
        </p:spPr>
        <p:txBody>
          <a:bodyPr anchor="ctr">
            <a:noAutofit/>
          </a:bodyPr>
          <a:lstStyle>
            <a:lvl1pPr marL="0" indent="0" algn="ctr">
              <a:buNone/>
              <a:defRPr sz="1814"/>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4746600" y="7706476"/>
            <a:ext cx="1827170" cy="345563"/>
          </a:xfrm>
        </p:spPr>
        <p:txBody>
          <a:bodyPr anchor="ctr">
            <a:noAutofit/>
          </a:bodyPr>
          <a:lstStyle>
            <a:lvl1pPr marL="0" indent="0" algn="ctr">
              <a:buNone/>
              <a:defRPr sz="1814"/>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4936504" y="6363030"/>
            <a:ext cx="1827170" cy="345563"/>
          </a:xfrm>
        </p:spPr>
        <p:txBody>
          <a:bodyPr anchor="ctr">
            <a:noAutofit/>
          </a:bodyPr>
          <a:lstStyle>
            <a:lvl1pPr marL="0" indent="0" algn="ctr">
              <a:buNone/>
              <a:defRPr sz="1814"/>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4038949" y="4829698"/>
            <a:ext cx="1827170" cy="345563"/>
          </a:xfrm>
        </p:spPr>
        <p:txBody>
          <a:bodyPr anchor="ctr">
            <a:noAutofit/>
          </a:bodyPr>
          <a:lstStyle>
            <a:lvl1pPr marL="0" indent="0" algn="ctr">
              <a:buNone/>
              <a:defRPr sz="1814"/>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2794195" y="4378343"/>
            <a:ext cx="1827170" cy="345563"/>
          </a:xfrm>
        </p:spPr>
        <p:txBody>
          <a:bodyPr anchor="ctr">
            <a:noAutofit/>
          </a:bodyPr>
          <a:lstStyle>
            <a:lvl1pPr marL="0" indent="0" algn="ctr">
              <a:buNone/>
              <a:defRPr sz="1814"/>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2863859" y="5692114"/>
            <a:ext cx="1827170" cy="345563"/>
          </a:xfrm>
        </p:spPr>
        <p:txBody>
          <a:bodyPr anchor="ctr">
            <a:noAutofit/>
          </a:bodyPr>
          <a:lstStyle>
            <a:lvl1pPr marL="0" indent="0" algn="ctr">
              <a:buNone/>
              <a:defRPr sz="1814"/>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3479576" y="6833104"/>
            <a:ext cx="1827170" cy="345563"/>
          </a:xfrm>
        </p:spPr>
        <p:txBody>
          <a:bodyPr anchor="ctr">
            <a:noAutofit/>
          </a:bodyPr>
          <a:lstStyle>
            <a:lvl1pPr marL="0" indent="0" algn="ctr">
              <a:buNone/>
              <a:defRPr sz="1814"/>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7640612" y="5217403"/>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14091842" y="682564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6799693" y="6557235"/>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925422" y="696501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14224566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V karte - Vidzeme">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82720451-87D2-0741-B5FD-3A48BB7D2045}"/>
              </a:ext>
            </a:extLst>
          </p:cNvPr>
          <p:cNvPicPr>
            <a:picLocks noChangeAspect="1"/>
          </p:cNvPicPr>
          <p:nvPr userDrawn="1"/>
        </p:nvPicPr>
        <p:blipFill>
          <a:blip r:embed="rId2"/>
          <a:stretch>
            <a:fillRect/>
          </a:stretch>
        </p:blipFill>
        <p:spPr>
          <a:xfrm>
            <a:off x="1366993" y="2292319"/>
            <a:ext cx="14681946" cy="8736372"/>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12899214" y="10155237"/>
            <a:ext cx="181257" cy="18127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7" name="Oval 86">
            <a:extLst>
              <a:ext uri="{FF2B5EF4-FFF2-40B4-BE49-F238E27FC236}">
                <a16:creationId xmlns:a16="http://schemas.microsoft.com/office/drawing/2014/main" id="{3D597554-851B-A546-8E56-F136667375D1}"/>
              </a:ext>
            </a:extLst>
          </p:cNvPr>
          <p:cNvSpPr/>
          <p:nvPr/>
        </p:nvSpPr>
        <p:spPr>
          <a:xfrm>
            <a:off x="13011271" y="87092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5" name="Oval 84">
            <a:extLst>
              <a:ext uri="{FF2B5EF4-FFF2-40B4-BE49-F238E27FC236}">
                <a16:creationId xmlns:a16="http://schemas.microsoft.com/office/drawing/2014/main" id="{ADDFF84D-7421-AA45-9410-53C124943417}"/>
              </a:ext>
            </a:extLst>
          </p:cNvPr>
          <p:cNvSpPr/>
          <p:nvPr/>
        </p:nvSpPr>
        <p:spPr>
          <a:xfrm>
            <a:off x="10637699" y="790104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3" name="Oval 82">
            <a:extLst>
              <a:ext uri="{FF2B5EF4-FFF2-40B4-BE49-F238E27FC236}">
                <a16:creationId xmlns:a16="http://schemas.microsoft.com/office/drawing/2014/main" id="{3B06BEF0-617E-534D-8CD9-3F54886F52CA}"/>
              </a:ext>
            </a:extLst>
          </p:cNvPr>
          <p:cNvSpPr/>
          <p:nvPr/>
        </p:nvSpPr>
        <p:spPr>
          <a:xfrm>
            <a:off x="7868138" y="805723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1" name="Oval 80">
            <a:extLst>
              <a:ext uri="{FF2B5EF4-FFF2-40B4-BE49-F238E27FC236}">
                <a16:creationId xmlns:a16="http://schemas.microsoft.com/office/drawing/2014/main" id="{B9BEDF9E-F120-8743-AF41-6465041AB1CF}"/>
              </a:ext>
            </a:extLst>
          </p:cNvPr>
          <p:cNvSpPr/>
          <p:nvPr/>
        </p:nvSpPr>
        <p:spPr>
          <a:xfrm>
            <a:off x="5569556" y="7460826"/>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9" name="Oval 78">
            <a:extLst>
              <a:ext uri="{FF2B5EF4-FFF2-40B4-BE49-F238E27FC236}">
                <a16:creationId xmlns:a16="http://schemas.microsoft.com/office/drawing/2014/main" id="{BD77F370-E7DC-0D4B-970B-212D76BC7B38}"/>
              </a:ext>
            </a:extLst>
          </p:cNvPr>
          <p:cNvSpPr/>
          <p:nvPr/>
        </p:nvSpPr>
        <p:spPr>
          <a:xfrm>
            <a:off x="4845876" y="518382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7" name="Oval 76">
            <a:extLst>
              <a:ext uri="{FF2B5EF4-FFF2-40B4-BE49-F238E27FC236}">
                <a16:creationId xmlns:a16="http://schemas.microsoft.com/office/drawing/2014/main" id="{221243AD-C76E-C547-A9E4-70EA2780C57F}"/>
              </a:ext>
            </a:extLst>
          </p:cNvPr>
          <p:cNvSpPr/>
          <p:nvPr/>
        </p:nvSpPr>
        <p:spPr>
          <a:xfrm>
            <a:off x="2954391" y="4435510"/>
            <a:ext cx="181257" cy="181268"/>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5" name="Oval 74">
            <a:extLst>
              <a:ext uri="{FF2B5EF4-FFF2-40B4-BE49-F238E27FC236}">
                <a16:creationId xmlns:a16="http://schemas.microsoft.com/office/drawing/2014/main" id="{2B3EB222-AD5A-944F-ACA7-049F7795855E}"/>
              </a:ext>
            </a:extLst>
          </p:cNvPr>
          <p:cNvSpPr/>
          <p:nvPr/>
        </p:nvSpPr>
        <p:spPr>
          <a:xfrm>
            <a:off x="3686815" y="604408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3" name="Oval 72">
            <a:extLst>
              <a:ext uri="{FF2B5EF4-FFF2-40B4-BE49-F238E27FC236}">
                <a16:creationId xmlns:a16="http://schemas.microsoft.com/office/drawing/2014/main" id="{AB2F0F9A-BB79-4C49-9B20-1646D9166677}"/>
              </a:ext>
            </a:extLst>
          </p:cNvPr>
          <p:cNvSpPr/>
          <p:nvPr/>
        </p:nvSpPr>
        <p:spPr>
          <a:xfrm>
            <a:off x="4302533" y="717030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1" name="Oval 70">
            <a:extLst>
              <a:ext uri="{FF2B5EF4-FFF2-40B4-BE49-F238E27FC236}">
                <a16:creationId xmlns:a16="http://schemas.microsoft.com/office/drawing/2014/main" id="{18ADB9C4-9709-CE42-A67C-0A9E604AC546}"/>
              </a:ext>
            </a:extLst>
          </p:cNvPr>
          <p:cNvSpPr/>
          <p:nvPr/>
        </p:nvSpPr>
        <p:spPr>
          <a:xfrm>
            <a:off x="12908549" y="5683403"/>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5" name="Oval 24">
            <a:extLst>
              <a:ext uri="{FF2B5EF4-FFF2-40B4-BE49-F238E27FC236}">
                <a16:creationId xmlns:a16="http://schemas.microsoft.com/office/drawing/2014/main" id="{00E81DA8-FD67-AB48-8BF9-012BBFE4055C}"/>
              </a:ext>
            </a:extLst>
          </p:cNvPr>
          <p:cNvSpPr/>
          <p:nvPr/>
        </p:nvSpPr>
        <p:spPr>
          <a:xfrm>
            <a:off x="12183535" y="63731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9" name="Oval 68">
            <a:extLst>
              <a:ext uri="{FF2B5EF4-FFF2-40B4-BE49-F238E27FC236}">
                <a16:creationId xmlns:a16="http://schemas.microsoft.com/office/drawing/2014/main" id="{5A496989-21BD-BE44-AC7F-5AEB1C3FF24E}"/>
              </a:ext>
            </a:extLst>
          </p:cNvPr>
          <p:cNvSpPr/>
          <p:nvPr/>
        </p:nvSpPr>
        <p:spPr>
          <a:xfrm>
            <a:off x="10154556" y="4866754"/>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7" name="Oval 66">
            <a:extLst>
              <a:ext uri="{FF2B5EF4-FFF2-40B4-BE49-F238E27FC236}">
                <a16:creationId xmlns:a16="http://schemas.microsoft.com/office/drawing/2014/main" id="{93A1AC8F-A66F-EB46-84DC-C9A76178E596}"/>
              </a:ext>
            </a:extLst>
          </p:cNvPr>
          <p:cNvSpPr/>
          <p:nvPr/>
        </p:nvSpPr>
        <p:spPr>
          <a:xfrm>
            <a:off x="9066476" y="436985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5" name="Oval 64">
            <a:extLst>
              <a:ext uri="{FF2B5EF4-FFF2-40B4-BE49-F238E27FC236}">
                <a16:creationId xmlns:a16="http://schemas.microsoft.com/office/drawing/2014/main" id="{47838149-6BB8-6044-B24F-B9C023123A58}"/>
              </a:ext>
            </a:extLst>
          </p:cNvPr>
          <p:cNvSpPr/>
          <p:nvPr/>
        </p:nvSpPr>
        <p:spPr>
          <a:xfrm>
            <a:off x="13555039" y="440350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3" name="Oval 62">
            <a:extLst>
              <a:ext uri="{FF2B5EF4-FFF2-40B4-BE49-F238E27FC236}">
                <a16:creationId xmlns:a16="http://schemas.microsoft.com/office/drawing/2014/main" id="{3DBDD770-B819-4F49-9856-0814A8BD6365}"/>
              </a:ext>
            </a:extLst>
          </p:cNvPr>
          <p:cNvSpPr/>
          <p:nvPr/>
        </p:nvSpPr>
        <p:spPr>
          <a:xfrm>
            <a:off x="8703967" y="667788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1" name="Oval 60">
            <a:extLst>
              <a:ext uri="{FF2B5EF4-FFF2-40B4-BE49-F238E27FC236}">
                <a16:creationId xmlns:a16="http://schemas.microsoft.com/office/drawing/2014/main" id="{50D4A24D-61C8-134B-9DD3-C02CDFC4220F}"/>
              </a:ext>
            </a:extLst>
          </p:cNvPr>
          <p:cNvSpPr/>
          <p:nvPr/>
        </p:nvSpPr>
        <p:spPr>
          <a:xfrm>
            <a:off x="5748915" y="617319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10643682" y="3408749"/>
            <a:ext cx="1742265" cy="687702"/>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355681"/>
            </a:xfrm>
            <a:prstGeom prst="rect">
              <a:avLst/>
            </a:prstGeom>
            <a:noFill/>
          </p:spPr>
          <p:txBody>
            <a:bodyPr wrap="square" rtlCol="0">
              <a:spAutoFit/>
            </a:bodyPr>
            <a:lstStyle/>
            <a:p>
              <a:pPr algn="ctr"/>
              <a:r>
                <a:rPr lang="en-LV" sz="2309"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10383553" y="4109860"/>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7674231" y="5401740"/>
            <a:ext cx="1742265" cy="655392"/>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7414108"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6865993" y="6708594"/>
            <a:ext cx="1742265" cy="655393"/>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6694995" y="738705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14134296" y="6986708"/>
            <a:ext cx="1742265" cy="655395"/>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13874166" y="7655513"/>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965516" y="7118618"/>
            <a:ext cx="1742265" cy="655393"/>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705387" y="7787431"/>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9" name="Oval 48">
            <a:extLst>
              <a:ext uri="{FF2B5EF4-FFF2-40B4-BE49-F238E27FC236}">
                <a16:creationId xmlns:a16="http://schemas.microsoft.com/office/drawing/2014/main" id="{7D02CA00-3F59-8840-8A3F-B26EB0E12106}"/>
              </a:ext>
            </a:extLst>
          </p:cNvPr>
          <p:cNvSpPr/>
          <p:nvPr/>
        </p:nvSpPr>
        <p:spPr>
          <a:xfrm>
            <a:off x="12899219" y="1015523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2" name="Oval 41">
            <a:extLst>
              <a:ext uri="{FF2B5EF4-FFF2-40B4-BE49-F238E27FC236}">
                <a16:creationId xmlns:a16="http://schemas.microsoft.com/office/drawing/2014/main" id="{D237987F-A8B7-CF41-A85F-9A4ACEDA3B84}"/>
              </a:ext>
            </a:extLst>
          </p:cNvPr>
          <p:cNvSpPr/>
          <p:nvPr/>
        </p:nvSpPr>
        <p:spPr>
          <a:xfrm>
            <a:off x="12183535" y="637316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4" name="Oval 43">
            <a:extLst>
              <a:ext uri="{FF2B5EF4-FFF2-40B4-BE49-F238E27FC236}">
                <a16:creationId xmlns:a16="http://schemas.microsoft.com/office/drawing/2014/main" id="{229CAB33-DBCF-A94C-BB33-5B1C6EAD2AE0}"/>
              </a:ext>
            </a:extLst>
          </p:cNvPr>
          <p:cNvSpPr/>
          <p:nvPr/>
        </p:nvSpPr>
        <p:spPr>
          <a:xfrm>
            <a:off x="10383553" y="410986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5" name="Oval 44">
            <a:extLst>
              <a:ext uri="{FF2B5EF4-FFF2-40B4-BE49-F238E27FC236}">
                <a16:creationId xmlns:a16="http://schemas.microsoft.com/office/drawing/2014/main" id="{5EFA7E7C-F146-FE4B-B67E-19838152DBC7}"/>
              </a:ext>
            </a:extLst>
          </p:cNvPr>
          <p:cNvSpPr/>
          <p:nvPr/>
        </p:nvSpPr>
        <p:spPr>
          <a:xfrm>
            <a:off x="7414104"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6" name="Oval 45">
            <a:extLst>
              <a:ext uri="{FF2B5EF4-FFF2-40B4-BE49-F238E27FC236}">
                <a16:creationId xmlns:a16="http://schemas.microsoft.com/office/drawing/2014/main" id="{E0B723B6-EDED-7048-A349-31D8224E9B0A}"/>
              </a:ext>
            </a:extLst>
          </p:cNvPr>
          <p:cNvSpPr/>
          <p:nvPr/>
        </p:nvSpPr>
        <p:spPr>
          <a:xfrm>
            <a:off x="6694995" y="7387055"/>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Oval 46">
            <a:extLst>
              <a:ext uri="{FF2B5EF4-FFF2-40B4-BE49-F238E27FC236}">
                <a16:creationId xmlns:a16="http://schemas.microsoft.com/office/drawing/2014/main" id="{E45AE09E-15C6-8245-BCEE-6B3C502C15D6}"/>
              </a:ext>
            </a:extLst>
          </p:cNvPr>
          <p:cNvSpPr/>
          <p:nvPr/>
        </p:nvSpPr>
        <p:spPr>
          <a:xfrm>
            <a:off x="13874166" y="765551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8" name="Oval 47">
            <a:extLst>
              <a:ext uri="{FF2B5EF4-FFF2-40B4-BE49-F238E27FC236}">
                <a16:creationId xmlns:a16="http://schemas.microsoft.com/office/drawing/2014/main" id="{332F3DFB-6249-1B42-AAB2-3401FEBEEBFB}"/>
              </a:ext>
            </a:extLst>
          </p:cNvPr>
          <p:cNvSpPr/>
          <p:nvPr/>
        </p:nvSpPr>
        <p:spPr>
          <a:xfrm>
            <a:off x="1705386" y="778742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12732083" y="4129773"/>
            <a:ext cx="1827170" cy="345563"/>
          </a:xfrm>
        </p:spPr>
        <p:txBody>
          <a:bodyPr anchor="ctr">
            <a:noAutofit/>
          </a:bodyPr>
          <a:lstStyle>
            <a:lvl1pPr marL="0" indent="0" algn="ctr">
              <a:buNone/>
              <a:defRPr sz="1814"/>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12107762" y="5279033"/>
            <a:ext cx="1827170" cy="345563"/>
          </a:xfrm>
        </p:spPr>
        <p:txBody>
          <a:bodyPr anchor="ctr">
            <a:noAutofit/>
          </a:bodyPr>
          <a:lstStyle>
            <a:lvl1pPr marL="0" indent="0" algn="ctr">
              <a:buNone/>
              <a:defRPr sz="1814"/>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11365358" y="6019229"/>
            <a:ext cx="1827170" cy="345563"/>
          </a:xfrm>
        </p:spPr>
        <p:txBody>
          <a:bodyPr anchor="ctr">
            <a:noAutofit/>
          </a:bodyPr>
          <a:lstStyle>
            <a:lvl1pPr marL="0" indent="0" algn="ctr">
              <a:buNone/>
              <a:defRPr sz="1814"/>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12166886" y="8349854"/>
            <a:ext cx="1827170" cy="345563"/>
          </a:xfrm>
        </p:spPr>
        <p:txBody>
          <a:bodyPr anchor="ctr">
            <a:noAutofit/>
          </a:bodyPr>
          <a:lstStyle>
            <a:lvl1pPr marL="0" indent="0" algn="ctr">
              <a:buNone/>
              <a:defRPr sz="1814"/>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12076257" y="9791251"/>
            <a:ext cx="1827170" cy="345563"/>
          </a:xfrm>
        </p:spPr>
        <p:txBody>
          <a:bodyPr anchor="ctr">
            <a:noAutofit/>
          </a:bodyPr>
          <a:lstStyle>
            <a:lvl1pPr marL="0" indent="0" algn="ctr">
              <a:buNone/>
              <a:defRPr sz="1814"/>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9814742" y="7543193"/>
            <a:ext cx="1827170" cy="345563"/>
          </a:xfrm>
        </p:spPr>
        <p:txBody>
          <a:bodyPr anchor="ctr">
            <a:noAutofit/>
          </a:bodyPr>
          <a:lstStyle>
            <a:lvl1pPr marL="0" indent="0" algn="ctr">
              <a:buNone/>
              <a:defRPr sz="1814"/>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9304093" y="4539591"/>
            <a:ext cx="1827170" cy="345563"/>
          </a:xfrm>
        </p:spPr>
        <p:txBody>
          <a:bodyPr anchor="ctr">
            <a:noAutofit/>
          </a:bodyPr>
          <a:lstStyle>
            <a:lvl1pPr marL="0" indent="0" algn="ctr">
              <a:buNone/>
              <a:defRPr sz="1814"/>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8249154" y="4002132"/>
            <a:ext cx="1827170" cy="345563"/>
          </a:xfrm>
        </p:spPr>
        <p:txBody>
          <a:bodyPr anchor="ctr">
            <a:noAutofit/>
          </a:bodyPr>
          <a:lstStyle>
            <a:lvl1pPr marL="0" indent="0" algn="ctr">
              <a:buNone/>
              <a:defRPr sz="1814"/>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7888899" y="6327567"/>
            <a:ext cx="1827170" cy="345563"/>
          </a:xfrm>
        </p:spPr>
        <p:txBody>
          <a:bodyPr anchor="ctr">
            <a:noAutofit/>
          </a:bodyPr>
          <a:lstStyle>
            <a:lvl1pPr marL="0" indent="0" algn="ctr">
              <a:buNone/>
              <a:defRPr sz="1814"/>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7045182" y="7733999"/>
            <a:ext cx="1827170" cy="345563"/>
          </a:xfrm>
        </p:spPr>
        <p:txBody>
          <a:bodyPr anchor="ctr">
            <a:noAutofit/>
          </a:bodyPr>
          <a:lstStyle>
            <a:lvl1pPr marL="0" indent="0" algn="ctr">
              <a:buNone/>
              <a:defRPr sz="1814"/>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4746600" y="7706476"/>
            <a:ext cx="1827170" cy="345563"/>
          </a:xfrm>
        </p:spPr>
        <p:txBody>
          <a:bodyPr anchor="ctr">
            <a:noAutofit/>
          </a:bodyPr>
          <a:lstStyle>
            <a:lvl1pPr marL="0" indent="0" algn="ctr">
              <a:buNone/>
              <a:defRPr sz="1814"/>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4936504" y="6363030"/>
            <a:ext cx="1827170" cy="345563"/>
          </a:xfrm>
        </p:spPr>
        <p:txBody>
          <a:bodyPr anchor="ctr">
            <a:noAutofit/>
          </a:bodyPr>
          <a:lstStyle>
            <a:lvl1pPr marL="0" indent="0" algn="ctr">
              <a:buNone/>
              <a:defRPr sz="1814"/>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4038949" y="4829698"/>
            <a:ext cx="1827170" cy="345563"/>
          </a:xfrm>
        </p:spPr>
        <p:txBody>
          <a:bodyPr anchor="ctr">
            <a:noAutofit/>
          </a:bodyPr>
          <a:lstStyle>
            <a:lvl1pPr marL="0" indent="0" algn="ctr">
              <a:buNone/>
              <a:defRPr sz="1814"/>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2794195" y="4378343"/>
            <a:ext cx="1827170" cy="345563"/>
          </a:xfrm>
        </p:spPr>
        <p:txBody>
          <a:bodyPr anchor="ctr">
            <a:noAutofit/>
          </a:bodyPr>
          <a:lstStyle>
            <a:lvl1pPr marL="0" indent="0" algn="ctr">
              <a:buNone/>
              <a:defRPr sz="1814"/>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2863859" y="5692114"/>
            <a:ext cx="1827170" cy="345563"/>
          </a:xfrm>
        </p:spPr>
        <p:txBody>
          <a:bodyPr anchor="ctr">
            <a:noAutofit/>
          </a:bodyPr>
          <a:lstStyle>
            <a:lvl1pPr marL="0" indent="0" algn="ctr">
              <a:buNone/>
              <a:defRPr sz="1814"/>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3479576" y="6833104"/>
            <a:ext cx="1827170" cy="345563"/>
          </a:xfrm>
        </p:spPr>
        <p:txBody>
          <a:bodyPr anchor="ctr">
            <a:noAutofit/>
          </a:bodyPr>
          <a:lstStyle>
            <a:lvl1pPr marL="0" indent="0" algn="ctr">
              <a:buNone/>
              <a:defRPr sz="1814"/>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7640612" y="5217403"/>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14091842" y="682564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6799693" y="6557235"/>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925422" y="696501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33003007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V karte - Rīga">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E252B4DA-E618-E644-BB51-5943C78D0C6B}"/>
              </a:ext>
            </a:extLst>
          </p:cNvPr>
          <p:cNvPicPr>
            <a:picLocks noChangeAspect="1"/>
          </p:cNvPicPr>
          <p:nvPr userDrawn="1"/>
        </p:nvPicPr>
        <p:blipFill>
          <a:blip r:embed="rId2"/>
          <a:stretch>
            <a:fillRect/>
          </a:stretch>
        </p:blipFill>
        <p:spPr>
          <a:xfrm>
            <a:off x="1366994" y="2292319"/>
            <a:ext cx="14681947" cy="8736372"/>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6" y="741596"/>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12899214" y="10155237"/>
            <a:ext cx="181257" cy="18127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7" name="Oval 86">
            <a:extLst>
              <a:ext uri="{FF2B5EF4-FFF2-40B4-BE49-F238E27FC236}">
                <a16:creationId xmlns:a16="http://schemas.microsoft.com/office/drawing/2014/main" id="{3D597554-851B-A546-8E56-F136667375D1}"/>
              </a:ext>
            </a:extLst>
          </p:cNvPr>
          <p:cNvSpPr/>
          <p:nvPr/>
        </p:nvSpPr>
        <p:spPr>
          <a:xfrm>
            <a:off x="13011271" y="87092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5" name="Oval 84">
            <a:extLst>
              <a:ext uri="{FF2B5EF4-FFF2-40B4-BE49-F238E27FC236}">
                <a16:creationId xmlns:a16="http://schemas.microsoft.com/office/drawing/2014/main" id="{ADDFF84D-7421-AA45-9410-53C124943417}"/>
              </a:ext>
            </a:extLst>
          </p:cNvPr>
          <p:cNvSpPr/>
          <p:nvPr/>
        </p:nvSpPr>
        <p:spPr>
          <a:xfrm>
            <a:off x="10637699" y="790104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3" name="Oval 82">
            <a:extLst>
              <a:ext uri="{FF2B5EF4-FFF2-40B4-BE49-F238E27FC236}">
                <a16:creationId xmlns:a16="http://schemas.microsoft.com/office/drawing/2014/main" id="{3B06BEF0-617E-534D-8CD9-3F54886F52CA}"/>
              </a:ext>
            </a:extLst>
          </p:cNvPr>
          <p:cNvSpPr/>
          <p:nvPr/>
        </p:nvSpPr>
        <p:spPr>
          <a:xfrm>
            <a:off x="7868138" y="805723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81" name="Oval 80">
            <a:extLst>
              <a:ext uri="{FF2B5EF4-FFF2-40B4-BE49-F238E27FC236}">
                <a16:creationId xmlns:a16="http://schemas.microsoft.com/office/drawing/2014/main" id="{B9BEDF9E-F120-8743-AF41-6465041AB1CF}"/>
              </a:ext>
            </a:extLst>
          </p:cNvPr>
          <p:cNvSpPr/>
          <p:nvPr/>
        </p:nvSpPr>
        <p:spPr>
          <a:xfrm>
            <a:off x="5569556" y="7460826"/>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9" name="Oval 78">
            <a:extLst>
              <a:ext uri="{FF2B5EF4-FFF2-40B4-BE49-F238E27FC236}">
                <a16:creationId xmlns:a16="http://schemas.microsoft.com/office/drawing/2014/main" id="{BD77F370-E7DC-0D4B-970B-212D76BC7B38}"/>
              </a:ext>
            </a:extLst>
          </p:cNvPr>
          <p:cNvSpPr/>
          <p:nvPr/>
        </p:nvSpPr>
        <p:spPr>
          <a:xfrm>
            <a:off x="4845876" y="5183829"/>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7" name="Oval 76">
            <a:extLst>
              <a:ext uri="{FF2B5EF4-FFF2-40B4-BE49-F238E27FC236}">
                <a16:creationId xmlns:a16="http://schemas.microsoft.com/office/drawing/2014/main" id="{221243AD-C76E-C547-A9E4-70EA2780C57F}"/>
              </a:ext>
            </a:extLst>
          </p:cNvPr>
          <p:cNvSpPr/>
          <p:nvPr/>
        </p:nvSpPr>
        <p:spPr>
          <a:xfrm>
            <a:off x="2954391" y="4435510"/>
            <a:ext cx="181257" cy="181268"/>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5" name="Oval 74">
            <a:extLst>
              <a:ext uri="{FF2B5EF4-FFF2-40B4-BE49-F238E27FC236}">
                <a16:creationId xmlns:a16="http://schemas.microsoft.com/office/drawing/2014/main" id="{2B3EB222-AD5A-944F-ACA7-049F7795855E}"/>
              </a:ext>
            </a:extLst>
          </p:cNvPr>
          <p:cNvSpPr/>
          <p:nvPr/>
        </p:nvSpPr>
        <p:spPr>
          <a:xfrm>
            <a:off x="3686815" y="604408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3" name="Oval 72">
            <a:extLst>
              <a:ext uri="{FF2B5EF4-FFF2-40B4-BE49-F238E27FC236}">
                <a16:creationId xmlns:a16="http://schemas.microsoft.com/office/drawing/2014/main" id="{AB2F0F9A-BB79-4C49-9B20-1646D9166677}"/>
              </a:ext>
            </a:extLst>
          </p:cNvPr>
          <p:cNvSpPr/>
          <p:nvPr/>
        </p:nvSpPr>
        <p:spPr>
          <a:xfrm>
            <a:off x="4302533" y="717030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71" name="Oval 70">
            <a:extLst>
              <a:ext uri="{FF2B5EF4-FFF2-40B4-BE49-F238E27FC236}">
                <a16:creationId xmlns:a16="http://schemas.microsoft.com/office/drawing/2014/main" id="{18ADB9C4-9709-CE42-A67C-0A9E604AC546}"/>
              </a:ext>
            </a:extLst>
          </p:cNvPr>
          <p:cNvSpPr/>
          <p:nvPr/>
        </p:nvSpPr>
        <p:spPr>
          <a:xfrm>
            <a:off x="12908549" y="5683403"/>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25" name="Oval 24">
            <a:extLst>
              <a:ext uri="{FF2B5EF4-FFF2-40B4-BE49-F238E27FC236}">
                <a16:creationId xmlns:a16="http://schemas.microsoft.com/office/drawing/2014/main" id="{00E81DA8-FD67-AB48-8BF9-012BBFE4055C}"/>
              </a:ext>
            </a:extLst>
          </p:cNvPr>
          <p:cNvSpPr/>
          <p:nvPr/>
        </p:nvSpPr>
        <p:spPr>
          <a:xfrm>
            <a:off x="12183535" y="6373160"/>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9" name="Oval 68">
            <a:extLst>
              <a:ext uri="{FF2B5EF4-FFF2-40B4-BE49-F238E27FC236}">
                <a16:creationId xmlns:a16="http://schemas.microsoft.com/office/drawing/2014/main" id="{5A496989-21BD-BE44-AC7F-5AEB1C3FF24E}"/>
              </a:ext>
            </a:extLst>
          </p:cNvPr>
          <p:cNvSpPr/>
          <p:nvPr/>
        </p:nvSpPr>
        <p:spPr>
          <a:xfrm>
            <a:off x="10154556" y="4866754"/>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7" name="Oval 66">
            <a:extLst>
              <a:ext uri="{FF2B5EF4-FFF2-40B4-BE49-F238E27FC236}">
                <a16:creationId xmlns:a16="http://schemas.microsoft.com/office/drawing/2014/main" id="{93A1AC8F-A66F-EB46-84DC-C9A76178E596}"/>
              </a:ext>
            </a:extLst>
          </p:cNvPr>
          <p:cNvSpPr/>
          <p:nvPr/>
        </p:nvSpPr>
        <p:spPr>
          <a:xfrm>
            <a:off x="9066476" y="436985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5" name="Oval 64">
            <a:extLst>
              <a:ext uri="{FF2B5EF4-FFF2-40B4-BE49-F238E27FC236}">
                <a16:creationId xmlns:a16="http://schemas.microsoft.com/office/drawing/2014/main" id="{47838149-6BB8-6044-B24F-B9C023123A58}"/>
              </a:ext>
            </a:extLst>
          </p:cNvPr>
          <p:cNvSpPr/>
          <p:nvPr/>
        </p:nvSpPr>
        <p:spPr>
          <a:xfrm>
            <a:off x="13555039" y="440350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3" name="Oval 62">
            <a:extLst>
              <a:ext uri="{FF2B5EF4-FFF2-40B4-BE49-F238E27FC236}">
                <a16:creationId xmlns:a16="http://schemas.microsoft.com/office/drawing/2014/main" id="{3DBDD770-B819-4F49-9856-0814A8BD6365}"/>
              </a:ext>
            </a:extLst>
          </p:cNvPr>
          <p:cNvSpPr/>
          <p:nvPr/>
        </p:nvSpPr>
        <p:spPr>
          <a:xfrm>
            <a:off x="8703967" y="6677887"/>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61" name="Oval 60">
            <a:extLst>
              <a:ext uri="{FF2B5EF4-FFF2-40B4-BE49-F238E27FC236}">
                <a16:creationId xmlns:a16="http://schemas.microsoft.com/office/drawing/2014/main" id="{50D4A24D-61C8-134B-9DD3-C02CDFC4220F}"/>
              </a:ext>
            </a:extLst>
          </p:cNvPr>
          <p:cNvSpPr/>
          <p:nvPr/>
        </p:nvSpPr>
        <p:spPr>
          <a:xfrm>
            <a:off x="5748915" y="617319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10643682" y="3408749"/>
            <a:ext cx="1742265" cy="687702"/>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355681"/>
            </a:xfrm>
            <a:prstGeom prst="rect">
              <a:avLst/>
            </a:prstGeom>
            <a:noFill/>
          </p:spPr>
          <p:txBody>
            <a:bodyPr wrap="square" rtlCol="0">
              <a:spAutoFit/>
            </a:bodyPr>
            <a:lstStyle/>
            <a:p>
              <a:pPr algn="ctr"/>
              <a:r>
                <a:rPr lang="en-LV" sz="2309"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10383553" y="4109860"/>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7674231" y="5401740"/>
            <a:ext cx="1742265" cy="655392"/>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7414108"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6865993" y="6708594"/>
            <a:ext cx="1742265" cy="655393"/>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6694995" y="738705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14134296" y="6986708"/>
            <a:ext cx="1742265" cy="655395"/>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13874166" y="7655513"/>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965516" y="7118618"/>
            <a:ext cx="1742265" cy="655393"/>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705387" y="7787431"/>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9" name="Oval 48">
            <a:extLst>
              <a:ext uri="{FF2B5EF4-FFF2-40B4-BE49-F238E27FC236}">
                <a16:creationId xmlns:a16="http://schemas.microsoft.com/office/drawing/2014/main" id="{7D02CA00-3F59-8840-8A3F-B26EB0E12106}"/>
              </a:ext>
            </a:extLst>
          </p:cNvPr>
          <p:cNvSpPr/>
          <p:nvPr/>
        </p:nvSpPr>
        <p:spPr>
          <a:xfrm>
            <a:off x="12899219" y="10155235"/>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2" name="Oval 41">
            <a:extLst>
              <a:ext uri="{FF2B5EF4-FFF2-40B4-BE49-F238E27FC236}">
                <a16:creationId xmlns:a16="http://schemas.microsoft.com/office/drawing/2014/main" id="{D237987F-A8B7-CF41-A85F-9A4ACEDA3B84}"/>
              </a:ext>
            </a:extLst>
          </p:cNvPr>
          <p:cNvSpPr/>
          <p:nvPr/>
        </p:nvSpPr>
        <p:spPr>
          <a:xfrm>
            <a:off x="12183535" y="6373161"/>
            <a:ext cx="181257" cy="18127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4" name="Oval 43">
            <a:extLst>
              <a:ext uri="{FF2B5EF4-FFF2-40B4-BE49-F238E27FC236}">
                <a16:creationId xmlns:a16="http://schemas.microsoft.com/office/drawing/2014/main" id="{229CAB33-DBCF-A94C-BB33-5B1C6EAD2AE0}"/>
              </a:ext>
            </a:extLst>
          </p:cNvPr>
          <p:cNvSpPr/>
          <p:nvPr/>
        </p:nvSpPr>
        <p:spPr>
          <a:xfrm>
            <a:off x="10383553" y="4109862"/>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5" name="Oval 44">
            <a:extLst>
              <a:ext uri="{FF2B5EF4-FFF2-40B4-BE49-F238E27FC236}">
                <a16:creationId xmlns:a16="http://schemas.microsoft.com/office/drawing/2014/main" id="{5EFA7E7C-F146-FE4B-B67E-19838152DBC7}"/>
              </a:ext>
            </a:extLst>
          </p:cNvPr>
          <p:cNvSpPr/>
          <p:nvPr/>
        </p:nvSpPr>
        <p:spPr>
          <a:xfrm>
            <a:off x="7414104" y="6070547"/>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6" name="Oval 45">
            <a:extLst>
              <a:ext uri="{FF2B5EF4-FFF2-40B4-BE49-F238E27FC236}">
                <a16:creationId xmlns:a16="http://schemas.microsoft.com/office/drawing/2014/main" id="{E0B723B6-EDED-7048-A349-31D8224E9B0A}"/>
              </a:ext>
            </a:extLst>
          </p:cNvPr>
          <p:cNvSpPr/>
          <p:nvPr/>
        </p:nvSpPr>
        <p:spPr>
          <a:xfrm>
            <a:off x="6694995" y="7387055"/>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Oval 46">
            <a:extLst>
              <a:ext uri="{FF2B5EF4-FFF2-40B4-BE49-F238E27FC236}">
                <a16:creationId xmlns:a16="http://schemas.microsoft.com/office/drawing/2014/main" id="{E45AE09E-15C6-8245-BCEE-6B3C502C15D6}"/>
              </a:ext>
            </a:extLst>
          </p:cNvPr>
          <p:cNvSpPr/>
          <p:nvPr/>
        </p:nvSpPr>
        <p:spPr>
          <a:xfrm>
            <a:off x="13874166" y="765551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8" name="Oval 47">
            <a:extLst>
              <a:ext uri="{FF2B5EF4-FFF2-40B4-BE49-F238E27FC236}">
                <a16:creationId xmlns:a16="http://schemas.microsoft.com/office/drawing/2014/main" id="{332F3DFB-6249-1B42-AAB2-3401FEBEEBFB}"/>
              </a:ext>
            </a:extLst>
          </p:cNvPr>
          <p:cNvSpPr/>
          <p:nvPr/>
        </p:nvSpPr>
        <p:spPr>
          <a:xfrm>
            <a:off x="1705386" y="7787426"/>
            <a:ext cx="292116" cy="292137"/>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12732083" y="4129773"/>
            <a:ext cx="1827170" cy="345563"/>
          </a:xfrm>
        </p:spPr>
        <p:txBody>
          <a:bodyPr anchor="ctr">
            <a:noAutofit/>
          </a:bodyPr>
          <a:lstStyle>
            <a:lvl1pPr marL="0" indent="0" algn="ctr">
              <a:buNone/>
              <a:defRPr sz="1814"/>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12107762" y="5279033"/>
            <a:ext cx="1827170" cy="345563"/>
          </a:xfrm>
        </p:spPr>
        <p:txBody>
          <a:bodyPr anchor="ctr">
            <a:noAutofit/>
          </a:bodyPr>
          <a:lstStyle>
            <a:lvl1pPr marL="0" indent="0" algn="ctr">
              <a:buNone/>
              <a:defRPr sz="1814"/>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11365358" y="6019229"/>
            <a:ext cx="1827170" cy="345563"/>
          </a:xfrm>
        </p:spPr>
        <p:txBody>
          <a:bodyPr anchor="ctr">
            <a:noAutofit/>
          </a:bodyPr>
          <a:lstStyle>
            <a:lvl1pPr marL="0" indent="0" algn="ctr">
              <a:buNone/>
              <a:defRPr sz="1814"/>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12166886" y="8349854"/>
            <a:ext cx="1827170" cy="345563"/>
          </a:xfrm>
        </p:spPr>
        <p:txBody>
          <a:bodyPr anchor="ctr">
            <a:noAutofit/>
          </a:bodyPr>
          <a:lstStyle>
            <a:lvl1pPr marL="0" indent="0" algn="ctr">
              <a:buNone/>
              <a:defRPr sz="1814"/>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12076257" y="9791251"/>
            <a:ext cx="1827170" cy="345563"/>
          </a:xfrm>
        </p:spPr>
        <p:txBody>
          <a:bodyPr anchor="ctr">
            <a:noAutofit/>
          </a:bodyPr>
          <a:lstStyle>
            <a:lvl1pPr marL="0" indent="0" algn="ctr">
              <a:buNone/>
              <a:defRPr sz="1814"/>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9814742" y="7543193"/>
            <a:ext cx="1827170" cy="345563"/>
          </a:xfrm>
        </p:spPr>
        <p:txBody>
          <a:bodyPr anchor="ctr">
            <a:noAutofit/>
          </a:bodyPr>
          <a:lstStyle>
            <a:lvl1pPr marL="0" indent="0" algn="ctr">
              <a:buNone/>
              <a:defRPr sz="1814"/>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9304093" y="4539591"/>
            <a:ext cx="1827170" cy="345563"/>
          </a:xfrm>
        </p:spPr>
        <p:txBody>
          <a:bodyPr anchor="ctr">
            <a:noAutofit/>
          </a:bodyPr>
          <a:lstStyle>
            <a:lvl1pPr marL="0" indent="0" algn="ctr">
              <a:buNone/>
              <a:defRPr sz="1814"/>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8249154" y="4002132"/>
            <a:ext cx="1827170" cy="345563"/>
          </a:xfrm>
        </p:spPr>
        <p:txBody>
          <a:bodyPr anchor="ctr">
            <a:noAutofit/>
          </a:bodyPr>
          <a:lstStyle>
            <a:lvl1pPr marL="0" indent="0" algn="ctr">
              <a:buNone/>
              <a:defRPr sz="1814"/>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7888899" y="6327567"/>
            <a:ext cx="1827170" cy="345563"/>
          </a:xfrm>
        </p:spPr>
        <p:txBody>
          <a:bodyPr anchor="ctr">
            <a:noAutofit/>
          </a:bodyPr>
          <a:lstStyle>
            <a:lvl1pPr marL="0" indent="0" algn="ctr">
              <a:buNone/>
              <a:defRPr sz="1814"/>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7045182" y="7733999"/>
            <a:ext cx="1827170" cy="345563"/>
          </a:xfrm>
        </p:spPr>
        <p:txBody>
          <a:bodyPr anchor="ctr">
            <a:noAutofit/>
          </a:bodyPr>
          <a:lstStyle>
            <a:lvl1pPr marL="0" indent="0" algn="ctr">
              <a:buNone/>
              <a:defRPr sz="1814"/>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4746600" y="7706476"/>
            <a:ext cx="1827170" cy="345563"/>
          </a:xfrm>
        </p:spPr>
        <p:txBody>
          <a:bodyPr anchor="ctr">
            <a:noAutofit/>
          </a:bodyPr>
          <a:lstStyle>
            <a:lvl1pPr marL="0" indent="0" algn="ctr">
              <a:buNone/>
              <a:defRPr sz="1814"/>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4936504" y="6363030"/>
            <a:ext cx="1827170" cy="345563"/>
          </a:xfrm>
        </p:spPr>
        <p:txBody>
          <a:bodyPr anchor="ctr">
            <a:noAutofit/>
          </a:bodyPr>
          <a:lstStyle>
            <a:lvl1pPr marL="0" indent="0" algn="ctr">
              <a:buNone/>
              <a:defRPr sz="1814"/>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4038949" y="4829698"/>
            <a:ext cx="1827170" cy="345563"/>
          </a:xfrm>
        </p:spPr>
        <p:txBody>
          <a:bodyPr anchor="ctr">
            <a:noAutofit/>
          </a:bodyPr>
          <a:lstStyle>
            <a:lvl1pPr marL="0" indent="0" algn="ctr">
              <a:buNone/>
              <a:defRPr sz="1814"/>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2794195" y="4378343"/>
            <a:ext cx="1827170" cy="345563"/>
          </a:xfrm>
        </p:spPr>
        <p:txBody>
          <a:bodyPr anchor="ctr">
            <a:noAutofit/>
          </a:bodyPr>
          <a:lstStyle>
            <a:lvl1pPr marL="0" indent="0" algn="ctr">
              <a:buNone/>
              <a:defRPr sz="1814"/>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2863859" y="5692114"/>
            <a:ext cx="1827170" cy="345563"/>
          </a:xfrm>
        </p:spPr>
        <p:txBody>
          <a:bodyPr anchor="ctr">
            <a:noAutofit/>
          </a:bodyPr>
          <a:lstStyle>
            <a:lvl1pPr marL="0" indent="0" algn="ctr">
              <a:buNone/>
              <a:defRPr sz="1814"/>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3479576" y="6833104"/>
            <a:ext cx="1827170" cy="345563"/>
          </a:xfrm>
        </p:spPr>
        <p:txBody>
          <a:bodyPr anchor="ctr">
            <a:noAutofit/>
          </a:bodyPr>
          <a:lstStyle>
            <a:lvl1pPr marL="0" indent="0" algn="ctr">
              <a:buNone/>
              <a:defRPr sz="1814"/>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7640612" y="5217403"/>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14091842" y="682564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6799693" y="6557235"/>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925422" y="6965018"/>
            <a:ext cx="1827170" cy="764428"/>
          </a:xfrm>
        </p:spPr>
        <p:txBody>
          <a:bodyPr anchor="ctr">
            <a:normAutofit/>
          </a:bodyPr>
          <a:lstStyle>
            <a:lvl1pPr marL="0" indent="0" algn="ctr">
              <a:buNone/>
              <a:defRPr sz="2309"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11881975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Noslēguma slaids ar datoru">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2E27D7-9FA2-0643-83C6-831F3F6A36E3}"/>
              </a:ext>
            </a:extLst>
          </p:cNvPr>
          <p:cNvPicPr>
            <a:picLocks noChangeAspect="1"/>
          </p:cNvPicPr>
          <p:nvPr userDrawn="1"/>
        </p:nvPicPr>
        <p:blipFill>
          <a:blip r:embed="rId2"/>
          <a:stretch>
            <a:fillRect/>
          </a:stretch>
        </p:blipFill>
        <p:spPr>
          <a:xfrm>
            <a:off x="8178715" y="1598695"/>
            <a:ext cx="10956507" cy="7488716"/>
          </a:xfrm>
          <a:prstGeom prst="rect">
            <a:avLst/>
          </a:prstGeom>
        </p:spPr>
      </p:pic>
      <p:pic>
        <p:nvPicPr>
          <p:cNvPr id="11" name="Picture 10">
            <a:extLst>
              <a:ext uri="{FF2B5EF4-FFF2-40B4-BE49-F238E27FC236}">
                <a16:creationId xmlns:a16="http://schemas.microsoft.com/office/drawing/2014/main" id="{E429B448-3607-0B47-A2D7-874BC5517771}"/>
              </a:ext>
            </a:extLst>
          </p:cNvPr>
          <p:cNvPicPr>
            <a:picLocks noChangeAspect="1"/>
          </p:cNvPicPr>
          <p:nvPr userDrawn="1"/>
        </p:nvPicPr>
        <p:blipFill>
          <a:blip r:embed="rId3"/>
          <a:stretch>
            <a:fillRect/>
          </a:stretch>
        </p:blipFill>
        <p:spPr>
          <a:xfrm>
            <a:off x="16675063" y="5178949"/>
            <a:ext cx="1837596" cy="1838813"/>
          </a:xfrm>
          <a:prstGeom prst="rect">
            <a:avLst/>
          </a:prstGeom>
        </p:spPr>
      </p:pic>
      <p:sp>
        <p:nvSpPr>
          <p:cNvPr id="13" name="Text Placeholder 12">
            <a:extLst>
              <a:ext uri="{FF2B5EF4-FFF2-40B4-BE49-F238E27FC236}">
                <a16:creationId xmlns:a16="http://schemas.microsoft.com/office/drawing/2014/main" id="{56AF531B-94AD-BF45-B0FD-6AB7E1C47F12}"/>
              </a:ext>
            </a:extLst>
          </p:cNvPr>
          <p:cNvSpPr>
            <a:spLocks noGrp="1"/>
          </p:cNvSpPr>
          <p:nvPr>
            <p:ph type="body" sz="quarter" idx="10" hasCustomPrompt="1"/>
          </p:nvPr>
        </p:nvSpPr>
        <p:spPr>
          <a:xfrm>
            <a:off x="1804324" y="1598695"/>
            <a:ext cx="7586156" cy="1256594"/>
          </a:xfrm>
        </p:spPr>
        <p:txBody>
          <a:bodyPr anchor="ctr">
            <a:normAutofit/>
          </a:bodyPr>
          <a:lstStyle>
            <a:lvl1pPr marL="0" indent="0" algn="l">
              <a:buNone/>
              <a:defRPr sz="5277"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en-GB" err="1"/>
              <a:t>www.altum.lv</a:t>
            </a:r>
            <a:endParaRPr lang="lv-LV"/>
          </a:p>
        </p:txBody>
      </p:sp>
      <p:pic>
        <p:nvPicPr>
          <p:cNvPr id="15" name="Picture 14">
            <a:extLst>
              <a:ext uri="{FF2B5EF4-FFF2-40B4-BE49-F238E27FC236}">
                <a16:creationId xmlns:a16="http://schemas.microsoft.com/office/drawing/2014/main" id="{45A20B54-6053-9E4A-8B7C-73EC55E661EF}"/>
              </a:ext>
            </a:extLst>
          </p:cNvPr>
          <p:cNvPicPr>
            <a:picLocks noChangeAspect="1"/>
          </p:cNvPicPr>
          <p:nvPr userDrawn="1"/>
        </p:nvPicPr>
        <p:blipFill>
          <a:blip r:embed="rId4"/>
          <a:stretch>
            <a:fillRect/>
          </a:stretch>
        </p:blipFill>
        <p:spPr>
          <a:xfrm>
            <a:off x="2016350" y="8479009"/>
            <a:ext cx="248645" cy="351053"/>
          </a:xfrm>
          <a:prstGeom prst="rect">
            <a:avLst/>
          </a:prstGeom>
        </p:spPr>
      </p:pic>
      <p:pic>
        <p:nvPicPr>
          <p:cNvPr id="16" name="Picture 15">
            <a:extLst>
              <a:ext uri="{FF2B5EF4-FFF2-40B4-BE49-F238E27FC236}">
                <a16:creationId xmlns:a16="http://schemas.microsoft.com/office/drawing/2014/main" id="{B29A8D50-0275-8943-8615-8B82762FF27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965157" y="8000594"/>
            <a:ext cx="351029" cy="351053"/>
          </a:xfrm>
          <a:prstGeom prst="rect">
            <a:avLst/>
          </a:prstGeom>
        </p:spPr>
      </p:pic>
      <p:sp>
        <p:nvSpPr>
          <p:cNvPr id="17" name="Text Placeholder 32">
            <a:extLst>
              <a:ext uri="{FF2B5EF4-FFF2-40B4-BE49-F238E27FC236}">
                <a16:creationId xmlns:a16="http://schemas.microsoft.com/office/drawing/2014/main" id="{C00DADF9-6DDD-594E-8EFD-70DA78BE3801}"/>
              </a:ext>
            </a:extLst>
          </p:cNvPr>
          <p:cNvSpPr>
            <a:spLocks noGrp="1"/>
          </p:cNvSpPr>
          <p:nvPr>
            <p:ph type="body" sz="quarter" idx="11" hasCustomPrompt="1"/>
          </p:nvPr>
        </p:nvSpPr>
        <p:spPr>
          <a:xfrm>
            <a:off x="1804324" y="7017762"/>
            <a:ext cx="3324506" cy="408772"/>
          </a:xfrm>
        </p:spPr>
        <p:txBody>
          <a:bodyPr anchor="ctr">
            <a:noAutofit/>
          </a:bodyPr>
          <a:lstStyle>
            <a:lvl1pPr marL="0" indent="0">
              <a:buFontTx/>
              <a:buNone/>
              <a:defRPr sz="2309" b="1" i="0">
                <a:latin typeface="Century Gothic" panose="020B0502020202020204" pitchFamily="34" charset="0"/>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Vārds</a:t>
            </a:r>
            <a:r>
              <a:rPr lang="en-GB"/>
              <a:t> </a:t>
            </a:r>
            <a:r>
              <a:rPr lang="en-GB" err="1"/>
              <a:t>Uzvārds</a:t>
            </a:r>
            <a:endParaRPr lang="en-GB"/>
          </a:p>
        </p:txBody>
      </p:sp>
      <p:sp>
        <p:nvSpPr>
          <p:cNvPr id="18" name="Text Placeholder 32">
            <a:extLst>
              <a:ext uri="{FF2B5EF4-FFF2-40B4-BE49-F238E27FC236}">
                <a16:creationId xmlns:a16="http://schemas.microsoft.com/office/drawing/2014/main" id="{1BA851FC-DA12-9D4D-976D-BB831AA464EE}"/>
              </a:ext>
            </a:extLst>
          </p:cNvPr>
          <p:cNvSpPr>
            <a:spLocks noGrp="1"/>
          </p:cNvSpPr>
          <p:nvPr>
            <p:ph type="body" sz="quarter" idx="12" hasCustomPrompt="1"/>
          </p:nvPr>
        </p:nvSpPr>
        <p:spPr>
          <a:xfrm>
            <a:off x="1804324" y="7457549"/>
            <a:ext cx="3324506" cy="408772"/>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Amats</a:t>
            </a:r>
            <a:endParaRPr lang="en-GB"/>
          </a:p>
        </p:txBody>
      </p:sp>
      <p:sp>
        <p:nvSpPr>
          <p:cNvPr id="19" name="Text Placeholder 32">
            <a:extLst>
              <a:ext uri="{FF2B5EF4-FFF2-40B4-BE49-F238E27FC236}">
                <a16:creationId xmlns:a16="http://schemas.microsoft.com/office/drawing/2014/main" id="{6D3FCF87-C232-214B-B656-C64DCA323225}"/>
              </a:ext>
            </a:extLst>
          </p:cNvPr>
          <p:cNvSpPr>
            <a:spLocks noGrp="1"/>
          </p:cNvSpPr>
          <p:nvPr>
            <p:ph type="body" sz="quarter" idx="13" hasCustomPrompt="1"/>
          </p:nvPr>
        </p:nvSpPr>
        <p:spPr>
          <a:xfrm>
            <a:off x="2395934" y="7993682"/>
            <a:ext cx="3324506" cy="376431"/>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epasts@altum.lv</a:t>
            </a:r>
            <a:endParaRPr lang="en-GB"/>
          </a:p>
        </p:txBody>
      </p:sp>
      <p:sp>
        <p:nvSpPr>
          <p:cNvPr id="20" name="Text Placeholder 32">
            <a:extLst>
              <a:ext uri="{FF2B5EF4-FFF2-40B4-BE49-F238E27FC236}">
                <a16:creationId xmlns:a16="http://schemas.microsoft.com/office/drawing/2014/main" id="{5665B61C-1EE7-BE4D-A075-58D75C232CD7}"/>
              </a:ext>
            </a:extLst>
          </p:cNvPr>
          <p:cNvSpPr>
            <a:spLocks noGrp="1"/>
          </p:cNvSpPr>
          <p:nvPr>
            <p:ph type="body" sz="quarter" idx="14" hasCustomPrompt="1"/>
          </p:nvPr>
        </p:nvSpPr>
        <p:spPr>
          <a:xfrm>
            <a:off x="2395934" y="8478836"/>
            <a:ext cx="3324506" cy="376431"/>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a:t>22222222</a:t>
            </a:r>
          </a:p>
        </p:txBody>
      </p:sp>
      <p:sp>
        <p:nvSpPr>
          <p:cNvPr id="21" name="Picture Placeholder 40">
            <a:extLst>
              <a:ext uri="{FF2B5EF4-FFF2-40B4-BE49-F238E27FC236}">
                <a16:creationId xmlns:a16="http://schemas.microsoft.com/office/drawing/2014/main" id="{43464FD3-DA0F-B44E-841F-5011E8C97700}"/>
              </a:ext>
            </a:extLst>
          </p:cNvPr>
          <p:cNvSpPr>
            <a:spLocks noGrp="1"/>
          </p:cNvSpPr>
          <p:nvPr>
            <p:ph type="pic" sz="quarter" idx="15" hasCustomPrompt="1"/>
          </p:nvPr>
        </p:nvSpPr>
        <p:spPr>
          <a:xfrm>
            <a:off x="1804324" y="3336066"/>
            <a:ext cx="3324506" cy="3324739"/>
          </a:xfrm>
          <a:prstGeom prst="ellipse">
            <a:avLst/>
          </a:prstGeom>
        </p:spPr>
        <p:txBody>
          <a:bodyPr>
            <a:normAutofit/>
          </a:bodyPr>
          <a:lstStyle>
            <a:lvl1pPr marL="0" indent="0" algn="ctr">
              <a:buNone/>
              <a:defRPr sz="2638"/>
            </a:lvl1pPr>
          </a:lstStyle>
          <a:p>
            <a:r>
              <a:rPr lang="lv-LV"/>
              <a:t>Foto</a:t>
            </a:r>
          </a:p>
        </p:txBody>
      </p:sp>
    </p:spTree>
    <p:extLst>
      <p:ext uri="{BB962C8B-B14F-4D97-AF65-F5344CB8AC3E}">
        <p14:creationId xmlns:p14="http://schemas.microsoft.com/office/powerpoint/2010/main" val="23782914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Noslēguma slaids ar telefonu">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6AF531B-94AD-BF45-B0FD-6AB7E1C47F12}"/>
              </a:ext>
            </a:extLst>
          </p:cNvPr>
          <p:cNvSpPr>
            <a:spLocks noGrp="1"/>
          </p:cNvSpPr>
          <p:nvPr>
            <p:ph type="body" sz="quarter" idx="10" hasCustomPrompt="1"/>
          </p:nvPr>
        </p:nvSpPr>
        <p:spPr>
          <a:xfrm>
            <a:off x="1804324" y="1598695"/>
            <a:ext cx="7586156" cy="1256594"/>
          </a:xfrm>
        </p:spPr>
        <p:txBody>
          <a:bodyPr anchor="ctr">
            <a:normAutofit/>
          </a:bodyPr>
          <a:lstStyle>
            <a:lvl1pPr marL="0" indent="0" algn="l">
              <a:buNone/>
              <a:defRPr sz="5277" b="1" i="0">
                <a:latin typeface="Century Gothic" panose="020B0502020202020204" pitchFamily="34" charset="0"/>
              </a:defRPr>
            </a:lvl1pPr>
            <a:lvl2pPr marL="753923" indent="0">
              <a:buNone/>
              <a:defRPr/>
            </a:lvl2pPr>
            <a:lvl3pPr marL="1507846" indent="0">
              <a:buNone/>
              <a:defRPr/>
            </a:lvl3pPr>
            <a:lvl4pPr marL="2261768" indent="0">
              <a:buNone/>
              <a:defRPr/>
            </a:lvl4pPr>
            <a:lvl5pPr marL="3015691" indent="0">
              <a:buNone/>
              <a:defRPr/>
            </a:lvl5pPr>
          </a:lstStyle>
          <a:p>
            <a:pPr lvl="0"/>
            <a:r>
              <a:rPr lang="en-GB" err="1"/>
              <a:t>www.altum.lv</a:t>
            </a:r>
            <a:endParaRPr lang="lv-LV"/>
          </a:p>
        </p:txBody>
      </p:sp>
      <p:pic>
        <p:nvPicPr>
          <p:cNvPr id="15" name="Picture 14">
            <a:extLst>
              <a:ext uri="{FF2B5EF4-FFF2-40B4-BE49-F238E27FC236}">
                <a16:creationId xmlns:a16="http://schemas.microsoft.com/office/drawing/2014/main" id="{45A20B54-6053-9E4A-8B7C-73EC55E661EF}"/>
              </a:ext>
            </a:extLst>
          </p:cNvPr>
          <p:cNvPicPr>
            <a:picLocks noChangeAspect="1"/>
          </p:cNvPicPr>
          <p:nvPr userDrawn="1"/>
        </p:nvPicPr>
        <p:blipFill>
          <a:blip r:embed="rId2"/>
          <a:stretch>
            <a:fillRect/>
          </a:stretch>
        </p:blipFill>
        <p:spPr>
          <a:xfrm>
            <a:off x="2016350" y="8479009"/>
            <a:ext cx="248645" cy="351053"/>
          </a:xfrm>
          <a:prstGeom prst="rect">
            <a:avLst/>
          </a:prstGeom>
        </p:spPr>
      </p:pic>
      <p:pic>
        <p:nvPicPr>
          <p:cNvPr id="16" name="Picture 15">
            <a:extLst>
              <a:ext uri="{FF2B5EF4-FFF2-40B4-BE49-F238E27FC236}">
                <a16:creationId xmlns:a16="http://schemas.microsoft.com/office/drawing/2014/main" id="{B29A8D50-0275-8943-8615-8B82762FF2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5157" y="8000594"/>
            <a:ext cx="351029" cy="351053"/>
          </a:xfrm>
          <a:prstGeom prst="rect">
            <a:avLst/>
          </a:prstGeom>
        </p:spPr>
      </p:pic>
      <p:sp>
        <p:nvSpPr>
          <p:cNvPr id="17" name="Text Placeholder 32">
            <a:extLst>
              <a:ext uri="{FF2B5EF4-FFF2-40B4-BE49-F238E27FC236}">
                <a16:creationId xmlns:a16="http://schemas.microsoft.com/office/drawing/2014/main" id="{C00DADF9-6DDD-594E-8EFD-70DA78BE3801}"/>
              </a:ext>
            </a:extLst>
          </p:cNvPr>
          <p:cNvSpPr>
            <a:spLocks noGrp="1"/>
          </p:cNvSpPr>
          <p:nvPr>
            <p:ph type="body" sz="quarter" idx="11" hasCustomPrompt="1"/>
          </p:nvPr>
        </p:nvSpPr>
        <p:spPr>
          <a:xfrm>
            <a:off x="1804324" y="7017762"/>
            <a:ext cx="3324506" cy="408772"/>
          </a:xfrm>
        </p:spPr>
        <p:txBody>
          <a:bodyPr anchor="ctr">
            <a:noAutofit/>
          </a:bodyPr>
          <a:lstStyle>
            <a:lvl1pPr marL="0" indent="0">
              <a:buFontTx/>
              <a:buNone/>
              <a:defRPr sz="2309" b="1" i="0">
                <a:latin typeface="Century Gothic" panose="020B0502020202020204" pitchFamily="34" charset="0"/>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Vārds</a:t>
            </a:r>
            <a:r>
              <a:rPr lang="en-GB"/>
              <a:t> </a:t>
            </a:r>
            <a:r>
              <a:rPr lang="en-GB" err="1"/>
              <a:t>Uzvārds</a:t>
            </a:r>
            <a:endParaRPr lang="en-GB"/>
          </a:p>
        </p:txBody>
      </p:sp>
      <p:sp>
        <p:nvSpPr>
          <p:cNvPr id="18" name="Text Placeholder 32">
            <a:extLst>
              <a:ext uri="{FF2B5EF4-FFF2-40B4-BE49-F238E27FC236}">
                <a16:creationId xmlns:a16="http://schemas.microsoft.com/office/drawing/2014/main" id="{1BA851FC-DA12-9D4D-976D-BB831AA464EE}"/>
              </a:ext>
            </a:extLst>
          </p:cNvPr>
          <p:cNvSpPr>
            <a:spLocks noGrp="1"/>
          </p:cNvSpPr>
          <p:nvPr>
            <p:ph type="body" sz="quarter" idx="12" hasCustomPrompt="1"/>
          </p:nvPr>
        </p:nvSpPr>
        <p:spPr>
          <a:xfrm>
            <a:off x="1804324" y="7457549"/>
            <a:ext cx="3324506" cy="408772"/>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Amats</a:t>
            </a:r>
            <a:endParaRPr lang="en-GB"/>
          </a:p>
        </p:txBody>
      </p:sp>
      <p:sp>
        <p:nvSpPr>
          <p:cNvPr id="19" name="Text Placeholder 32">
            <a:extLst>
              <a:ext uri="{FF2B5EF4-FFF2-40B4-BE49-F238E27FC236}">
                <a16:creationId xmlns:a16="http://schemas.microsoft.com/office/drawing/2014/main" id="{6D3FCF87-C232-214B-B656-C64DCA323225}"/>
              </a:ext>
            </a:extLst>
          </p:cNvPr>
          <p:cNvSpPr>
            <a:spLocks noGrp="1"/>
          </p:cNvSpPr>
          <p:nvPr>
            <p:ph type="body" sz="quarter" idx="13" hasCustomPrompt="1"/>
          </p:nvPr>
        </p:nvSpPr>
        <p:spPr>
          <a:xfrm>
            <a:off x="2395934" y="7993682"/>
            <a:ext cx="3324506" cy="376431"/>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epasts@altum.lv</a:t>
            </a:r>
            <a:endParaRPr lang="en-GB"/>
          </a:p>
        </p:txBody>
      </p:sp>
      <p:sp>
        <p:nvSpPr>
          <p:cNvPr id="20" name="Text Placeholder 32">
            <a:extLst>
              <a:ext uri="{FF2B5EF4-FFF2-40B4-BE49-F238E27FC236}">
                <a16:creationId xmlns:a16="http://schemas.microsoft.com/office/drawing/2014/main" id="{5665B61C-1EE7-BE4D-A075-58D75C232CD7}"/>
              </a:ext>
            </a:extLst>
          </p:cNvPr>
          <p:cNvSpPr>
            <a:spLocks noGrp="1"/>
          </p:cNvSpPr>
          <p:nvPr>
            <p:ph type="body" sz="quarter" idx="14" hasCustomPrompt="1"/>
          </p:nvPr>
        </p:nvSpPr>
        <p:spPr>
          <a:xfrm>
            <a:off x="2395934" y="8478836"/>
            <a:ext cx="3324506" cy="376431"/>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a:t>22222222</a:t>
            </a:r>
          </a:p>
        </p:txBody>
      </p:sp>
      <p:sp>
        <p:nvSpPr>
          <p:cNvPr id="21" name="Picture Placeholder 40">
            <a:extLst>
              <a:ext uri="{FF2B5EF4-FFF2-40B4-BE49-F238E27FC236}">
                <a16:creationId xmlns:a16="http://schemas.microsoft.com/office/drawing/2014/main" id="{43464FD3-DA0F-B44E-841F-5011E8C97700}"/>
              </a:ext>
            </a:extLst>
          </p:cNvPr>
          <p:cNvSpPr>
            <a:spLocks noGrp="1"/>
          </p:cNvSpPr>
          <p:nvPr>
            <p:ph type="pic" sz="quarter" idx="15" hasCustomPrompt="1"/>
          </p:nvPr>
        </p:nvSpPr>
        <p:spPr>
          <a:xfrm>
            <a:off x="1804324" y="3336066"/>
            <a:ext cx="3324506" cy="3324739"/>
          </a:xfrm>
          <a:prstGeom prst="ellipse">
            <a:avLst/>
          </a:prstGeom>
        </p:spPr>
        <p:txBody>
          <a:bodyPr>
            <a:normAutofit/>
          </a:bodyPr>
          <a:lstStyle>
            <a:lvl1pPr marL="0" indent="0" algn="ctr">
              <a:buNone/>
              <a:defRPr sz="2638"/>
            </a:lvl1pPr>
          </a:lstStyle>
          <a:p>
            <a:r>
              <a:rPr lang="lv-LV"/>
              <a:t>Foto</a:t>
            </a:r>
          </a:p>
        </p:txBody>
      </p:sp>
      <p:pic>
        <p:nvPicPr>
          <p:cNvPr id="12" name="Picture 11">
            <a:extLst>
              <a:ext uri="{FF2B5EF4-FFF2-40B4-BE49-F238E27FC236}">
                <a16:creationId xmlns:a16="http://schemas.microsoft.com/office/drawing/2014/main" id="{6FBA9C2C-77A5-6F4C-9A01-5FF41B033321}"/>
              </a:ext>
            </a:extLst>
          </p:cNvPr>
          <p:cNvPicPr>
            <a:picLocks noChangeAspect="1"/>
          </p:cNvPicPr>
          <p:nvPr userDrawn="1"/>
        </p:nvPicPr>
        <p:blipFill>
          <a:blip r:embed="rId4"/>
          <a:stretch>
            <a:fillRect/>
          </a:stretch>
        </p:blipFill>
        <p:spPr>
          <a:xfrm>
            <a:off x="12415890" y="988669"/>
            <a:ext cx="4512676" cy="9146792"/>
          </a:xfrm>
          <a:prstGeom prst="rect">
            <a:avLst/>
          </a:prstGeom>
        </p:spPr>
      </p:pic>
      <p:pic>
        <p:nvPicPr>
          <p:cNvPr id="14" name="Picture 13">
            <a:extLst>
              <a:ext uri="{FF2B5EF4-FFF2-40B4-BE49-F238E27FC236}">
                <a16:creationId xmlns:a16="http://schemas.microsoft.com/office/drawing/2014/main" id="{6736814F-D85D-AA4F-A573-16DD482C150B}"/>
              </a:ext>
            </a:extLst>
          </p:cNvPr>
          <p:cNvPicPr>
            <a:picLocks noChangeAspect="1"/>
          </p:cNvPicPr>
          <p:nvPr userDrawn="1"/>
        </p:nvPicPr>
        <p:blipFill>
          <a:blip r:embed="rId5"/>
          <a:stretch>
            <a:fillRect/>
          </a:stretch>
        </p:blipFill>
        <p:spPr>
          <a:xfrm rot="19007446">
            <a:off x="15903856" y="7117728"/>
            <a:ext cx="1627441" cy="2467841"/>
          </a:xfrm>
          <a:prstGeom prst="rect">
            <a:avLst/>
          </a:prstGeom>
        </p:spPr>
      </p:pic>
    </p:spTree>
    <p:extLst>
      <p:ext uri="{BB962C8B-B14F-4D97-AF65-F5344CB8AC3E}">
        <p14:creationId xmlns:p14="http://schemas.microsoft.com/office/powerpoint/2010/main" val="3056419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oslēguma slaids ar telefonu">
  <p:cSld name="Noslēguma slaids ar telefonu">
    <p:spTree>
      <p:nvGrpSpPr>
        <p:cNvPr id="1" name="Shape 641"/>
        <p:cNvGrpSpPr/>
        <p:nvPr/>
      </p:nvGrpSpPr>
      <p:grpSpPr>
        <a:xfrm>
          <a:off x="0" y="0"/>
          <a:ext cx="0" cy="0"/>
          <a:chOff x="0" y="0"/>
          <a:chExt cx="0" cy="0"/>
        </a:xfrm>
      </p:grpSpPr>
      <p:sp>
        <p:nvSpPr>
          <p:cNvPr id="642" name="Google Shape;642;p45"/>
          <p:cNvSpPr txBox="1">
            <a:spLocks noGrp="1"/>
          </p:cNvSpPr>
          <p:nvPr>
            <p:ph type="body" idx="1"/>
          </p:nvPr>
        </p:nvSpPr>
        <p:spPr>
          <a:xfrm>
            <a:off x="1804324" y="1598695"/>
            <a:ext cx="7586156" cy="1256594"/>
          </a:xfrm>
          <a:prstGeom prst="rect">
            <a:avLst/>
          </a:prstGeom>
          <a:noFill/>
          <a:ln>
            <a:noFill/>
          </a:ln>
        </p:spPr>
        <p:txBody>
          <a:bodyPr spcFirstLastPara="1" wrap="square" lIns="91425" tIns="45700" rIns="91425" bIns="45700" anchor="ctr" anchorCtr="0">
            <a:normAutofit/>
          </a:bodyPr>
          <a:lstStyle>
            <a:lvl1pPr marL="753923" lvl="0" indent="-376961" algn="l">
              <a:lnSpc>
                <a:spcPct val="90000"/>
              </a:lnSpc>
              <a:spcBef>
                <a:spcPts val="1649"/>
              </a:spcBef>
              <a:spcAft>
                <a:spcPts val="0"/>
              </a:spcAft>
              <a:buClr>
                <a:schemeClr val="dk1"/>
              </a:buClr>
              <a:buSzPts val="3200"/>
              <a:buNone/>
              <a:defRPr sz="5277"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pic>
        <p:nvPicPr>
          <p:cNvPr id="643" name="Google Shape;643;p45"/>
          <p:cNvPicPr preferRelativeResize="0"/>
          <p:nvPr/>
        </p:nvPicPr>
        <p:blipFill rotWithShape="1">
          <a:blip r:embed="rId2">
            <a:alphaModFix/>
          </a:blip>
          <a:srcRect/>
          <a:stretch/>
        </p:blipFill>
        <p:spPr>
          <a:xfrm>
            <a:off x="2016350" y="8479009"/>
            <a:ext cx="248645" cy="351053"/>
          </a:xfrm>
          <a:prstGeom prst="rect">
            <a:avLst/>
          </a:prstGeom>
          <a:noFill/>
          <a:ln>
            <a:noFill/>
          </a:ln>
        </p:spPr>
      </p:pic>
      <p:pic>
        <p:nvPicPr>
          <p:cNvPr id="644" name="Google Shape;644;p45"/>
          <p:cNvPicPr preferRelativeResize="0"/>
          <p:nvPr/>
        </p:nvPicPr>
        <p:blipFill rotWithShape="1">
          <a:blip r:embed="rId3">
            <a:alphaModFix/>
          </a:blip>
          <a:srcRect/>
          <a:stretch/>
        </p:blipFill>
        <p:spPr>
          <a:xfrm>
            <a:off x="1965157" y="8000594"/>
            <a:ext cx="351029" cy="351053"/>
          </a:xfrm>
          <a:prstGeom prst="rect">
            <a:avLst/>
          </a:prstGeom>
          <a:noFill/>
          <a:ln>
            <a:noFill/>
          </a:ln>
        </p:spPr>
      </p:pic>
      <p:sp>
        <p:nvSpPr>
          <p:cNvPr id="645" name="Google Shape;645;p45"/>
          <p:cNvSpPr txBox="1">
            <a:spLocks noGrp="1"/>
          </p:cNvSpPr>
          <p:nvPr>
            <p:ph type="body" idx="2"/>
          </p:nvPr>
        </p:nvSpPr>
        <p:spPr>
          <a:xfrm>
            <a:off x="1804324" y="7017762"/>
            <a:ext cx="3324506" cy="408772"/>
          </a:xfrm>
          <a:prstGeom prst="rect">
            <a:avLst/>
          </a:prstGeom>
          <a:noFill/>
          <a:ln>
            <a:noFill/>
          </a:ln>
        </p:spPr>
        <p:txBody>
          <a:bodyPr spcFirstLastPara="1" wrap="square" lIns="91425" tIns="45700" rIns="91425" bIns="45700" anchor="ctr" anchorCtr="0">
            <a:noAutofit/>
          </a:bodyPr>
          <a:lstStyle>
            <a:lvl1pPr marL="753923" lvl="0" indent="-376961" algn="l">
              <a:lnSpc>
                <a:spcPct val="90000"/>
              </a:lnSpc>
              <a:spcBef>
                <a:spcPts val="1649"/>
              </a:spcBef>
              <a:spcAft>
                <a:spcPts val="0"/>
              </a:spcAft>
              <a:buClr>
                <a:schemeClr val="dk1"/>
              </a:buClr>
              <a:buSzPts val="1400"/>
              <a:buFont typeface="Century Gothic"/>
              <a:buNone/>
              <a:defRPr sz="2309" b="1"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Font typeface="Century Gothic"/>
              <a:buNone/>
              <a:defRPr/>
            </a:lvl2pPr>
            <a:lvl3pPr marL="2261768" lvl="2" indent="-376961" algn="l">
              <a:lnSpc>
                <a:spcPct val="90000"/>
              </a:lnSpc>
              <a:spcBef>
                <a:spcPts val="824"/>
              </a:spcBef>
              <a:spcAft>
                <a:spcPts val="0"/>
              </a:spcAft>
              <a:buClr>
                <a:schemeClr val="dk1"/>
              </a:buClr>
              <a:buSzPts val="2000"/>
              <a:buFont typeface="Century Gothic"/>
              <a:buNone/>
              <a:defRPr/>
            </a:lvl3pPr>
            <a:lvl4pPr marL="3015691" lvl="3" indent="-376961" algn="l">
              <a:lnSpc>
                <a:spcPct val="90000"/>
              </a:lnSpc>
              <a:spcBef>
                <a:spcPts val="824"/>
              </a:spcBef>
              <a:spcAft>
                <a:spcPts val="0"/>
              </a:spcAft>
              <a:buClr>
                <a:schemeClr val="dk1"/>
              </a:buClr>
              <a:buSzPts val="1800"/>
              <a:buFont typeface="Century Gothic"/>
              <a:buNone/>
              <a:defRPr/>
            </a:lvl4pPr>
            <a:lvl5pPr marL="3769614" lvl="4" indent="-376961" algn="l">
              <a:lnSpc>
                <a:spcPct val="90000"/>
              </a:lnSpc>
              <a:spcBef>
                <a:spcPts val="824"/>
              </a:spcBef>
              <a:spcAft>
                <a:spcPts val="0"/>
              </a:spcAft>
              <a:buClr>
                <a:schemeClr val="dk1"/>
              </a:buClr>
              <a:buSzPts val="1800"/>
              <a:buFont typeface="Century Gothic"/>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46" name="Google Shape;646;p45"/>
          <p:cNvSpPr txBox="1">
            <a:spLocks noGrp="1"/>
          </p:cNvSpPr>
          <p:nvPr>
            <p:ph type="body" idx="3"/>
          </p:nvPr>
        </p:nvSpPr>
        <p:spPr>
          <a:xfrm>
            <a:off x="1804324" y="7457549"/>
            <a:ext cx="3324506" cy="408772"/>
          </a:xfrm>
          <a:prstGeom prst="rect">
            <a:avLst/>
          </a:prstGeom>
          <a:noFill/>
          <a:ln>
            <a:noFill/>
          </a:ln>
        </p:spPr>
        <p:txBody>
          <a:bodyPr spcFirstLastPara="1" wrap="square" lIns="91425" tIns="45700" rIns="91425" bIns="45700" anchor="ctr" anchorCtr="0">
            <a:noAutofit/>
          </a:bodyPr>
          <a:lstStyle>
            <a:lvl1pPr marL="753923" lvl="0" indent="-376961" algn="l">
              <a:lnSpc>
                <a:spcPct val="90000"/>
              </a:lnSpc>
              <a:spcBef>
                <a:spcPts val="1649"/>
              </a:spcBef>
              <a:spcAft>
                <a:spcPts val="0"/>
              </a:spcAft>
              <a:buClr>
                <a:schemeClr val="dk1"/>
              </a:buClr>
              <a:buSzPts val="1400"/>
              <a:buFont typeface="Century Gothic"/>
              <a:buNone/>
              <a:defRPr sz="2309"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Font typeface="Century Gothic"/>
              <a:buNone/>
              <a:defRPr/>
            </a:lvl2pPr>
            <a:lvl3pPr marL="2261768" lvl="2" indent="-376961" algn="l">
              <a:lnSpc>
                <a:spcPct val="90000"/>
              </a:lnSpc>
              <a:spcBef>
                <a:spcPts val="824"/>
              </a:spcBef>
              <a:spcAft>
                <a:spcPts val="0"/>
              </a:spcAft>
              <a:buClr>
                <a:schemeClr val="dk1"/>
              </a:buClr>
              <a:buSzPts val="2000"/>
              <a:buFont typeface="Century Gothic"/>
              <a:buNone/>
              <a:defRPr/>
            </a:lvl3pPr>
            <a:lvl4pPr marL="3015691" lvl="3" indent="-376961" algn="l">
              <a:lnSpc>
                <a:spcPct val="90000"/>
              </a:lnSpc>
              <a:spcBef>
                <a:spcPts val="824"/>
              </a:spcBef>
              <a:spcAft>
                <a:spcPts val="0"/>
              </a:spcAft>
              <a:buClr>
                <a:schemeClr val="dk1"/>
              </a:buClr>
              <a:buSzPts val="1800"/>
              <a:buFont typeface="Century Gothic"/>
              <a:buNone/>
              <a:defRPr/>
            </a:lvl4pPr>
            <a:lvl5pPr marL="3769614" lvl="4" indent="-376961" algn="l">
              <a:lnSpc>
                <a:spcPct val="90000"/>
              </a:lnSpc>
              <a:spcBef>
                <a:spcPts val="824"/>
              </a:spcBef>
              <a:spcAft>
                <a:spcPts val="0"/>
              </a:spcAft>
              <a:buClr>
                <a:schemeClr val="dk1"/>
              </a:buClr>
              <a:buSzPts val="1800"/>
              <a:buFont typeface="Century Gothic"/>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47" name="Google Shape;647;p45"/>
          <p:cNvSpPr txBox="1">
            <a:spLocks noGrp="1"/>
          </p:cNvSpPr>
          <p:nvPr>
            <p:ph type="body" idx="4"/>
          </p:nvPr>
        </p:nvSpPr>
        <p:spPr>
          <a:xfrm>
            <a:off x="2395934" y="7993682"/>
            <a:ext cx="3324506" cy="376431"/>
          </a:xfrm>
          <a:prstGeom prst="rect">
            <a:avLst/>
          </a:prstGeom>
          <a:noFill/>
          <a:ln>
            <a:noFill/>
          </a:ln>
        </p:spPr>
        <p:txBody>
          <a:bodyPr spcFirstLastPara="1" wrap="square" lIns="91425" tIns="45700" rIns="91425" bIns="45700" anchor="ctr" anchorCtr="0">
            <a:noAutofit/>
          </a:bodyPr>
          <a:lstStyle>
            <a:lvl1pPr marL="753923" lvl="0" indent="-376961" algn="l">
              <a:lnSpc>
                <a:spcPct val="90000"/>
              </a:lnSpc>
              <a:spcBef>
                <a:spcPts val="1649"/>
              </a:spcBef>
              <a:spcAft>
                <a:spcPts val="0"/>
              </a:spcAft>
              <a:buClr>
                <a:schemeClr val="dk1"/>
              </a:buClr>
              <a:buSzPts val="1400"/>
              <a:buFont typeface="Century Gothic"/>
              <a:buNone/>
              <a:defRPr sz="2309"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Font typeface="Century Gothic"/>
              <a:buNone/>
              <a:defRPr/>
            </a:lvl2pPr>
            <a:lvl3pPr marL="2261768" lvl="2" indent="-376961" algn="l">
              <a:lnSpc>
                <a:spcPct val="90000"/>
              </a:lnSpc>
              <a:spcBef>
                <a:spcPts val="824"/>
              </a:spcBef>
              <a:spcAft>
                <a:spcPts val="0"/>
              </a:spcAft>
              <a:buClr>
                <a:schemeClr val="dk1"/>
              </a:buClr>
              <a:buSzPts val="2000"/>
              <a:buFont typeface="Century Gothic"/>
              <a:buNone/>
              <a:defRPr/>
            </a:lvl3pPr>
            <a:lvl4pPr marL="3015691" lvl="3" indent="-376961" algn="l">
              <a:lnSpc>
                <a:spcPct val="90000"/>
              </a:lnSpc>
              <a:spcBef>
                <a:spcPts val="824"/>
              </a:spcBef>
              <a:spcAft>
                <a:spcPts val="0"/>
              </a:spcAft>
              <a:buClr>
                <a:schemeClr val="dk1"/>
              </a:buClr>
              <a:buSzPts val="1800"/>
              <a:buFont typeface="Century Gothic"/>
              <a:buNone/>
              <a:defRPr/>
            </a:lvl4pPr>
            <a:lvl5pPr marL="3769614" lvl="4" indent="-376961" algn="l">
              <a:lnSpc>
                <a:spcPct val="90000"/>
              </a:lnSpc>
              <a:spcBef>
                <a:spcPts val="824"/>
              </a:spcBef>
              <a:spcAft>
                <a:spcPts val="0"/>
              </a:spcAft>
              <a:buClr>
                <a:schemeClr val="dk1"/>
              </a:buClr>
              <a:buSzPts val="1800"/>
              <a:buFont typeface="Century Gothic"/>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48" name="Google Shape;648;p45"/>
          <p:cNvSpPr txBox="1">
            <a:spLocks noGrp="1"/>
          </p:cNvSpPr>
          <p:nvPr>
            <p:ph type="body" idx="5"/>
          </p:nvPr>
        </p:nvSpPr>
        <p:spPr>
          <a:xfrm>
            <a:off x="2395934" y="8478836"/>
            <a:ext cx="3324506" cy="376431"/>
          </a:xfrm>
          <a:prstGeom prst="rect">
            <a:avLst/>
          </a:prstGeom>
          <a:noFill/>
          <a:ln>
            <a:noFill/>
          </a:ln>
        </p:spPr>
        <p:txBody>
          <a:bodyPr spcFirstLastPara="1" wrap="square" lIns="91425" tIns="45700" rIns="91425" bIns="45700" anchor="ctr" anchorCtr="0">
            <a:noAutofit/>
          </a:bodyPr>
          <a:lstStyle>
            <a:lvl1pPr marL="753923" lvl="0" indent="-376961" algn="l">
              <a:lnSpc>
                <a:spcPct val="90000"/>
              </a:lnSpc>
              <a:spcBef>
                <a:spcPts val="1649"/>
              </a:spcBef>
              <a:spcAft>
                <a:spcPts val="0"/>
              </a:spcAft>
              <a:buClr>
                <a:schemeClr val="dk1"/>
              </a:buClr>
              <a:buSzPts val="1400"/>
              <a:buFont typeface="Century Gothic"/>
              <a:buNone/>
              <a:defRPr sz="2309" b="0" i="0">
                <a:latin typeface="Century Gothic"/>
                <a:ea typeface="Century Gothic"/>
                <a:cs typeface="Century Gothic"/>
                <a:sym typeface="Century Gothic"/>
              </a:defRPr>
            </a:lvl1pPr>
            <a:lvl2pPr marL="1507846" lvl="1" indent="-376961" algn="l">
              <a:lnSpc>
                <a:spcPct val="90000"/>
              </a:lnSpc>
              <a:spcBef>
                <a:spcPts val="824"/>
              </a:spcBef>
              <a:spcAft>
                <a:spcPts val="0"/>
              </a:spcAft>
              <a:buClr>
                <a:schemeClr val="dk1"/>
              </a:buClr>
              <a:buSzPts val="2400"/>
              <a:buFont typeface="Century Gothic"/>
              <a:buNone/>
              <a:defRPr/>
            </a:lvl2pPr>
            <a:lvl3pPr marL="2261768" lvl="2" indent="-376961" algn="l">
              <a:lnSpc>
                <a:spcPct val="90000"/>
              </a:lnSpc>
              <a:spcBef>
                <a:spcPts val="824"/>
              </a:spcBef>
              <a:spcAft>
                <a:spcPts val="0"/>
              </a:spcAft>
              <a:buClr>
                <a:schemeClr val="dk1"/>
              </a:buClr>
              <a:buSzPts val="2000"/>
              <a:buFont typeface="Century Gothic"/>
              <a:buNone/>
              <a:defRPr/>
            </a:lvl3pPr>
            <a:lvl4pPr marL="3015691" lvl="3" indent="-376961" algn="l">
              <a:lnSpc>
                <a:spcPct val="90000"/>
              </a:lnSpc>
              <a:spcBef>
                <a:spcPts val="824"/>
              </a:spcBef>
              <a:spcAft>
                <a:spcPts val="0"/>
              </a:spcAft>
              <a:buClr>
                <a:schemeClr val="dk1"/>
              </a:buClr>
              <a:buSzPts val="1800"/>
              <a:buFont typeface="Century Gothic"/>
              <a:buNone/>
              <a:defRPr/>
            </a:lvl4pPr>
            <a:lvl5pPr marL="3769614" lvl="4" indent="-376961" algn="l">
              <a:lnSpc>
                <a:spcPct val="90000"/>
              </a:lnSpc>
              <a:spcBef>
                <a:spcPts val="824"/>
              </a:spcBef>
              <a:spcAft>
                <a:spcPts val="0"/>
              </a:spcAft>
              <a:buClr>
                <a:schemeClr val="dk1"/>
              </a:buClr>
              <a:buSzPts val="1800"/>
              <a:buFont typeface="Century Gothic"/>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649" name="Google Shape;649;p45"/>
          <p:cNvSpPr>
            <a:spLocks noGrp="1"/>
          </p:cNvSpPr>
          <p:nvPr>
            <p:ph type="pic" idx="6"/>
          </p:nvPr>
        </p:nvSpPr>
        <p:spPr>
          <a:xfrm>
            <a:off x="1804324" y="3336066"/>
            <a:ext cx="3324506" cy="3324739"/>
          </a:xfrm>
          <a:prstGeom prst="ellipse">
            <a:avLst/>
          </a:prstGeom>
          <a:noFill/>
          <a:ln>
            <a:noFill/>
          </a:ln>
        </p:spPr>
      </p:sp>
      <p:pic>
        <p:nvPicPr>
          <p:cNvPr id="650" name="Google Shape;650;p45"/>
          <p:cNvPicPr preferRelativeResize="0"/>
          <p:nvPr/>
        </p:nvPicPr>
        <p:blipFill rotWithShape="1">
          <a:blip r:embed="rId4">
            <a:alphaModFix/>
          </a:blip>
          <a:srcRect/>
          <a:stretch/>
        </p:blipFill>
        <p:spPr>
          <a:xfrm>
            <a:off x="12415890" y="988669"/>
            <a:ext cx="4512676" cy="9146792"/>
          </a:xfrm>
          <a:prstGeom prst="rect">
            <a:avLst/>
          </a:prstGeom>
          <a:noFill/>
          <a:ln>
            <a:noFill/>
          </a:ln>
        </p:spPr>
      </p:pic>
      <p:pic>
        <p:nvPicPr>
          <p:cNvPr id="651" name="Google Shape;651;p45"/>
          <p:cNvPicPr preferRelativeResize="0"/>
          <p:nvPr/>
        </p:nvPicPr>
        <p:blipFill rotWithShape="1">
          <a:blip r:embed="rId5">
            <a:alphaModFix/>
          </a:blip>
          <a:srcRect/>
          <a:stretch/>
        </p:blipFill>
        <p:spPr>
          <a:xfrm rot="-2592554">
            <a:off x="15903856" y="7117728"/>
            <a:ext cx="1627441" cy="2467841"/>
          </a:xfrm>
          <a:prstGeom prst="rect">
            <a:avLst/>
          </a:prstGeom>
          <a:noFill/>
          <a:ln>
            <a:noFill/>
          </a:ln>
        </p:spPr>
      </p:pic>
    </p:spTree>
    <p:extLst>
      <p:ext uri="{BB962C8B-B14F-4D97-AF65-F5344CB8AC3E}">
        <p14:creationId xmlns:p14="http://schemas.microsoft.com/office/powerpoint/2010/main" val="28575194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7703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Liela Bilde">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20104100" cy="10192914"/>
          </a:xfrm>
          <a:prstGeom prst="rect">
            <a:avLst/>
          </a:prstGeom>
        </p:spPr>
        <p:txBody>
          <a:bodyPr lIns="0" tIns="0" rIns="0" bIns="0" numCol="2" spcCol="544320">
            <a:noAutofit/>
          </a:bodyPr>
          <a:lstStyle>
            <a:lvl1pPr marL="0" marR="0" indent="0" algn="l" defTabSz="1988953" rtl="0" eaLnBrk="1" fontAlgn="t" latinLnBrk="0" hangingPunct="1">
              <a:lnSpc>
                <a:spcPct val="120000"/>
              </a:lnSpc>
              <a:spcBef>
                <a:spcPts val="3479"/>
              </a:spcBef>
              <a:spcAft>
                <a:spcPts val="0"/>
              </a:spcAft>
              <a:buClrTx/>
              <a:buSzTx/>
              <a:buFontTx/>
              <a:buNone/>
              <a:tabLst/>
              <a:defRPr sz="4315" baseline="0">
                <a:solidFill>
                  <a:srgbClr val="005A92"/>
                </a:solidFill>
              </a:defRPr>
            </a:lvl1pPr>
          </a:lstStyle>
          <a:p>
            <a:pPr marL="0" marR="0" lvl="0" indent="0" algn="l" defTabSz="1988953" rtl="0" eaLnBrk="1" fontAlgn="t" latinLnBrk="0" hangingPunct="1">
              <a:lnSpc>
                <a:spcPct val="120000"/>
              </a:lnSpc>
              <a:spcBef>
                <a:spcPts val="3479"/>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4823458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808" y="3513231"/>
            <a:ext cx="17088485" cy="2424180"/>
          </a:xfrm>
          <a:prstGeom prst="rect">
            <a:avLst/>
          </a:prstGeom>
        </p:spPr>
        <p:txBody>
          <a:bodyPr lIns="103693" tIns="51846" rIns="103693" bIns="51846"/>
          <a:lstStyle/>
          <a:p>
            <a:r>
              <a:rPr lang="en-US"/>
              <a:t>Click to edit Master title style</a:t>
            </a:r>
            <a:endParaRPr lang="lv-LV"/>
          </a:p>
        </p:txBody>
      </p:sp>
      <p:sp>
        <p:nvSpPr>
          <p:cNvPr id="3" name="Subtitle 2"/>
          <p:cNvSpPr>
            <a:spLocks noGrp="1"/>
          </p:cNvSpPr>
          <p:nvPr>
            <p:ph type="subTitle" idx="1"/>
          </p:nvPr>
        </p:nvSpPr>
        <p:spPr>
          <a:xfrm>
            <a:off x="3015615" y="6408633"/>
            <a:ext cx="14072870" cy="2890167"/>
          </a:xfrm>
          <a:prstGeom prst="rect">
            <a:avLst/>
          </a:prstGeom>
        </p:spPr>
        <p:txBody>
          <a:bodyPr lIns="103693" tIns="51846" rIns="103693" bIns="51846"/>
          <a:lstStyle>
            <a:lvl1pPr marL="0" indent="0" algn="ctr">
              <a:buNone/>
              <a:defRPr>
                <a:solidFill>
                  <a:schemeClr val="tx1">
                    <a:tint val="75000"/>
                  </a:schemeClr>
                </a:solidFill>
              </a:defRPr>
            </a:lvl1pPr>
            <a:lvl2pPr marL="745858" indent="0" algn="ctr">
              <a:buNone/>
              <a:defRPr>
                <a:solidFill>
                  <a:schemeClr val="tx1">
                    <a:tint val="75000"/>
                  </a:schemeClr>
                </a:solidFill>
              </a:defRPr>
            </a:lvl2pPr>
            <a:lvl3pPr marL="1491715" indent="0" algn="ctr">
              <a:buNone/>
              <a:defRPr>
                <a:solidFill>
                  <a:schemeClr val="tx1">
                    <a:tint val="75000"/>
                  </a:schemeClr>
                </a:solidFill>
              </a:defRPr>
            </a:lvl3pPr>
            <a:lvl4pPr marL="2237571" indent="0" algn="ctr">
              <a:buNone/>
              <a:defRPr>
                <a:solidFill>
                  <a:schemeClr val="tx1">
                    <a:tint val="75000"/>
                  </a:schemeClr>
                </a:solidFill>
              </a:defRPr>
            </a:lvl4pPr>
            <a:lvl5pPr marL="2983429" indent="0" algn="ctr">
              <a:buNone/>
              <a:defRPr>
                <a:solidFill>
                  <a:schemeClr val="tx1">
                    <a:tint val="75000"/>
                  </a:schemeClr>
                </a:solidFill>
              </a:defRPr>
            </a:lvl5pPr>
            <a:lvl6pPr marL="3729284" indent="0" algn="ctr">
              <a:buNone/>
              <a:defRPr>
                <a:solidFill>
                  <a:schemeClr val="tx1">
                    <a:tint val="75000"/>
                  </a:schemeClr>
                </a:solidFill>
              </a:defRPr>
            </a:lvl6pPr>
            <a:lvl7pPr marL="4475142" indent="0" algn="ctr">
              <a:buNone/>
              <a:defRPr>
                <a:solidFill>
                  <a:schemeClr val="tx1">
                    <a:tint val="75000"/>
                  </a:schemeClr>
                </a:solidFill>
              </a:defRPr>
            </a:lvl7pPr>
            <a:lvl8pPr marL="5220999" indent="0" algn="ctr">
              <a:buNone/>
              <a:defRPr>
                <a:solidFill>
                  <a:schemeClr val="tx1">
                    <a:tint val="75000"/>
                  </a:schemeClr>
                </a:solidFill>
              </a:defRPr>
            </a:lvl8pPr>
            <a:lvl9pPr marL="5966855" indent="0" algn="ctr">
              <a:buNone/>
              <a:defRPr>
                <a:solidFill>
                  <a:schemeClr val="tx1">
                    <a:tint val="75000"/>
                  </a:schemeClr>
                </a:solidFill>
              </a:defRPr>
            </a:lvl9pPr>
          </a:lstStyle>
          <a:p>
            <a:r>
              <a:rPr lang="en-US"/>
              <a:t>Click to edit Master subtitle style</a:t>
            </a:r>
            <a:endParaRPr lang="lv-LV"/>
          </a:p>
        </p:txBody>
      </p:sp>
      <p:sp>
        <p:nvSpPr>
          <p:cNvPr id="4" name="Date Placeholder 3"/>
          <p:cNvSpPr>
            <a:spLocks noGrp="1"/>
          </p:cNvSpPr>
          <p:nvPr>
            <p:ph type="dt" sz="half" idx="10"/>
          </p:nvPr>
        </p:nvSpPr>
        <p:spPr>
          <a:xfrm>
            <a:off x="1005206" y="10482096"/>
            <a:ext cx="4690957" cy="602118"/>
          </a:xfrm>
          <a:prstGeom prst="rect">
            <a:avLst/>
          </a:prstGeom>
        </p:spPr>
        <p:txBody>
          <a:bodyPr lIns="103693" tIns="51846" rIns="103693" bIns="51846"/>
          <a:lstStyle/>
          <a:p>
            <a:fld id="{1A2660F3-6661-4876-8032-EAE21D2F3361}" type="datetimeFigureOut">
              <a:rPr lang="lv-LV" smtClean="0"/>
              <a:t>28.02.2024</a:t>
            </a:fld>
            <a:endParaRPr lang="lv-LV"/>
          </a:p>
        </p:txBody>
      </p:sp>
      <p:sp>
        <p:nvSpPr>
          <p:cNvPr id="5" name="Footer Placeholder 4"/>
          <p:cNvSpPr>
            <a:spLocks noGrp="1"/>
          </p:cNvSpPr>
          <p:nvPr>
            <p:ph type="ftr" sz="quarter" idx="11"/>
          </p:nvPr>
        </p:nvSpPr>
        <p:spPr>
          <a:xfrm>
            <a:off x="6868903" y="10482096"/>
            <a:ext cx="6366298" cy="602118"/>
          </a:xfrm>
          <a:prstGeom prst="rect">
            <a:avLst/>
          </a:prstGeom>
        </p:spPr>
        <p:txBody>
          <a:bodyPr lIns="103693" tIns="51846" rIns="103693" bIns="51846"/>
          <a:lstStyle/>
          <a:p>
            <a:endParaRPr lang="lv-LV"/>
          </a:p>
        </p:txBody>
      </p:sp>
      <p:sp>
        <p:nvSpPr>
          <p:cNvPr id="6" name="Slide Number Placeholder 5"/>
          <p:cNvSpPr>
            <a:spLocks noGrp="1"/>
          </p:cNvSpPr>
          <p:nvPr>
            <p:ph type="sldNum" sz="quarter" idx="12"/>
          </p:nvPr>
        </p:nvSpPr>
        <p:spPr>
          <a:xfrm>
            <a:off x="14407938" y="10482096"/>
            <a:ext cx="4690957" cy="602118"/>
          </a:xfrm>
          <a:prstGeom prst="rect">
            <a:avLst/>
          </a:prstGeom>
        </p:spPr>
        <p:txBody>
          <a:bodyPr lIns="103693" tIns="51846" rIns="103693" bIns="51846"/>
          <a:lstStyle/>
          <a:p>
            <a:fld id="{2E129D9F-04AD-4883-8055-CDEFF8C2D1A4}" type="slidenum">
              <a:rPr lang="lv-LV" smtClean="0"/>
              <a:t>‹#›</a:t>
            </a:fld>
            <a:endParaRPr lang="lv-LV"/>
          </a:p>
        </p:txBody>
      </p:sp>
    </p:spTree>
    <p:extLst>
      <p:ext uri="{BB962C8B-B14F-4D97-AF65-F5344CB8AC3E}">
        <p14:creationId xmlns:p14="http://schemas.microsoft.com/office/powerpoint/2010/main" val="15450818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ulslaid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D8B496-CB44-1B4B-85FF-913C7AC2FC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460232" y="741472"/>
            <a:ext cx="2570538" cy="1109388"/>
          </a:xfrm>
          <a:prstGeom prst="rect">
            <a:avLst/>
          </a:prstGeom>
        </p:spPr>
      </p:pic>
      <p:pic>
        <p:nvPicPr>
          <p:cNvPr id="16" name="Picture 15">
            <a:extLst>
              <a:ext uri="{FF2B5EF4-FFF2-40B4-BE49-F238E27FC236}">
                <a16:creationId xmlns:a16="http://schemas.microsoft.com/office/drawing/2014/main" id="{E6C3450B-FF23-AA40-8F2C-E4CC555D2DD8}"/>
              </a:ext>
            </a:extLst>
          </p:cNvPr>
          <p:cNvPicPr>
            <a:picLocks noChangeAspect="1"/>
          </p:cNvPicPr>
          <p:nvPr userDrawn="1"/>
        </p:nvPicPr>
        <p:blipFill>
          <a:blip r:embed="rId3"/>
          <a:stretch>
            <a:fillRect/>
          </a:stretch>
        </p:blipFill>
        <p:spPr>
          <a:xfrm>
            <a:off x="6010695" y="10126180"/>
            <a:ext cx="248645" cy="351053"/>
          </a:xfrm>
          <a:prstGeom prst="rect">
            <a:avLst/>
          </a:prstGeom>
        </p:spPr>
      </p:pic>
      <p:pic>
        <p:nvPicPr>
          <p:cNvPr id="17" name="Picture 16">
            <a:extLst>
              <a:ext uri="{FF2B5EF4-FFF2-40B4-BE49-F238E27FC236}">
                <a16:creationId xmlns:a16="http://schemas.microsoft.com/office/drawing/2014/main" id="{B38297D4-C0FA-9745-BC88-2DE64D70E9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959501" y="9647765"/>
            <a:ext cx="351029" cy="351053"/>
          </a:xfrm>
          <a:prstGeom prst="rect">
            <a:avLst/>
          </a:prstGeom>
        </p:spPr>
      </p:pic>
      <p:sp>
        <p:nvSpPr>
          <p:cNvPr id="20" name="Title 19">
            <a:extLst>
              <a:ext uri="{FF2B5EF4-FFF2-40B4-BE49-F238E27FC236}">
                <a16:creationId xmlns:a16="http://schemas.microsoft.com/office/drawing/2014/main" id="{8749D499-06B4-ED40-B85A-BA442E2CBAB1}"/>
              </a:ext>
            </a:extLst>
          </p:cNvPr>
          <p:cNvSpPr>
            <a:spLocks noGrp="1"/>
          </p:cNvSpPr>
          <p:nvPr>
            <p:ph type="title" hasCustomPrompt="1"/>
          </p:nvPr>
        </p:nvSpPr>
        <p:spPr>
          <a:xfrm>
            <a:off x="1991409" y="3048195"/>
            <a:ext cx="17339786" cy="2185952"/>
          </a:xfrm>
        </p:spPr>
        <p:txBody>
          <a:bodyPr>
            <a:noAutofit/>
          </a:bodyPr>
          <a:lstStyle>
            <a:lvl1pPr>
              <a:defRPr sz="8905" b="1" i="0" cap="all" baseline="0">
                <a:solidFill>
                  <a:srgbClr val="00467F"/>
                </a:solidFill>
                <a:latin typeface="Century Gothic" panose="020B0502020202020204" pitchFamily="34" charset="0"/>
              </a:defRPr>
            </a:lvl1pPr>
          </a:lstStyle>
          <a:p>
            <a:r>
              <a:rPr lang="en-GB"/>
              <a:t>LIELAIS VIRSRAKSTS</a:t>
            </a:r>
            <a:endParaRPr lang="lv-LV"/>
          </a:p>
        </p:txBody>
      </p:sp>
      <p:sp>
        <p:nvSpPr>
          <p:cNvPr id="25" name="Text Placeholder 24">
            <a:extLst>
              <a:ext uri="{FF2B5EF4-FFF2-40B4-BE49-F238E27FC236}">
                <a16:creationId xmlns:a16="http://schemas.microsoft.com/office/drawing/2014/main" id="{00676533-AB2A-854B-A62A-A90E7C915595}"/>
              </a:ext>
            </a:extLst>
          </p:cNvPr>
          <p:cNvSpPr>
            <a:spLocks noGrp="1"/>
          </p:cNvSpPr>
          <p:nvPr>
            <p:ph type="body" sz="quarter" idx="10" hasCustomPrompt="1"/>
          </p:nvPr>
        </p:nvSpPr>
        <p:spPr>
          <a:xfrm>
            <a:off x="1992087" y="5650309"/>
            <a:ext cx="17339786" cy="1627578"/>
          </a:xfrm>
        </p:spPr>
        <p:txBody>
          <a:bodyPr>
            <a:normAutofit/>
          </a:bodyPr>
          <a:lstStyle>
            <a:lvl1pPr marL="0" indent="0">
              <a:buNone/>
              <a:defRPr sz="5277" b="0" i="0">
                <a:solidFill>
                  <a:srgbClr val="00467F"/>
                </a:solidFill>
                <a:latin typeface="Century Gothic" panose="020B0502020202020204" pitchFamily="34" charset="0"/>
              </a:defRPr>
            </a:lvl1pPr>
            <a:lvl2pPr marL="753888" indent="0">
              <a:buNone/>
              <a:defRPr b="0" i="0">
                <a:latin typeface="Century Gothic" panose="020B0502020202020204" pitchFamily="34" charset="0"/>
              </a:defRPr>
            </a:lvl2pPr>
            <a:lvl3pPr marL="1507776" indent="0">
              <a:buNone/>
              <a:defRPr b="0" i="0">
                <a:latin typeface="Century Gothic" panose="020B0502020202020204" pitchFamily="34" charset="0"/>
              </a:defRPr>
            </a:lvl3pPr>
            <a:lvl4pPr marL="2261663" indent="0">
              <a:buNone/>
              <a:defRPr b="0" i="0">
                <a:latin typeface="Century Gothic" panose="020B0502020202020204" pitchFamily="34" charset="0"/>
              </a:defRPr>
            </a:lvl4pPr>
            <a:lvl5pPr marL="3015551" indent="0">
              <a:buNone/>
              <a:defRPr b="0" i="0">
                <a:latin typeface="Century Gothic" panose="020B0502020202020204" pitchFamily="34" charset="0"/>
              </a:defRPr>
            </a:lvl5pPr>
          </a:lstStyle>
          <a:p>
            <a:pPr lvl="0"/>
            <a:r>
              <a:rPr lang="en-GB" err="1"/>
              <a:t>Mazais</a:t>
            </a:r>
            <a:r>
              <a:rPr lang="en-GB"/>
              <a:t> </a:t>
            </a:r>
            <a:r>
              <a:rPr lang="en-GB" err="1"/>
              <a:t>virsraksts</a:t>
            </a:r>
            <a:endParaRPr lang="en-GB"/>
          </a:p>
        </p:txBody>
      </p:sp>
      <p:sp>
        <p:nvSpPr>
          <p:cNvPr id="33" name="Text Placeholder 32">
            <a:extLst>
              <a:ext uri="{FF2B5EF4-FFF2-40B4-BE49-F238E27FC236}">
                <a16:creationId xmlns:a16="http://schemas.microsoft.com/office/drawing/2014/main" id="{05EBDD08-F6AA-694A-9BF1-1D5CE3F43347}"/>
              </a:ext>
            </a:extLst>
          </p:cNvPr>
          <p:cNvSpPr>
            <a:spLocks noGrp="1"/>
          </p:cNvSpPr>
          <p:nvPr>
            <p:ph type="body" sz="quarter" idx="11" hasCustomPrompt="1"/>
          </p:nvPr>
        </p:nvSpPr>
        <p:spPr>
          <a:xfrm>
            <a:off x="5798668" y="8664931"/>
            <a:ext cx="3324506" cy="408772"/>
          </a:xfrm>
        </p:spPr>
        <p:txBody>
          <a:bodyPr anchor="ctr">
            <a:noAutofit/>
          </a:bodyPr>
          <a:lstStyle>
            <a:lvl1pPr marL="0" indent="0">
              <a:buFontTx/>
              <a:buNone/>
              <a:defRPr sz="2309" b="1" i="0">
                <a:latin typeface="Century Gothic" panose="020B0502020202020204" pitchFamily="34" charset="0"/>
              </a:defRPr>
            </a:lvl1pPr>
            <a:lvl2pPr marL="753888" indent="0">
              <a:buFontTx/>
              <a:buNone/>
              <a:defRPr/>
            </a:lvl2pPr>
            <a:lvl3pPr marL="1507776" indent="0">
              <a:buFontTx/>
              <a:buNone/>
              <a:defRPr/>
            </a:lvl3pPr>
            <a:lvl4pPr marL="2261663" indent="0">
              <a:buFontTx/>
              <a:buNone/>
              <a:defRPr/>
            </a:lvl4pPr>
            <a:lvl5pPr marL="3015551" indent="0">
              <a:buFontTx/>
              <a:buNone/>
              <a:defRPr/>
            </a:lvl5pPr>
          </a:lstStyle>
          <a:p>
            <a:pPr lvl="0"/>
            <a:r>
              <a:rPr lang="en-GB" err="1"/>
              <a:t>Vārds</a:t>
            </a:r>
            <a:r>
              <a:rPr lang="en-GB"/>
              <a:t> </a:t>
            </a:r>
            <a:r>
              <a:rPr lang="en-GB" err="1"/>
              <a:t>Uzvārds</a:t>
            </a:r>
            <a:endParaRPr lang="en-GB"/>
          </a:p>
        </p:txBody>
      </p:sp>
      <p:sp>
        <p:nvSpPr>
          <p:cNvPr id="37" name="Text Placeholder 32">
            <a:extLst>
              <a:ext uri="{FF2B5EF4-FFF2-40B4-BE49-F238E27FC236}">
                <a16:creationId xmlns:a16="http://schemas.microsoft.com/office/drawing/2014/main" id="{2DD886AF-5CB2-A242-9E10-7CFF112E8082}"/>
              </a:ext>
            </a:extLst>
          </p:cNvPr>
          <p:cNvSpPr>
            <a:spLocks noGrp="1"/>
          </p:cNvSpPr>
          <p:nvPr>
            <p:ph type="body" sz="quarter" idx="12" hasCustomPrompt="1"/>
          </p:nvPr>
        </p:nvSpPr>
        <p:spPr>
          <a:xfrm>
            <a:off x="5798668" y="9104718"/>
            <a:ext cx="3324506" cy="408772"/>
          </a:xfrm>
        </p:spPr>
        <p:txBody>
          <a:bodyPr anchor="ctr">
            <a:noAutofit/>
          </a:bodyPr>
          <a:lstStyle>
            <a:lvl1pPr marL="0" indent="0">
              <a:buFontTx/>
              <a:buNone/>
              <a:defRPr sz="2309" b="0" i="0">
                <a:latin typeface="+mn-lt"/>
              </a:defRPr>
            </a:lvl1pPr>
            <a:lvl2pPr marL="753888" indent="0">
              <a:buFontTx/>
              <a:buNone/>
              <a:defRPr/>
            </a:lvl2pPr>
            <a:lvl3pPr marL="1507776" indent="0">
              <a:buFontTx/>
              <a:buNone/>
              <a:defRPr/>
            </a:lvl3pPr>
            <a:lvl4pPr marL="2261663" indent="0">
              <a:buFontTx/>
              <a:buNone/>
              <a:defRPr/>
            </a:lvl4pPr>
            <a:lvl5pPr marL="3015551" indent="0">
              <a:buFontTx/>
              <a:buNone/>
              <a:defRPr/>
            </a:lvl5pPr>
          </a:lstStyle>
          <a:p>
            <a:pPr lvl="0"/>
            <a:r>
              <a:rPr lang="en-GB" err="1"/>
              <a:t>Amats</a:t>
            </a:r>
            <a:endParaRPr lang="en-GB"/>
          </a:p>
        </p:txBody>
      </p:sp>
      <p:sp>
        <p:nvSpPr>
          <p:cNvPr id="38" name="Text Placeholder 32">
            <a:extLst>
              <a:ext uri="{FF2B5EF4-FFF2-40B4-BE49-F238E27FC236}">
                <a16:creationId xmlns:a16="http://schemas.microsoft.com/office/drawing/2014/main" id="{1D0F533F-B9DC-6D42-B630-F0B87FB14E61}"/>
              </a:ext>
            </a:extLst>
          </p:cNvPr>
          <p:cNvSpPr>
            <a:spLocks noGrp="1"/>
          </p:cNvSpPr>
          <p:nvPr>
            <p:ph type="body" sz="quarter" idx="13" hasCustomPrompt="1"/>
          </p:nvPr>
        </p:nvSpPr>
        <p:spPr>
          <a:xfrm>
            <a:off x="6390278" y="9640851"/>
            <a:ext cx="3324506" cy="376431"/>
          </a:xfrm>
        </p:spPr>
        <p:txBody>
          <a:bodyPr anchor="ctr">
            <a:noAutofit/>
          </a:bodyPr>
          <a:lstStyle>
            <a:lvl1pPr marL="0" indent="0">
              <a:buFontTx/>
              <a:buNone/>
              <a:defRPr sz="2309" b="0" i="0">
                <a:latin typeface="+mn-lt"/>
              </a:defRPr>
            </a:lvl1pPr>
            <a:lvl2pPr marL="753888" indent="0">
              <a:buFontTx/>
              <a:buNone/>
              <a:defRPr/>
            </a:lvl2pPr>
            <a:lvl3pPr marL="1507776" indent="0">
              <a:buFontTx/>
              <a:buNone/>
              <a:defRPr/>
            </a:lvl3pPr>
            <a:lvl4pPr marL="2261663" indent="0">
              <a:buFontTx/>
              <a:buNone/>
              <a:defRPr/>
            </a:lvl4pPr>
            <a:lvl5pPr marL="3015551" indent="0">
              <a:buFontTx/>
              <a:buNone/>
              <a:defRPr/>
            </a:lvl5pPr>
          </a:lstStyle>
          <a:p>
            <a:pPr lvl="0"/>
            <a:r>
              <a:rPr lang="en-GB" err="1"/>
              <a:t>epasts@altum.lv</a:t>
            </a:r>
            <a:endParaRPr lang="en-GB"/>
          </a:p>
        </p:txBody>
      </p:sp>
      <p:sp>
        <p:nvSpPr>
          <p:cNvPr id="39" name="Text Placeholder 32">
            <a:extLst>
              <a:ext uri="{FF2B5EF4-FFF2-40B4-BE49-F238E27FC236}">
                <a16:creationId xmlns:a16="http://schemas.microsoft.com/office/drawing/2014/main" id="{60301190-7DAE-2E4B-A007-B55FB5CA0F58}"/>
              </a:ext>
            </a:extLst>
          </p:cNvPr>
          <p:cNvSpPr>
            <a:spLocks noGrp="1"/>
          </p:cNvSpPr>
          <p:nvPr>
            <p:ph type="body" sz="quarter" idx="14" hasCustomPrompt="1"/>
          </p:nvPr>
        </p:nvSpPr>
        <p:spPr>
          <a:xfrm>
            <a:off x="6390278" y="10126006"/>
            <a:ext cx="3324506" cy="376431"/>
          </a:xfrm>
        </p:spPr>
        <p:txBody>
          <a:bodyPr anchor="ctr">
            <a:noAutofit/>
          </a:bodyPr>
          <a:lstStyle>
            <a:lvl1pPr marL="0" indent="0">
              <a:buFontTx/>
              <a:buNone/>
              <a:defRPr sz="2309" b="0" i="0">
                <a:latin typeface="+mn-lt"/>
              </a:defRPr>
            </a:lvl1pPr>
            <a:lvl2pPr marL="753888" indent="0">
              <a:buFontTx/>
              <a:buNone/>
              <a:defRPr/>
            </a:lvl2pPr>
            <a:lvl3pPr marL="1507776" indent="0">
              <a:buFontTx/>
              <a:buNone/>
              <a:defRPr/>
            </a:lvl3pPr>
            <a:lvl4pPr marL="2261663" indent="0">
              <a:buFontTx/>
              <a:buNone/>
              <a:defRPr/>
            </a:lvl4pPr>
            <a:lvl5pPr marL="3015551" indent="0">
              <a:buFontTx/>
              <a:buNone/>
              <a:defRPr/>
            </a:lvl5pPr>
          </a:lstStyle>
          <a:p>
            <a:pPr lvl="0"/>
            <a:r>
              <a:rPr lang="en-GB"/>
              <a:t>22222222</a:t>
            </a:r>
          </a:p>
        </p:txBody>
      </p:sp>
      <p:sp>
        <p:nvSpPr>
          <p:cNvPr id="41" name="Picture Placeholder 40">
            <a:extLst>
              <a:ext uri="{FF2B5EF4-FFF2-40B4-BE49-F238E27FC236}">
                <a16:creationId xmlns:a16="http://schemas.microsoft.com/office/drawing/2014/main" id="{04EFF263-62FC-BD42-B427-55413817EF69}"/>
              </a:ext>
            </a:extLst>
          </p:cNvPr>
          <p:cNvSpPr>
            <a:spLocks noGrp="1"/>
          </p:cNvSpPr>
          <p:nvPr>
            <p:ph type="pic" sz="quarter" idx="15" hasCustomPrompt="1"/>
          </p:nvPr>
        </p:nvSpPr>
        <p:spPr>
          <a:xfrm>
            <a:off x="1991409" y="7416821"/>
            <a:ext cx="3490423" cy="3490668"/>
          </a:xfrm>
          <a:prstGeom prst="ellipse">
            <a:avLst/>
          </a:prstGeom>
        </p:spPr>
        <p:txBody>
          <a:bodyPr>
            <a:normAutofit/>
          </a:bodyPr>
          <a:lstStyle>
            <a:lvl1pPr marL="0" indent="0" algn="ctr">
              <a:buNone/>
              <a:defRPr sz="2638"/>
            </a:lvl1pPr>
          </a:lstStyle>
          <a:p>
            <a:r>
              <a:rPr lang="lv-LV"/>
              <a:t>Foto</a:t>
            </a:r>
          </a:p>
        </p:txBody>
      </p:sp>
    </p:spTree>
    <p:extLst>
      <p:ext uri="{BB962C8B-B14F-4D97-AF65-F5344CB8AC3E}">
        <p14:creationId xmlns:p14="http://schemas.microsoft.com/office/powerpoint/2010/main" val="6453732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tarpslaids ar bildi">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771FD7C-0047-FB43-8B4F-D9D5A8A11ACB}"/>
              </a:ext>
            </a:extLst>
          </p:cNvPr>
          <p:cNvSpPr>
            <a:spLocks noGrp="1"/>
          </p:cNvSpPr>
          <p:nvPr>
            <p:ph type="pic" sz="quarter" idx="14" hasCustomPrompt="1"/>
          </p:nvPr>
        </p:nvSpPr>
        <p:spPr>
          <a:xfrm>
            <a:off x="0" y="0"/>
            <a:ext cx="20104100" cy="11309350"/>
          </a:xfrm>
        </p:spPr>
        <p:txBody>
          <a:bodyPr>
            <a:normAutofit/>
          </a:bodyPr>
          <a:lstStyle>
            <a:lvl1pPr marL="0" indent="0" algn="r">
              <a:buNone/>
              <a:defRPr sz="3298"/>
            </a:lvl1pPr>
          </a:lstStyle>
          <a:p>
            <a:r>
              <a:rPr lang="lv-LV"/>
              <a:t>Fona bilde</a:t>
            </a:r>
          </a:p>
        </p:txBody>
      </p:sp>
      <p:sp>
        <p:nvSpPr>
          <p:cNvPr id="2" name="Title 1">
            <a:extLst>
              <a:ext uri="{FF2B5EF4-FFF2-40B4-BE49-F238E27FC236}">
                <a16:creationId xmlns:a16="http://schemas.microsoft.com/office/drawing/2014/main" id="{4780C01D-8C7D-FE4F-ABF1-5D420F2AFFDD}"/>
              </a:ext>
            </a:extLst>
          </p:cNvPr>
          <p:cNvSpPr>
            <a:spLocks noGrp="1"/>
          </p:cNvSpPr>
          <p:nvPr>
            <p:ph type="title" hasCustomPrompt="1"/>
          </p:nvPr>
        </p:nvSpPr>
        <p:spPr>
          <a:xfrm>
            <a:off x="1382157" y="741597"/>
            <a:ext cx="17339786"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0" name="Text Placeholder 9">
            <a:extLst>
              <a:ext uri="{FF2B5EF4-FFF2-40B4-BE49-F238E27FC236}">
                <a16:creationId xmlns:a16="http://schemas.microsoft.com/office/drawing/2014/main" id="{C30BAF47-95C3-3F40-B4D8-69B9C15B572F}"/>
              </a:ext>
            </a:extLst>
          </p:cNvPr>
          <p:cNvSpPr>
            <a:spLocks noGrp="1"/>
          </p:cNvSpPr>
          <p:nvPr>
            <p:ph type="body" sz="quarter" idx="13" hasCustomPrompt="1"/>
          </p:nvPr>
        </p:nvSpPr>
        <p:spPr>
          <a:xfrm>
            <a:off x="1382157" y="1928152"/>
            <a:ext cx="17339786" cy="889916"/>
          </a:xfrm>
        </p:spPr>
        <p:txBody>
          <a:bodyPr anchor="ctr">
            <a:noAutofit/>
          </a:bodyPr>
          <a:lstStyle>
            <a:lvl1pPr marL="0" indent="0">
              <a:buNone/>
              <a:defRPr sz="5277"/>
            </a:lvl1pPr>
            <a:lvl2pPr marL="753888" indent="0">
              <a:buNone/>
              <a:defRPr sz="5277"/>
            </a:lvl2pPr>
            <a:lvl3pPr marL="1507776" indent="0">
              <a:buNone/>
              <a:defRPr sz="5277"/>
            </a:lvl3pPr>
            <a:lvl4pPr marL="2261663" indent="0">
              <a:buNone/>
              <a:defRPr sz="5277"/>
            </a:lvl4pPr>
            <a:lvl5pPr marL="3015551" indent="0">
              <a:buNone/>
              <a:defRPr sz="5277"/>
            </a:lvl5pPr>
          </a:lstStyle>
          <a:p>
            <a:pPr lvl="0"/>
            <a:r>
              <a:rPr lang="en-GB" err="1"/>
              <a:t>Mazais</a:t>
            </a:r>
            <a:r>
              <a:rPr lang="en-GB"/>
              <a:t> </a:t>
            </a:r>
            <a:r>
              <a:rPr lang="en-GB" err="1"/>
              <a:t>virsraksts</a:t>
            </a:r>
            <a:endParaRPr lang="en-GB"/>
          </a:p>
        </p:txBody>
      </p:sp>
    </p:spTree>
    <p:extLst>
      <p:ext uri="{BB962C8B-B14F-4D97-AF65-F5344CB8AC3E}">
        <p14:creationId xmlns:p14="http://schemas.microsoft.com/office/powerpoint/2010/main" val="13639861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Zils virsraksts + bulle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1371686" y="1465633"/>
            <a:ext cx="8680364" cy="1411004"/>
          </a:xfrm>
        </p:spPr>
        <p:txBody>
          <a:bodyPr anchor="t">
            <a:normAutofit/>
          </a:bodyPr>
          <a:lstStyle>
            <a:lvl1pPr>
              <a:defRPr sz="7256" b="1" i="0" cap="all" baseline="0">
                <a:solidFill>
                  <a:schemeClr val="bg1"/>
                </a:solidFill>
                <a:highlight>
                  <a:srgbClr val="00467F"/>
                </a:highlight>
                <a:latin typeface="Century Gothic" panose="020B0502020202020204" pitchFamily="34" charset="0"/>
              </a:defRPr>
            </a:lvl1pPr>
          </a:lstStyle>
          <a:p>
            <a:r>
              <a:rPr lang="en-GB" err="1"/>
              <a:t>Lielais</a:t>
            </a:r>
            <a:r>
              <a:rPr lang="en-GB"/>
              <a:t> </a:t>
            </a:r>
            <a:r>
              <a:rPr lang="en-GB" err="1"/>
              <a:t>virsraksts</a:t>
            </a:r>
            <a:endParaRPr lang="lv-LV"/>
          </a:p>
        </p:txBody>
      </p:sp>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10481356" y="0"/>
            <a:ext cx="9622744" cy="11309350"/>
          </a:xfrm>
        </p:spPr>
        <p:txBody>
          <a:bodyPr>
            <a:normAutofit/>
          </a:bodyPr>
          <a:lstStyle>
            <a:lvl1pPr marL="0" indent="0" algn="r">
              <a:buNone/>
              <a:defRPr sz="3958"/>
            </a:lvl1pPr>
          </a:lstStyle>
          <a:p>
            <a:r>
              <a:rPr lang="lv-LV"/>
              <a:t>Bilde</a:t>
            </a:r>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1371686" y="2877081"/>
            <a:ext cx="8680364" cy="1251359"/>
          </a:xfrm>
        </p:spPr>
        <p:txBody>
          <a:bodyPr>
            <a:normAutofit/>
          </a:bodyPr>
          <a:lstStyle>
            <a:lvl1pPr marL="0" indent="0">
              <a:buNone/>
              <a:defRPr sz="4947"/>
            </a:lvl1pPr>
            <a:lvl2pPr marL="753888" indent="0">
              <a:buNone/>
              <a:defRPr/>
            </a:lvl2pPr>
            <a:lvl3pPr marL="1507776" indent="0">
              <a:buNone/>
              <a:defRPr/>
            </a:lvl3pPr>
            <a:lvl4pPr marL="2261663" indent="0">
              <a:buNone/>
              <a:defRPr/>
            </a:lvl4pPr>
            <a:lvl5pPr marL="3015551" indent="0">
              <a:buNone/>
              <a:defRPr/>
            </a:lvl5pPr>
          </a:lstStyle>
          <a:p>
            <a:pPr lvl="0"/>
            <a:r>
              <a:rPr lang="en-GB" err="1"/>
              <a:t>Mazais</a:t>
            </a:r>
            <a:r>
              <a:rPr lang="en-GB"/>
              <a:t> </a:t>
            </a:r>
            <a:r>
              <a:rPr lang="en-GB" err="1"/>
              <a:t>virsraksts</a:t>
            </a:r>
            <a:endParaRPr lang="en-GB"/>
          </a:p>
        </p:txBody>
      </p:sp>
      <p:sp>
        <p:nvSpPr>
          <p:cNvPr id="6" name="Text Placeholder 4">
            <a:extLst>
              <a:ext uri="{FF2B5EF4-FFF2-40B4-BE49-F238E27FC236}">
                <a16:creationId xmlns:a16="http://schemas.microsoft.com/office/drawing/2014/main" id="{AF8A32F2-4EFC-7540-9E9E-8EF3747C41D8}"/>
              </a:ext>
            </a:extLst>
          </p:cNvPr>
          <p:cNvSpPr>
            <a:spLocks noGrp="1"/>
          </p:cNvSpPr>
          <p:nvPr>
            <p:ph type="body" sz="quarter" idx="15"/>
          </p:nvPr>
        </p:nvSpPr>
        <p:spPr>
          <a:xfrm>
            <a:off x="1371686" y="4631830"/>
            <a:ext cx="8680364" cy="6315228"/>
          </a:xfrm>
        </p:spPr>
        <p:txBody>
          <a:bodyPr/>
          <a:lstStyle>
            <a:lvl1pPr marL="376943" indent="-376943">
              <a:buClr>
                <a:srgbClr val="C1D82F"/>
              </a:buClr>
              <a:buFontTx/>
              <a:buBlip>
                <a:blip r:embed="rId2"/>
              </a:buBlip>
              <a:defRPr sz="3958"/>
            </a:lvl1pPr>
            <a:lvl2pPr marL="1130831" indent="-376943">
              <a:buClr>
                <a:srgbClr val="01B5CE"/>
              </a:buClr>
              <a:buFont typeface="System Font Regular"/>
              <a:buChar char="⎼"/>
              <a:defRPr/>
            </a:lvl2pPr>
            <a:lvl3pPr marL="1884720" indent="-376943">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258116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Zaļš virsraksts + bulleti">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1DB09D57-D20B-2A49-9610-38C1336D0134}"/>
              </a:ext>
            </a:extLst>
          </p:cNvPr>
          <p:cNvSpPr>
            <a:spLocks noGrp="1"/>
          </p:cNvSpPr>
          <p:nvPr>
            <p:ph type="body" sz="quarter" idx="15"/>
          </p:nvPr>
        </p:nvSpPr>
        <p:spPr>
          <a:xfrm>
            <a:off x="1371686" y="4492639"/>
            <a:ext cx="8680364" cy="6315228"/>
          </a:xfrm>
        </p:spPr>
        <p:txBody>
          <a:bodyPr/>
          <a:lstStyle>
            <a:lvl1pPr marL="376943" indent="-376943">
              <a:buClr>
                <a:srgbClr val="C1D82F"/>
              </a:buClr>
              <a:buFontTx/>
              <a:buBlip>
                <a:blip r:embed="rId2"/>
              </a:buBlip>
              <a:defRPr sz="3958"/>
            </a:lvl1pPr>
            <a:lvl2pPr marL="1130831" indent="-376943">
              <a:buClr>
                <a:srgbClr val="01B5CE"/>
              </a:buClr>
              <a:buFont typeface="System Font Regular"/>
              <a:buChar char="⎼"/>
              <a:defRPr/>
            </a:lvl2pPr>
            <a:lvl3pPr marL="1884720" indent="-376943">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10481356" y="0"/>
            <a:ext cx="9622744" cy="11309350"/>
          </a:xfrm>
        </p:spPr>
        <p:txBody>
          <a:bodyPr>
            <a:normAutofit/>
          </a:bodyPr>
          <a:lstStyle>
            <a:lvl1pPr marL="0" indent="0" algn="r">
              <a:buNone/>
              <a:defRPr sz="3958"/>
            </a:lvl1pPr>
          </a:lstStyle>
          <a:p>
            <a:r>
              <a:rPr lang="lv-LV"/>
              <a:t>Bilde</a:t>
            </a:r>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1371686" y="2877081"/>
            <a:ext cx="8680364" cy="1251359"/>
          </a:xfrm>
        </p:spPr>
        <p:txBody>
          <a:bodyPr>
            <a:normAutofit/>
          </a:bodyPr>
          <a:lstStyle>
            <a:lvl1pPr marL="0" indent="0">
              <a:buNone/>
              <a:defRPr sz="4947"/>
            </a:lvl1pPr>
            <a:lvl2pPr marL="753888" indent="0">
              <a:buNone/>
              <a:defRPr/>
            </a:lvl2pPr>
            <a:lvl3pPr marL="1507776" indent="0">
              <a:buNone/>
              <a:defRPr/>
            </a:lvl3pPr>
            <a:lvl4pPr marL="2261663" indent="0">
              <a:buNone/>
              <a:defRPr/>
            </a:lvl4pPr>
            <a:lvl5pPr marL="3015551" indent="0">
              <a:buNone/>
              <a:defRPr/>
            </a:lvl5pPr>
          </a:lstStyle>
          <a:p>
            <a:pPr lvl="0"/>
            <a:r>
              <a:rPr lang="en-GB" err="1"/>
              <a:t>Mazais</a:t>
            </a:r>
            <a:r>
              <a:rPr lang="en-GB"/>
              <a:t> </a:t>
            </a:r>
            <a:r>
              <a:rPr lang="en-GB" err="1"/>
              <a:t>virsraksts</a:t>
            </a:r>
            <a:endParaRPr lang="en-GB"/>
          </a:p>
        </p:txBody>
      </p:sp>
      <p:sp>
        <p:nvSpPr>
          <p:cNvPr id="6" name="Title 1">
            <a:extLst>
              <a:ext uri="{FF2B5EF4-FFF2-40B4-BE49-F238E27FC236}">
                <a16:creationId xmlns:a16="http://schemas.microsoft.com/office/drawing/2014/main" id="{5BC9103D-239C-0C43-85C2-C395D32B43E3}"/>
              </a:ext>
            </a:extLst>
          </p:cNvPr>
          <p:cNvSpPr>
            <a:spLocks noGrp="1"/>
          </p:cNvSpPr>
          <p:nvPr>
            <p:ph type="title" hasCustomPrompt="1"/>
          </p:nvPr>
        </p:nvSpPr>
        <p:spPr>
          <a:xfrm>
            <a:off x="1371686" y="1465633"/>
            <a:ext cx="8680364" cy="1411004"/>
          </a:xfrm>
        </p:spPr>
        <p:txBody>
          <a:bodyPr anchor="t">
            <a:normAutofit/>
          </a:bodyPr>
          <a:lstStyle>
            <a:lvl1pPr>
              <a:defRPr sz="7256" b="1" i="0" cap="all" baseline="0">
                <a:solidFill>
                  <a:srgbClr val="00467F"/>
                </a:solidFill>
                <a:highlight>
                  <a:srgbClr val="C1D82F"/>
                </a:highlight>
                <a:latin typeface="Century Gothic" panose="020B0502020202020204" pitchFamily="34" charset="0"/>
              </a:defRPr>
            </a:lvl1pPr>
          </a:lstStyle>
          <a:p>
            <a:r>
              <a:rPr lang="en-GB" err="1"/>
              <a:t>Lielais</a:t>
            </a:r>
            <a:r>
              <a:rPr lang="en-GB"/>
              <a:t> </a:t>
            </a:r>
            <a:r>
              <a:rPr lang="en-GB" err="1"/>
              <a:t>virsraksts</a:t>
            </a:r>
            <a:endParaRPr lang="lv-LV"/>
          </a:p>
        </p:txBody>
      </p:sp>
    </p:spTree>
    <p:extLst>
      <p:ext uri="{BB962C8B-B14F-4D97-AF65-F5344CB8AC3E}">
        <p14:creationId xmlns:p14="http://schemas.microsoft.com/office/powerpoint/2010/main" val="94539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ilde + teksts pa labi">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0E40A1-5BF6-2042-8B26-1A7B7E4A5A14}"/>
              </a:ext>
            </a:extLst>
          </p:cNvPr>
          <p:cNvSpPr>
            <a:spLocks noGrp="1"/>
          </p:cNvSpPr>
          <p:nvPr>
            <p:ph type="body" sz="quarter" idx="15"/>
          </p:nvPr>
        </p:nvSpPr>
        <p:spPr>
          <a:xfrm>
            <a:off x="10814253" y="4631830"/>
            <a:ext cx="8680364" cy="6315228"/>
          </a:xfrm>
        </p:spPr>
        <p:txBody>
          <a:bodyPr/>
          <a:lstStyle>
            <a:lvl1pPr marL="376943" indent="-376943">
              <a:buClr>
                <a:srgbClr val="C1D82F"/>
              </a:buClr>
              <a:buFontTx/>
              <a:buBlip>
                <a:blip r:embed="rId2"/>
              </a:buBlip>
              <a:defRPr sz="3958"/>
            </a:lvl1pPr>
            <a:lvl2pPr marL="1130831" indent="-376943">
              <a:buClr>
                <a:srgbClr val="01B5CE"/>
              </a:buClr>
              <a:buFont typeface="System Font Regular"/>
              <a:buChar char="⎼"/>
              <a:defRPr/>
            </a:lvl2pPr>
            <a:lvl3pPr marL="1884720" indent="-376943">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1" y="489582"/>
            <a:ext cx="10052052" cy="11309350"/>
          </a:xfrm>
        </p:spPr>
        <p:txBody>
          <a:bodyPr>
            <a:normAutofit/>
          </a:bodyPr>
          <a:lstStyle>
            <a:lvl1pPr marL="0" indent="0" algn="l">
              <a:buNone/>
              <a:defRPr sz="3958"/>
            </a:lvl1pPr>
          </a:lstStyle>
          <a:p>
            <a:r>
              <a:rPr lang="lv-LV"/>
              <a:t>Bilde</a:t>
            </a:r>
          </a:p>
        </p:txBody>
      </p:sp>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10814253" y="1465633"/>
            <a:ext cx="8680364" cy="1411004"/>
          </a:xfrm>
        </p:spPr>
        <p:txBody>
          <a:bodyPr anchor="t">
            <a:normAutofit/>
          </a:bodyPr>
          <a:lstStyle>
            <a:lvl1pPr>
              <a:defRPr sz="7256" b="1" i="0" cap="all" baseline="0">
                <a:solidFill>
                  <a:srgbClr val="00467F"/>
                </a:solidFill>
                <a:latin typeface="Century Gothic" panose="020B0502020202020204" pitchFamily="34" charset="0"/>
              </a:defRPr>
            </a:lvl1pPr>
          </a:lstStyle>
          <a:p>
            <a:r>
              <a:rPr lang="en-GB" err="1"/>
              <a:t>Lielais</a:t>
            </a:r>
            <a:r>
              <a:rPr lang="en-GB"/>
              <a:t> </a:t>
            </a:r>
            <a:r>
              <a:rPr lang="en-GB" err="1"/>
              <a:t>virsraksts</a:t>
            </a:r>
            <a:endParaRPr lang="lv-LV"/>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10814253" y="2877081"/>
            <a:ext cx="8680364" cy="1251359"/>
          </a:xfrm>
        </p:spPr>
        <p:txBody>
          <a:bodyPr>
            <a:normAutofit/>
          </a:bodyPr>
          <a:lstStyle>
            <a:lvl1pPr marL="0" indent="0">
              <a:buNone/>
              <a:defRPr sz="4947"/>
            </a:lvl1pPr>
            <a:lvl2pPr marL="753888" indent="0">
              <a:buNone/>
              <a:defRPr/>
            </a:lvl2pPr>
            <a:lvl3pPr marL="1507776" indent="0">
              <a:buNone/>
              <a:defRPr/>
            </a:lvl3pPr>
            <a:lvl4pPr marL="2261663" indent="0">
              <a:buNone/>
              <a:defRPr/>
            </a:lvl4pPr>
            <a:lvl5pPr marL="3015551" indent="0">
              <a:buNone/>
              <a:defRPr/>
            </a:lvl5pPr>
          </a:lstStyle>
          <a:p>
            <a:pPr lvl="0"/>
            <a:r>
              <a:rPr lang="en-GB" err="1"/>
              <a:t>Mazais</a:t>
            </a:r>
            <a:r>
              <a:rPr lang="en-GB"/>
              <a:t> </a:t>
            </a:r>
            <a:r>
              <a:rPr lang="en-GB" err="1"/>
              <a:t>virsraksts</a:t>
            </a:r>
            <a:endParaRPr lang="en-GB"/>
          </a:p>
        </p:txBody>
      </p:sp>
      <p:pic>
        <p:nvPicPr>
          <p:cNvPr id="8" name="Picture 7">
            <a:extLst>
              <a:ext uri="{FF2B5EF4-FFF2-40B4-BE49-F238E27FC236}">
                <a16:creationId xmlns:a16="http://schemas.microsoft.com/office/drawing/2014/main" id="{D37D8D68-67D7-924A-855C-6B66A662DE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7174" y="3701718"/>
            <a:ext cx="2570538" cy="1109388"/>
          </a:xfrm>
          <a:prstGeom prst="rect">
            <a:avLst/>
          </a:prstGeom>
        </p:spPr>
      </p:pic>
    </p:spTree>
    <p:extLst>
      <p:ext uri="{BB962C8B-B14F-4D97-AF65-F5344CB8AC3E}">
        <p14:creationId xmlns:p14="http://schemas.microsoft.com/office/powerpoint/2010/main" val="27854876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aza bilde + teksts pa lab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0" y="0"/>
            <a:ext cx="5012972" cy="11309350"/>
          </a:xfrm>
        </p:spPr>
        <p:txBody>
          <a:bodyPr>
            <a:normAutofit/>
          </a:bodyPr>
          <a:lstStyle>
            <a:lvl1pPr marL="0" indent="0" algn="l">
              <a:buNone/>
              <a:defRPr sz="3958"/>
            </a:lvl1pPr>
          </a:lstStyle>
          <a:p>
            <a:r>
              <a:rPr lang="lv-LV"/>
              <a:t>Bilde</a:t>
            </a:r>
          </a:p>
        </p:txBody>
      </p:sp>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6251666" y="1465633"/>
            <a:ext cx="12899448" cy="1411004"/>
          </a:xfrm>
        </p:spPr>
        <p:txBody>
          <a:bodyPr anchor="t">
            <a:normAutofit/>
          </a:bodyPr>
          <a:lstStyle>
            <a:lvl1pPr>
              <a:defRPr sz="7256" b="1" i="0" cap="all" baseline="0">
                <a:solidFill>
                  <a:srgbClr val="00467F"/>
                </a:solidFill>
                <a:latin typeface="Century Gothic" panose="020B0502020202020204" pitchFamily="34" charset="0"/>
              </a:defRPr>
            </a:lvl1pPr>
          </a:lstStyle>
          <a:p>
            <a:r>
              <a:rPr lang="en-GB" err="1"/>
              <a:t>Lielais</a:t>
            </a:r>
            <a:r>
              <a:rPr lang="en-GB"/>
              <a:t> </a:t>
            </a:r>
            <a:r>
              <a:rPr lang="en-GB" err="1"/>
              <a:t>virsraksts</a:t>
            </a:r>
            <a:endParaRPr lang="lv-LV"/>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6251666" y="2877081"/>
            <a:ext cx="12899448" cy="1251359"/>
          </a:xfrm>
        </p:spPr>
        <p:txBody>
          <a:bodyPr>
            <a:normAutofit/>
          </a:bodyPr>
          <a:lstStyle>
            <a:lvl1pPr marL="0" indent="0">
              <a:buNone/>
              <a:defRPr sz="4947"/>
            </a:lvl1pPr>
            <a:lvl2pPr marL="753888" indent="0">
              <a:buNone/>
              <a:defRPr/>
            </a:lvl2pPr>
            <a:lvl3pPr marL="1507776" indent="0">
              <a:buNone/>
              <a:defRPr/>
            </a:lvl3pPr>
            <a:lvl4pPr marL="2261663" indent="0">
              <a:buNone/>
              <a:defRPr/>
            </a:lvl4pPr>
            <a:lvl5pPr marL="3015551" indent="0">
              <a:buNone/>
              <a:defRPr/>
            </a:lvl5pPr>
          </a:lstStyle>
          <a:p>
            <a:pPr lvl="0"/>
            <a:r>
              <a:rPr lang="en-GB" err="1"/>
              <a:t>Mazais</a:t>
            </a:r>
            <a:r>
              <a:rPr lang="en-GB"/>
              <a:t> </a:t>
            </a:r>
            <a:r>
              <a:rPr lang="en-GB" err="1"/>
              <a:t>virsraksts</a:t>
            </a:r>
            <a:endParaRPr lang="en-GB"/>
          </a:p>
        </p:txBody>
      </p:sp>
      <p:sp>
        <p:nvSpPr>
          <p:cNvPr id="5" name="Text Placeholder 4">
            <a:extLst>
              <a:ext uri="{FF2B5EF4-FFF2-40B4-BE49-F238E27FC236}">
                <a16:creationId xmlns:a16="http://schemas.microsoft.com/office/drawing/2014/main" id="{B37368EB-F605-1F40-AE58-1410681B1B66}"/>
              </a:ext>
            </a:extLst>
          </p:cNvPr>
          <p:cNvSpPr>
            <a:spLocks noGrp="1"/>
          </p:cNvSpPr>
          <p:nvPr>
            <p:ph type="body" sz="quarter" idx="15" hasCustomPrompt="1"/>
          </p:nvPr>
        </p:nvSpPr>
        <p:spPr>
          <a:xfrm>
            <a:off x="6251666" y="4128437"/>
            <a:ext cx="12899448" cy="6620683"/>
          </a:xfrm>
        </p:spPr>
        <p:txBody>
          <a:bodyPr>
            <a:normAutofit/>
          </a:bodyPr>
          <a:lstStyle>
            <a:lvl1pPr marL="0" indent="0">
              <a:lnSpc>
                <a:spcPct val="150000"/>
              </a:lnSpc>
              <a:buNone/>
              <a:defRPr sz="3958"/>
            </a:lvl1pPr>
            <a:lvl2pPr marL="753888" indent="0">
              <a:buNone/>
              <a:defRPr/>
            </a:lvl2pPr>
            <a:lvl3pPr marL="1507776" indent="0">
              <a:buNone/>
              <a:defRPr/>
            </a:lvl3pPr>
            <a:lvl4pPr marL="2261663" indent="0">
              <a:buNone/>
              <a:defRPr/>
            </a:lvl4pPr>
            <a:lvl5pPr marL="3015551" indent="0">
              <a:buNone/>
              <a:defRPr/>
            </a:lvl5pPr>
          </a:lstStyle>
          <a:p>
            <a:pPr lvl="0"/>
            <a:r>
              <a:rPr lang="en-GB" err="1"/>
              <a:t>Teksts</a:t>
            </a:r>
            <a:endParaRPr lang="en-GB"/>
          </a:p>
        </p:txBody>
      </p:sp>
    </p:spTree>
    <p:extLst>
      <p:ext uri="{BB962C8B-B14F-4D97-AF65-F5344CB8AC3E}">
        <p14:creationId xmlns:p14="http://schemas.microsoft.com/office/powerpoint/2010/main" val="30294700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Maza bilde + teksts pa lab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15091128" y="0"/>
            <a:ext cx="5012972" cy="11309350"/>
          </a:xfrm>
        </p:spPr>
        <p:txBody>
          <a:bodyPr>
            <a:normAutofit/>
          </a:bodyPr>
          <a:lstStyle>
            <a:lvl1pPr marL="0" indent="0" algn="r">
              <a:buNone/>
              <a:defRPr sz="3958"/>
            </a:lvl1pPr>
          </a:lstStyle>
          <a:p>
            <a:r>
              <a:rPr lang="lv-LV"/>
              <a:t>Bilde</a:t>
            </a:r>
          </a:p>
        </p:txBody>
      </p:sp>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1082040" y="1465633"/>
            <a:ext cx="12899448" cy="1411004"/>
          </a:xfrm>
        </p:spPr>
        <p:txBody>
          <a:bodyPr anchor="t">
            <a:normAutofit/>
          </a:bodyPr>
          <a:lstStyle>
            <a:lvl1pPr>
              <a:defRPr sz="7256" b="1" i="0" cap="all" baseline="0">
                <a:solidFill>
                  <a:srgbClr val="00467F"/>
                </a:solidFill>
                <a:latin typeface="Century Gothic" panose="020B0502020202020204" pitchFamily="34" charset="0"/>
              </a:defRPr>
            </a:lvl1pPr>
          </a:lstStyle>
          <a:p>
            <a:r>
              <a:rPr lang="en-GB" err="1"/>
              <a:t>Lielais</a:t>
            </a:r>
            <a:r>
              <a:rPr lang="en-GB"/>
              <a:t> </a:t>
            </a:r>
            <a:r>
              <a:rPr lang="en-GB" err="1"/>
              <a:t>virsraksts</a:t>
            </a:r>
            <a:endParaRPr lang="lv-LV"/>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1082040" y="2877081"/>
            <a:ext cx="12899448" cy="1251359"/>
          </a:xfrm>
        </p:spPr>
        <p:txBody>
          <a:bodyPr>
            <a:normAutofit/>
          </a:bodyPr>
          <a:lstStyle>
            <a:lvl1pPr marL="0" indent="0">
              <a:buNone/>
              <a:defRPr sz="4947"/>
            </a:lvl1pPr>
            <a:lvl2pPr marL="753888" indent="0">
              <a:buNone/>
              <a:defRPr/>
            </a:lvl2pPr>
            <a:lvl3pPr marL="1507776" indent="0">
              <a:buNone/>
              <a:defRPr/>
            </a:lvl3pPr>
            <a:lvl4pPr marL="2261663" indent="0">
              <a:buNone/>
              <a:defRPr/>
            </a:lvl4pPr>
            <a:lvl5pPr marL="3015551" indent="0">
              <a:buNone/>
              <a:defRPr/>
            </a:lvl5pPr>
          </a:lstStyle>
          <a:p>
            <a:pPr lvl="0"/>
            <a:r>
              <a:rPr lang="en-GB" err="1"/>
              <a:t>Mazais</a:t>
            </a:r>
            <a:r>
              <a:rPr lang="en-GB"/>
              <a:t> </a:t>
            </a:r>
            <a:r>
              <a:rPr lang="en-GB" err="1"/>
              <a:t>virsraksts</a:t>
            </a:r>
            <a:endParaRPr lang="en-GB"/>
          </a:p>
        </p:txBody>
      </p:sp>
      <p:sp>
        <p:nvSpPr>
          <p:cNvPr id="5" name="Text Placeholder 4">
            <a:extLst>
              <a:ext uri="{FF2B5EF4-FFF2-40B4-BE49-F238E27FC236}">
                <a16:creationId xmlns:a16="http://schemas.microsoft.com/office/drawing/2014/main" id="{B37368EB-F605-1F40-AE58-1410681B1B66}"/>
              </a:ext>
            </a:extLst>
          </p:cNvPr>
          <p:cNvSpPr>
            <a:spLocks noGrp="1"/>
          </p:cNvSpPr>
          <p:nvPr>
            <p:ph type="body" sz="quarter" idx="15" hasCustomPrompt="1"/>
          </p:nvPr>
        </p:nvSpPr>
        <p:spPr>
          <a:xfrm>
            <a:off x="1082040" y="4128437"/>
            <a:ext cx="12899448" cy="6620683"/>
          </a:xfrm>
        </p:spPr>
        <p:txBody>
          <a:bodyPr>
            <a:normAutofit/>
          </a:bodyPr>
          <a:lstStyle>
            <a:lvl1pPr marL="0" indent="0">
              <a:lnSpc>
                <a:spcPct val="150000"/>
              </a:lnSpc>
              <a:buNone/>
              <a:defRPr sz="3958"/>
            </a:lvl1pPr>
            <a:lvl2pPr marL="753888" indent="0">
              <a:buNone/>
              <a:defRPr/>
            </a:lvl2pPr>
            <a:lvl3pPr marL="1507776" indent="0">
              <a:buNone/>
              <a:defRPr/>
            </a:lvl3pPr>
            <a:lvl4pPr marL="2261663" indent="0">
              <a:buNone/>
              <a:defRPr/>
            </a:lvl4pPr>
            <a:lvl5pPr marL="3015551" indent="0">
              <a:buNone/>
              <a:defRPr/>
            </a:lvl5pPr>
          </a:lstStyle>
          <a:p>
            <a:pPr lvl="0"/>
            <a:r>
              <a:rPr lang="en-GB" err="1"/>
              <a:t>Teksts</a:t>
            </a:r>
            <a:endParaRPr lang="en-GB"/>
          </a:p>
        </p:txBody>
      </p:sp>
    </p:spTree>
    <p:extLst>
      <p:ext uri="{BB962C8B-B14F-4D97-AF65-F5344CB8AC3E}">
        <p14:creationId xmlns:p14="http://schemas.microsoft.com/office/powerpoint/2010/main" val="3707520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ulslaid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D8B496-CB44-1B4B-85FF-913C7AC2FC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460232" y="741472"/>
            <a:ext cx="2570538" cy="1109388"/>
          </a:xfrm>
          <a:prstGeom prst="rect">
            <a:avLst/>
          </a:prstGeom>
        </p:spPr>
      </p:pic>
      <p:pic>
        <p:nvPicPr>
          <p:cNvPr id="16" name="Picture 15">
            <a:extLst>
              <a:ext uri="{FF2B5EF4-FFF2-40B4-BE49-F238E27FC236}">
                <a16:creationId xmlns:a16="http://schemas.microsoft.com/office/drawing/2014/main" id="{E6C3450B-FF23-AA40-8F2C-E4CC555D2DD8}"/>
              </a:ext>
            </a:extLst>
          </p:cNvPr>
          <p:cNvPicPr>
            <a:picLocks noChangeAspect="1"/>
          </p:cNvPicPr>
          <p:nvPr userDrawn="1"/>
        </p:nvPicPr>
        <p:blipFill>
          <a:blip r:embed="rId3"/>
          <a:stretch>
            <a:fillRect/>
          </a:stretch>
        </p:blipFill>
        <p:spPr>
          <a:xfrm>
            <a:off x="6010693" y="10126178"/>
            <a:ext cx="248645" cy="351053"/>
          </a:xfrm>
          <a:prstGeom prst="rect">
            <a:avLst/>
          </a:prstGeom>
        </p:spPr>
      </p:pic>
      <p:pic>
        <p:nvPicPr>
          <p:cNvPr id="17" name="Picture 16">
            <a:extLst>
              <a:ext uri="{FF2B5EF4-FFF2-40B4-BE49-F238E27FC236}">
                <a16:creationId xmlns:a16="http://schemas.microsoft.com/office/drawing/2014/main" id="{B38297D4-C0FA-9745-BC88-2DE64D70E9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959499" y="9647764"/>
            <a:ext cx="351029" cy="351053"/>
          </a:xfrm>
          <a:prstGeom prst="rect">
            <a:avLst/>
          </a:prstGeom>
        </p:spPr>
      </p:pic>
      <p:sp>
        <p:nvSpPr>
          <p:cNvPr id="20" name="Title 19">
            <a:extLst>
              <a:ext uri="{FF2B5EF4-FFF2-40B4-BE49-F238E27FC236}">
                <a16:creationId xmlns:a16="http://schemas.microsoft.com/office/drawing/2014/main" id="{8749D499-06B4-ED40-B85A-BA442E2CBAB1}"/>
              </a:ext>
            </a:extLst>
          </p:cNvPr>
          <p:cNvSpPr>
            <a:spLocks noGrp="1"/>
          </p:cNvSpPr>
          <p:nvPr>
            <p:ph type="title" hasCustomPrompt="1"/>
          </p:nvPr>
        </p:nvSpPr>
        <p:spPr>
          <a:xfrm>
            <a:off x="1991409" y="3048195"/>
            <a:ext cx="17339786" cy="2185952"/>
          </a:xfrm>
        </p:spPr>
        <p:txBody>
          <a:bodyPr>
            <a:noAutofit/>
          </a:bodyPr>
          <a:lstStyle>
            <a:lvl1pPr>
              <a:defRPr sz="8905" b="1" i="0" cap="all" baseline="0">
                <a:solidFill>
                  <a:srgbClr val="00467F"/>
                </a:solidFill>
                <a:latin typeface="Century Gothic" panose="020B0502020202020204" pitchFamily="34" charset="0"/>
              </a:defRPr>
            </a:lvl1pPr>
          </a:lstStyle>
          <a:p>
            <a:r>
              <a:rPr lang="en-GB"/>
              <a:t>LIELAIS VIRSRAKSTS</a:t>
            </a:r>
            <a:endParaRPr lang="lv-LV"/>
          </a:p>
        </p:txBody>
      </p:sp>
      <p:sp>
        <p:nvSpPr>
          <p:cNvPr id="25" name="Text Placeholder 24">
            <a:extLst>
              <a:ext uri="{FF2B5EF4-FFF2-40B4-BE49-F238E27FC236}">
                <a16:creationId xmlns:a16="http://schemas.microsoft.com/office/drawing/2014/main" id="{00676533-AB2A-854B-A62A-A90E7C915595}"/>
              </a:ext>
            </a:extLst>
          </p:cNvPr>
          <p:cNvSpPr>
            <a:spLocks noGrp="1"/>
          </p:cNvSpPr>
          <p:nvPr>
            <p:ph type="body" sz="quarter" idx="10" hasCustomPrompt="1"/>
          </p:nvPr>
        </p:nvSpPr>
        <p:spPr>
          <a:xfrm>
            <a:off x="1992087" y="5650309"/>
            <a:ext cx="17339786" cy="1627578"/>
          </a:xfrm>
        </p:spPr>
        <p:txBody>
          <a:bodyPr>
            <a:normAutofit/>
          </a:bodyPr>
          <a:lstStyle>
            <a:lvl1pPr marL="0" indent="0">
              <a:buNone/>
              <a:defRPr sz="5277" b="0" i="0">
                <a:solidFill>
                  <a:srgbClr val="00467F"/>
                </a:solidFill>
                <a:latin typeface="Century Gothic" panose="020B0502020202020204" pitchFamily="34" charset="0"/>
              </a:defRPr>
            </a:lvl1pPr>
            <a:lvl2pPr marL="753923" indent="0">
              <a:buNone/>
              <a:defRPr b="0" i="0">
                <a:latin typeface="Century Gothic" panose="020B0502020202020204" pitchFamily="34" charset="0"/>
              </a:defRPr>
            </a:lvl2pPr>
            <a:lvl3pPr marL="1507846" indent="0">
              <a:buNone/>
              <a:defRPr b="0" i="0">
                <a:latin typeface="Century Gothic" panose="020B0502020202020204" pitchFamily="34" charset="0"/>
              </a:defRPr>
            </a:lvl3pPr>
            <a:lvl4pPr marL="2261768" indent="0">
              <a:buNone/>
              <a:defRPr b="0" i="0">
                <a:latin typeface="Century Gothic" panose="020B0502020202020204" pitchFamily="34" charset="0"/>
              </a:defRPr>
            </a:lvl4pPr>
            <a:lvl5pPr marL="3015691" indent="0">
              <a:buNone/>
              <a:defRPr b="0" i="0">
                <a:latin typeface="Century Gothic" panose="020B0502020202020204" pitchFamily="34" charset="0"/>
              </a:defRPr>
            </a:lvl5pPr>
          </a:lstStyle>
          <a:p>
            <a:pPr lvl="0"/>
            <a:r>
              <a:rPr lang="en-GB" err="1"/>
              <a:t>Mazais</a:t>
            </a:r>
            <a:r>
              <a:rPr lang="en-GB"/>
              <a:t> </a:t>
            </a:r>
            <a:r>
              <a:rPr lang="en-GB" err="1"/>
              <a:t>virsraksts</a:t>
            </a:r>
            <a:endParaRPr lang="en-GB"/>
          </a:p>
        </p:txBody>
      </p:sp>
      <p:sp>
        <p:nvSpPr>
          <p:cNvPr id="33" name="Text Placeholder 32">
            <a:extLst>
              <a:ext uri="{FF2B5EF4-FFF2-40B4-BE49-F238E27FC236}">
                <a16:creationId xmlns:a16="http://schemas.microsoft.com/office/drawing/2014/main" id="{05EBDD08-F6AA-694A-9BF1-1D5CE3F43347}"/>
              </a:ext>
            </a:extLst>
          </p:cNvPr>
          <p:cNvSpPr>
            <a:spLocks noGrp="1"/>
          </p:cNvSpPr>
          <p:nvPr>
            <p:ph type="body" sz="quarter" idx="11" hasCustomPrompt="1"/>
          </p:nvPr>
        </p:nvSpPr>
        <p:spPr>
          <a:xfrm>
            <a:off x="5798667" y="8664931"/>
            <a:ext cx="3324506" cy="408772"/>
          </a:xfrm>
        </p:spPr>
        <p:txBody>
          <a:bodyPr anchor="ctr">
            <a:noAutofit/>
          </a:bodyPr>
          <a:lstStyle>
            <a:lvl1pPr marL="0" indent="0">
              <a:buFontTx/>
              <a:buNone/>
              <a:defRPr sz="2309" b="1" i="0">
                <a:latin typeface="Century Gothic" panose="020B0502020202020204" pitchFamily="34" charset="0"/>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Vārds</a:t>
            </a:r>
            <a:r>
              <a:rPr lang="en-GB"/>
              <a:t> </a:t>
            </a:r>
            <a:r>
              <a:rPr lang="en-GB" err="1"/>
              <a:t>Uzvārds</a:t>
            </a:r>
            <a:endParaRPr lang="en-GB"/>
          </a:p>
        </p:txBody>
      </p:sp>
      <p:sp>
        <p:nvSpPr>
          <p:cNvPr id="37" name="Text Placeholder 32">
            <a:extLst>
              <a:ext uri="{FF2B5EF4-FFF2-40B4-BE49-F238E27FC236}">
                <a16:creationId xmlns:a16="http://schemas.microsoft.com/office/drawing/2014/main" id="{2DD886AF-5CB2-A242-9E10-7CFF112E8082}"/>
              </a:ext>
            </a:extLst>
          </p:cNvPr>
          <p:cNvSpPr>
            <a:spLocks noGrp="1"/>
          </p:cNvSpPr>
          <p:nvPr>
            <p:ph type="body" sz="quarter" idx="12" hasCustomPrompt="1"/>
          </p:nvPr>
        </p:nvSpPr>
        <p:spPr>
          <a:xfrm>
            <a:off x="5798667" y="9104718"/>
            <a:ext cx="3324506" cy="408772"/>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Amats</a:t>
            </a:r>
            <a:endParaRPr lang="en-GB"/>
          </a:p>
        </p:txBody>
      </p:sp>
      <p:sp>
        <p:nvSpPr>
          <p:cNvPr id="38" name="Text Placeholder 32">
            <a:extLst>
              <a:ext uri="{FF2B5EF4-FFF2-40B4-BE49-F238E27FC236}">
                <a16:creationId xmlns:a16="http://schemas.microsoft.com/office/drawing/2014/main" id="{1D0F533F-B9DC-6D42-B630-F0B87FB14E61}"/>
              </a:ext>
            </a:extLst>
          </p:cNvPr>
          <p:cNvSpPr>
            <a:spLocks noGrp="1"/>
          </p:cNvSpPr>
          <p:nvPr>
            <p:ph type="body" sz="quarter" idx="13" hasCustomPrompt="1"/>
          </p:nvPr>
        </p:nvSpPr>
        <p:spPr>
          <a:xfrm>
            <a:off x="6390277" y="9640851"/>
            <a:ext cx="3324506" cy="376431"/>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err="1"/>
              <a:t>epasts@altum.lv</a:t>
            </a:r>
            <a:endParaRPr lang="en-GB"/>
          </a:p>
        </p:txBody>
      </p:sp>
      <p:sp>
        <p:nvSpPr>
          <p:cNvPr id="39" name="Text Placeholder 32">
            <a:extLst>
              <a:ext uri="{FF2B5EF4-FFF2-40B4-BE49-F238E27FC236}">
                <a16:creationId xmlns:a16="http://schemas.microsoft.com/office/drawing/2014/main" id="{60301190-7DAE-2E4B-A007-B55FB5CA0F58}"/>
              </a:ext>
            </a:extLst>
          </p:cNvPr>
          <p:cNvSpPr>
            <a:spLocks noGrp="1"/>
          </p:cNvSpPr>
          <p:nvPr>
            <p:ph type="body" sz="quarter" idx="14" hasCustomPrompt="1"/>
          </p:nvPr>
        </p:nvSpPr>
        <p:spPr>
          <a:xfrm>
            <a:off x="6390277" y="10126006"/>
            <a:ext cx="3324506" cy="376431"/>
          </a:xfrm>
        </p:spPr>
        <p:txBody>
          <a:bodyPr anchor="ctr">
            <a:noAutofit/>
          </a:bodyPr>
          <a:lstStyle>
            <a:lvl1pPr marL="0" indent="0">
              <a:buFontTx/>
              <a:buNone/>
              <a:defRPr sz="2309" b="0" i="0">
                <a:latin typeface="+mn-lt"/>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GB"/>
              <a:t>22222222</a:t>
            </a:r>
          </a:p>
        </p:txBody>
      </p:sp>
      <p:sp>
        <p:nvSpPr>
          <p:cNvPr id="41" name="Picture Placeholder 40">
            <a:extLst>
              <a:ext uri="{FF2B5EF4-FFF2-40B4-BE49-F238E27FC236}">
                <a16:creationId xmlns:a16="http://schemas.microsoft.com/office/drawing/2014/main" id="{04EFF263-62FC-BD42-B427-55413817EF69}"/>
              </a:ext>
            </a:extLst>
          </p:cNvPr>
          <p:cNvSpPr>
            <a:spLocks noGrp="1"/>
          </p:cNvSpPr>
          <p:nvPr>
            <p:ph type="pic" sz="quarter" idx="15" hasCustomPrompt="1"/>
          </p:nvPr>
        </p:nvSpPr>
        <p:spPr>
          <a:xfrm>
            <a:off x="1991409" y="7416821"/>
            <a:ext cx="3490423" cy="3490668"/>
          </a:xfrm>
          <a:prstGeom prst="ellipse">
            <a:avLst/>
          </a:prstGeom>
        </p:spPr>
        <p:txBody>
          <a:bodyPr>
            <a:normAutofit/>
          </a:bodyPr>
          <a:lstStyle>
            <a:lvl1pPr marL="0" indent="0" algn="ctr">
              <a:buNone/>
              <a:defRPr sz="2638"/>
            </a:lvl1pPr>
          </a:lstStyle>
          <a:p>
            <a:r>
              <a:rPr lang="lv-LV"/>
              <a:t>Foto</a:t>
            </a:r>
          </a:p>
        </p:txBody>
      </p:sp>
    </p:spTree>
    <p:extLst>
      <p:ext uri="{BB962C8B-B14F-4D97-AF65-F5344CB8AC3E}">
        <p14:creationId xmlns:p14="http://schemas.microsoft.com/office/powerpoint/2010/main" val="2059307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2" name="Chart Placeholder 11">
            <a:extLst>
              <a:ext uri="{FF2B5EF4-FFF2-40B4-BE49-F238E27FC236}">
                <a16:creationId xmlns:a16="http://schemas.microsoft.com/office/drawing/2014/main" id="{A495290D-4F67-1845-A162-E493C9539775}"/>
              </a:ext>
            </a:extLst>
          </p:cNvPr>
          <p:cNvSpPr>
            <a:spLocks noGrp="1"/>
          </p:cNvSpPr>
          <p:nvPr>
            <p:ph type="chart" sz="quarter" idx="10" hasCustomPrompt="1"/>
          </p:nvPr>
        </p:nvSpPr>
        <p:spPr>
          <a:xfrm>
            <a:off x="1382155" y="2460121"/>
            <a:ext cx="8389798" cy="7932252"/>
          </a:xfrm>
        </p:spPr>
        <p:txBody>
          <a:bodyPr>
            <a:normAutofit/>
          </a:bodyPr>
          <a:lstStyle>
            <a:lvl1pPr marL="0" indent="0">
              <a:buNone/>
              <a:defRPr sz="3298"/>
            </a:lvl1pPr>
          </a:lstStyle>
          <a:p>
            <a:r>
              <a:rPr lang="lv-LV"/>
              <a:t>Grafiks</a:t>
            </a:r>
          </a:p>
        </p:txBody>
      </p:sp>
      <p:sp>
        <p:nvSpPr>
          <p:cNvPr id="5" name="Text Placeholder 4">
            <a:extLst>
              <a:ext uri="{FF2B5EF4-FFF2-40B4-BE49-F238E27FC236}">
                <a16:creationId xmlns:a16="http://schemas.microsoft.com/office/drawing/2014/main" id="{5B71D92D-8D61-A74B-BD12-F8CF078DEBF1}"/>
              </a:ext>
            </a:extLst>
          </p:cNvPr>
          <p:cNvSpPr>
            <a:spLocks noGrp="1"/>
          </p:cNvSpPr>
          <p:nvPr>
            <p:ph type="body" sz="quarter" idx="15"/>
          </p:nvPr>
        </p:nvSpPr>
        <p:spPr>
          <a:xfrm>
            <a:off x="10372838" y="3268631"/>
            <a:ext cx="8680364" cy="6315228"/>
          </a:xfrm>
        </p:spPr>
        <p:txBody>
          <a:bodyPr/>
          <a:lstStyle>
            <a:lvl1pPr marL="376943" indent="-376943">
              <a:buClr>
                <a:srgbClr val="C1D82F"/>
              </a:buClr>
              <a:buFontTx/>
              <a:buBlip>
                <a:blip r:embed="rId2"/>
              </a:buBlip>
              <a:defRPr sz="3958"/>
            </a:lvl1pPr>
            <a:lvl2pPr marL="1130831" indent="-376943">
              <a:buClr>
                <a:srgbClr val="01B5CE"/>
              </a:buClr>
              <a:buFont typeface="System Font Regular"/>
              <a:buChar char="⎼"/>
              <a:defRPr/>
            </a:lvl2pPr>
            <a:lvl3pPr marL="1884720" indent="-376943">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912348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1382158" y="2462251"/>
            <a:ext cx="3082521" cy="3082738"/>
          </a:xfrm>
          <a:prstGeom prst="ellipse">
            <a:avLst/>
          </a:prstGeom>
        </p:spPr>
        <p:txBody>
          <a:bodyPr>
            <a:normAutofit/>
          </a:bodyPr>
          <a:lstStyle>
            <a:lvl1pPr marL="0" indent="0" algn="ctr">
              <a:buNone/>
              <a:defRPr sz="2638"/>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382158" y="5720956"/>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9" name="Picture Placeholder 40">
            <a:extLst>
              <a:ext uri="{FF2B5EF4-FFF2-40B4-BE49-F238E27FC236}">
                <a16:creationId xmlns:a16="http://schemas.microsoft.com/office/drawing/2014/main" id="{4F0A528F-A467-7F4E-A6EA-53E1170BAEC5}"/>
              </a:ext>
            </a:extLst>
          </p:cNvPr>
          <p:cNvSpPr>
            <a:spLocks noGrp="1"/>
          </p:cNvSpPr>
          <p:nvPr>
            <p:ph type="pic" sz="quarter" idx="17" hasCustomPrompt="1"/>
          </p:nvPr>
        </p:nvSpPr>
        <p:spPr>
          <a:xfrm>
            <a:off x="5038591" y="2462251"/>
            <a:ext cx="3082521" cy="3082738"/>
          </a:xfrm>
          <a:prstGeom prst="ellipse">
            <a:avLst/>
          </a:prstGeom>
        </p:spPr>
        <p:txBody>
          <a:bodyPr>
            <a:normAutofit/>
          </a:bodyPr>
          <a:lstStyle>
            <a:lvl1pPr marL="0" indent="0" algn="ctr">
              <a:buNone/>
              <a:defRPr sz="2638"/>
            </a:lvl1pPr>
          </a:lstStyle>
          <a:p>
            <a:r>
              <a:rPr lang="lv-LV"/>
              <a:t>Foto</a:t>
            </a:r>
          </a:p>
        </p:txBody>
      </p:sp>
      <p:sp>
        <p:nvSpPr>
          <p:cNvPr id="11" name="Text Placeholder 2">
            <a:extLst>
              <a:ext uri="{FF2B5EF4-FFF2-40B4-BE49-F238E27FC236}">
                <a16:creationId xmlns:a16="http://schemas.microsoft.com/office/drawing/2014/main" id="{AE47DAB1-5F7B-CE40-B71E-1C8889B51E51}"/>
              </a:ext>
            </a:extLst>
          </p:cNvPr>
          <p:cNvSpPr>
            <a:spLocks noGrp="1"/>
          </p:cNvSpPr>
          <p:nvPr>
            <p:ph type="body" sz="quarter" idx="18" hasCustomPrompt="1"/>
          </p:nvPr>
        </p:nvSpPr>
        <p:spPr>
          <a:xfrm>
            <a:off x="5038591" y="5720956"/>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3" name="Picture Placeholder 40">
            <a:extLst>
              <a:ext uri="{FF2B5EF4-FFF2-40B4-BE49-F238E27FC236}">
                <a16:creationId xmlns:a16="http://schemas.microsoft.com/office/drawing/2014/main" id="{EC9ABC09-08A0-1A42-BE5D-7EA28141E453}"/>
              </a:ext>
            </a:extLst>
          </p:cNvPr>
          <p:cNvSpPr>
            <a:spLocks noGrp="1"/>
          </p:cNvSpPr>
          <p:nvPr>
            <p:ph type="pic" sz="quarter" idx="19" hasCustomPrompt="1"/>
          </p:nvPr>
        </p:nvSpPr>
        <p:spPr>
          <a:xfrm>
            <a:off x="8695024" y="2462251"/>
            <a:ext cx="3082521" cy="3082738"/>
          </a:xfrm>
          <a:prstGeom prst="ellipse">
            <a:avLst/>
          </a:prstGeom>
        </p:spPr>
        <p:txBody>
          <a:bodyPr>
            <a:normAutofit/>
          </a:bodyPr>
          <a:lstStyle>
            <a:lvl1pPr marL="0" indent="0" algn="ctr">
              <a:buNone/>
              <a:defRPr sz="2638"/>
            </a:lvl1pPr>
          </a:lstStyle>
          <a:p>
            <a:r>
              <a:rPr lang="lv-LV"/>
              <a:t>Foto</a:t>
            </a:r>
          </a:p>
        </p:txBody>
      </p:sp>
      <p:sp>
        <p:nvSpPr>
          <p:cNvPr id="14" name="Text Placeholder 2">
            <a:extLst>
              <a:ext uri="{FF2B5EF4-FFF2-40B4-BE49-F238E27FC236}">
                <a16:creationId xmlns:a16="http://schemas.microsoft.com/office/drawing/2014/main" id="{EB4269E5-EAA1-DA4D-8B3F-348DF1DBDEAB}"/>
              </a:ext>
            </a:extLst>
          </p:cNvPr>
          <p:cNvSpPr>
            <a:spLocks noGrp="1"/>
          </p:cNvSpPr>
          <p:nvPr>
            <p:ph type="body" sz="quarter" idx="20" hasCustomPrompt="1"/>
          </p:nvPr>
        </p:nvSpPr>
        <p:spPr>
          <a:xfrm>
            <a:off x="8695024" y="5720956"/>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5" name="Picture Placeholder 40">
            <a:extLst>
              <a:ext uri="{FF2B5EF4-FFF2-40B4-BE49-F238E27FC236}">
                <a16:creationId xmlns:a16="http://schemas.microsoft.com/office/drawing/2014/main" id="{390C88E1-ABEF-D24F-B63E-677FCF6CFC0D}"/>
              </a:ext>
            </a:extLst>
          </p:cNvPr>
          <p:cNvSpPr>
            <a:spLocks noGrp="1"/>
          </p:cNvSpPr>
          <p:nvPr>
            <p:ph type="pic" sz="quarter" idx="21" hasCustomPrompt="1"/>
          </p:nvPr>
        </p:nvSpPr>
        <p:spPr>
          <a:xfrm>
            <a:off x="12351458" y="2462251"/>
            <a:ext cx="3082521" cy="3082738"/>
          </a:xfrm>
          <a:prstGeom prst="ellipse">
            <a:avLst/>
          </a:prstGeom>
        </p:spPr>
        <p:txBody>
          <a:bodyPr>
            <a:normAutofit/>
          </a:bodyPr>
          <a:lstStyle>
            <a:lvl1pPr marL="0" indent="0" algn="ctr">
              <a:buNone/>
              <a:defRPr sz="2638"/>
            </a:lvl1pPr>
          </a:lstStyle>
          <a:p>
            <a:r>
              <a:rPr lang="lv-LV"/>
              <a:t>Foto</a:t>
            </a:r>
          </a:p>
        </p:txBody>
      </p:sp>
      <p:sp>
        <p:nvSpPr>
          <p:cNvPr id="16" name="Text Placeholder 2">
            <a:extLst>
              <a:ext uri="{FF2B5EF4-FFF2-40B4-BE49-F238E27FC236}">
                <a16:creationId xmlns:a16="http://schemas.microsoft.com/office/drawing/2014/main" id="{152D5F36-1948-484D-B7B0-2760D17349AD}"/>
              </a:ext>
            </a:extLst>
          </p:cNvPr>
          <p:cNvSpPr>
            <a:spLocks noGrp="1"/>
          </p:cNvSpPr>
          <p:nvPr>
            <p:ph type="body" sz="quarter" idx="22" hasCustomPrompt="1"/>
          </p:nvPr>
        </p:nvSpPr>
        <p:spPr>
          <a:xfrm>
            <a:off x="12351458" y="5720956"/>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7" name="Picture Placeholder 40">
            <a:extLst>
              <a:ext uri="{FF2B5EF4-FFF2-40B4-BE49-F238E27FC236}">
                <a16:creationId xmlns:a16="http://schemas.microsoft.com/office/drawing/2014/main" id="{26DDCF39-64C2-044E-B1A7-50462B58A052}"/>
              </a:ext>
            </a:extLst>
          </p:cNvPr>
          <p:cNvSpPr>
            <a:spLocks noGrp="1"/>
          </p:cNvSpPr>
          <p:nvPr>
            <p:ph type="pic" sz="quarter" idx="23" hasCustomPrompt="1"/>
          </p:nvPr>
        </p:nvSpPr>
        <p:spPr>
          <a:xfrm>
            <a:off x="16007891" y="2462251"/>
            <a:ext cx="3082521" cy="3082738"/>
          </a:xfrm>
          <a:prstGeom prst="ellipse">
            <a:avLst/>
          </a:prstGeom>
        </p:spPr>
        <p:txBody>
          <a:bodyPr>
            <a:normAutofit/>
          </a:bodyPr>
          <a:lstStyle>
            <a:lvl1pPr marL="0" indent="0" algn="ctr">
              <a:buNone/>
              <a:defRPr sz="2638"/>
            </a:lvl1pPr>
          </a:lstStyle>
          <a:p>
            <a:r>
              <a:rPr lang="lv-LV"/>
              <a:t>Foto</a:t>
            </a:r>
          </a:p>
        </p:txBody>
      </p:sp>
      <p:sp>
        <p:nvSpPr>
          <p:cNvPr id="18" name="Text Placeholder 2">
            <a:extLst>
              <a:ext uri="{FF2B5EF4-FFF2-40B4-BE49-F238E27FC236}">
                <a16:creationId xmlns:a16="http://schemas.microsoft.com/office/drawing/2014/main" id="{456DCC94-580C-344E-9EA1-0572D5EE8CF4}"/>
              </a:ext>
            </a:extLst>
          </p:cNvPr>
          <p:cNvSpPr>
            <a:spLocks noGrp="1"/>
          </p:cNvSpPr>
          <p:nvPr>
            <p:ph type="body" sz="quarter" idx="24" hasCustomPrompt="1"/>
          </p:nvPr>
        </p:nvSpPr>
        <p:spPr>
          <a:xfrm>
            <a:off x="16007891" y="5720956"/>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9" name="Picture Placeholder 40">
            <a:extLst>
              <a:ext uri="{FF2B5EF4-FFF2-40B4-BE49-F238E27FC236}">
                <a16:creationId xmlns:a16="http://schemas.microsoft.com/office/drawing/2014/main" id="{9C3B4D56-AC56-B143-A967-814F6A655798}"/>
              </a:ext>
            </a:extLst>
          </p:cNvPr>
          <p:cNvSpPr>
            <a:spLocks noGrp="1"/>
          </p:cNvSpPr>
          <p:nvPr>
            <p:ph type="pic" sz="quarter" idx="25" hasCustomPrompt="1"/>
          </p:nvPr>
        </p:nvSpPr>
        <p:spPr>
          <a:xfrm>
            <a:off x="1382158" y="6835198"/>
            <a:ext cx="3082521" cy="3082738"/>
          </a:xfrm>
          <a:prstGeom prst="ellipse">
            <a:avLst/>
          </a:prstGeom>
        </p:spPr>
        <p:txBody>
          <a:bodyPr>
            <a:normAutofit/>
          </a:bodyPr>
          <a:lstStyle>
            <a:lvl1pPr marL="0" indent="0" algn="ctr">
              <a:buNone/>
              <a:defRPr sz="2638"/>
            </a:lvl1pPr>
          </a:lstStyle>
          <a:p>
            <a:r>
              <a:rPr lang="lv-LV"/>
              <a:t>Foto</a:t>
            </a:r>
          </a:p>
        </p:txBody>
      </p:sp>
      <p:sp>
        <p:nvSpPr>
          <p:cNvPr id="20" name="Text Placeholder 2">
            <a:extLst>
              <a:ext uri="{FF2B5EF4-FFF2-40B4-BE49-F238E27FC236}">
                <a16:creationId xmlns:a16="http://schemas.microsoft.com/office/drawing/2014/main" id="{DCA30FC3-5687-D840-A7D5-4B495B7E38A1}"/>
              </a:ext>
            </a:extLst>
          </p:cNvPr>
          <p:cNvSpPr>
            <a:spLocks noGrp="1"/>
          </p:cNvSpPr>
          <p:nvPr>
            <p:ph type="body" sz="quarter" idx="26" hasCustomPrompt="1"/>
          </p:nvPr>
        </p:nvSpPr>
        <p:spPr>
          <a:xfrm>
            <a:off x="1382158" y="10093903"/>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21" name="Picture Placeholder 40">
            <a:extLst>
              <a:ext uri="{FF2B5EF4-FFF2-40B4-BE49-F238E27FC236}">
                <a16:creationId xmlns:a16="http://schemas.microsoft.com/office/drawing/2014/main" id="{51D56D81-678E-0948-BF23-5298C6B2A937}"/>
              </a:ext>
            </a:extLst>
          </p:cNvPr>
          <p:cNvSpPr>
            <a:spLocks noGrp="1"/>
          </p:cNvSpPr>
          <p:nvPr>
            <p:ph type="pic" sz="quarter" idx="27" hasCustomPrompt="1"/>
          </p:nvPr>
        </p:nvSpPr>
        <p:spPr>
          <a:xfrm>
            <a:off x="5038591" y="6835198"/>
            <a:ext cx="3082521" cy="3082738"/>
          </a:xfrm>
          <a:prstGeom prst="ellipse">
            <a:avLst/>
          </a:prstGeom>
        </p:spPr>
        <p:txBody>
          <a:bodyPr>
            <a:normAutofit/>
          </a:bodyPr>
          <a:lstStyle>
            <a:lvl1pPr marL="0" indent="0" algn="ctr">
              <a:buNone/>
              <a:defRPr sz="2638"/>
            </a:lvl1pPr>
          </a:lstStyle>
          <a:p>
            <a:r>
              <a:rPr lang="lv-LV"/>
              <a:t>Foto</a:t>
            </a:r>
          </a:p>
        </p:txBody>
      </p:sp>
      <p:sp>
        <p:nvSpPr>
          <p:cNvPr id="22" name="Text Placeholder 2">
            <a:extLst>
              <a:ext uri="{FF2B5EF4-FFF2-40B4-BE49-F238E27FC236}">
                <a16:creationId xmlns:a16="http://schemas.microsoft.com/office/drawing/2014/main" id="{B2C83E59-368A-A547-B8AF-CB7DC6B8F85A}"/>
              </a:ext>
            </a:extLst>
          </p:cNvPr>
          <p:cNvSpPr>
            <a:spLocks noGrp="1"/>
          </p:cNvSpPr>
          <p:nvPr>
            <p:ph type="body" sz="quarter" idx="28" hasCustomPrompt="1"/>
          </p:nvPr>
        </p:nvSpPr>
        <p:spPr>
          <a:xfrm>
            <a:off x="5038591" y="10093903"/>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23" name="Picture Placeholder 40">
            <a:extLst>
              <a:ext uri="{FF2B5EF4-FFF2-40B4-BE49-F238E27FC236}">
                <a16:creationId xmlns:a16="http://schemas.microsoft.com/office/drawing/2014/main" id="{3857E7FD-FF75-3D43-BEE7-C62955649A2F}"/>
              </a:ext>
            </a:extLst>
          </p:cNvPr>
          <p:cNvSpPr>
            <a:spLocks noGrp="1"/>
          </p:cNvSpPr>
          <p:nvPr>
            <p:ph type="pic" sz="quarter" idx="29" hasCustomPrompt="1"/>
          </p:nvPr>
        </p:nvSpPr>
        <p:spPr>
          <a:xfrm>
            <a:off x="8695024" y="6835198"/>
            <a:ext cx="3082521" cy="3082738"/>
          </a:xfrm>
          <a:prstGeom prst="ellipse">
            <a:avLst/>
          </a:prstGeom>
        </p:spPr>
        <p:txBody>
          <a:bodyPr>
            <a:normAutofit/>
          </a:bodyPr>
          <a:lstStyle>
            <a:lvl1pPr marL="0" indent="0" algn="ctr">
              <a:buNone/>
              <a:defRPr sz="2638"/>
            </a:lvl1pPr>
          </a:lstStyle>
          <a:p>
            <a:r>
              <a:rPr lang="lv-LV"/>
              <a:t>Foto</a:t>
            </a:r>
          </a:p>
        </p:txBody>
      </p:sp>
      <p:sp>
        <p:nvSpPr>
          <p:cNvPr id="24" name="Text Placeholder 2">
            <a:extLst>
              <a:ext uri="{FF2B5EF4-FFF2-40B4-BE49-F238E27FC236}">
                <a16:creationId xmlns:a16="http://schemas.microsoft.com/office/drawing/2014/main" id="{721F32C2-6155-9541-90AA-9034612F5443}"/>
              </a:ext>
            </a:extLst>
          </p:cNvPr>
          <p:cNvSpPr>
            <a:spLocks noGrp="1"/>
          </p:cNvSpPr>
          <p:nvPr>
            <p:ph type="body" sz="quarter" idx="30" hasCustomPrompt="1"/>
          </p:nvPr>
        </p:nvSpPr>
        <p:spPr>
          <a:xfrm>
            <a:off x="8695024" y="10093903"/>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25" name="Picture Placeholder 40">
            <a:extLst>
              <a:ext uri="{FF2B5EF4-FFF2-40B4-BE49-F238E27FC236}">
                <a16:creationId xmlns:a16="http://schemas.microsoft.com/office/drawing/2014/main" id="{82B91B42-312D-D844-8A9D-0587288EC26D}"/>
              </a:ext>
            </a:extLst>
          </p:cNvPr>
          <p:cNvSpPr>
            <a:spLocks noGrp="1"/>
          </p:cNvSpPr>
          <p:nvPr>
            <p:ph type="pic" sz="quarter" idx="31" hasCustomPrompt="1"/>
          </p:nvPr>
        </p:nvSpPr>
        <p:spPr>
          <a:xfrm>
            <a:off x="12351458" y="6835198"/>
            <a:ext cx="3082521" cy="3082738"/>
          </a:xfrm>
          <a:prstGeom prst="ellipse">
            <a:avLst/>
          </a:prstGeom>
        </p:spPr>
        <p:txBody>
          <a:bodyPr>
            <a:normAutofit/>
          </a:bodyPr>
          <a:lstStyle>
            <a:lvl1pPr marL="0" indent="0" algn="ctr">
              <a:buNone/>
              <a:defRPr sz="2638"/>
            </a:lvl1pPr>
          </a:lstStyle>
          <a:p>
            <a:r>
              <a:rPr lang="lv-LV"/>
              <a:t>Foto</a:t>
            </a:r>
          </a:p>
        </p:txBody>
      </p:sp>
      <p:sp>
        <p:nvSpPr>
          <p:cNvPr id="26" name="Text Placeholder 2">
            <a:extLst>
              <a:ext uri="{FF2B5EF4-FFF2-40B4-BE49-F238E27FC236}">
                <a16:creationId xmlns:a16="http://schemas.microsoft.com/office/drawing/2014/main" id="{B4718B10-B6E8-3C4E-AE17-C8299CEE6795}"/>
              </a:ext>
            </a:extLst>
          </p:cNvPr>
          <p:cNvSpPr>
            <a:spLocks noGrp="1"/>
          </p:cNvSpPr>
          <p:nvPr>
            <p:ph type="body" sz="quarter" idx="32" hasCustomPrompt="1"/>
          </p:nvPr>
        </p:nvSpPr>
        <p:spPr>
          <a:xfrm>
            <a:off x="12351458" y="10093903"/>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27" name="Picture Placeholder 40">
            <a:extLst>
              <a:ext uri="{FF2B5EF4-FFF2-40B4-BE49-F238E27FC236}">
                <a16:creationId xmlns:a16="http://schemas.microsoft.com/office/drawing/2014/main" id="{17F02615-A105-DB48-AC15-548CB0D27E58}"/>
              </a:ext>
            </a:extLst>
          </p:cNvPr>
          <p:cNvSpPr>
            <a:spLocks noGrp="1"/>
          </p:cNvSpPr>
          <p:nvPr>
            <p:ph type="pic" sz="quarter" idx="33" hasCustomPrompt="1"/>
          </p:nvPr>
        </p:nvSpPr>
        <p:spPr>
          <a:xfrm>
            <a:off x="16007891" y="6835198"/>
            <a:ext cx="3082521" cy="3082738"/>
          </a:xfrm>
          <a:prstGeom prst="ellipse">
            <a:avLst/>
          </a:prstGeom>
        </p:spPr>
        <p:txBody>
          <a:bodyPr>
            <a:normAutofit/>
          </a:bodyPr>
          <a:lstStyle>
            <a:lvl1pPr marL="0" indent="0" algn="ctr">
              <a:buNone/>
              <a:defRPr sz="2638"/>
            </a:lvl1pPr>
          </a:lstStyle>
          <a:p>
            <a:r>
              <a:rPr lang="lv-LV"/>
              <a:t>Foto</a:t>
            </a:r>
          </a:p>
        </p:txBody>
      </p:sp>
      <p:sp>
        <p:nvSpPr>
          <p:cNvPr id="28" name="Text Placeholder 2">
            <a:extLst>
              <a:ext uri="{FF2B5EF4-FFF2-40B4-BE49-F238E27FC236}">
                <a16:creationId xmlns:a16="http://schemas.microsoft.com/office/drawing/2014/main" id="{CAB1159B-DECB-2D4E-ABE7-ED7AF5BB9E13}"/>
              </a:ext>
            </a:extLst>
          </p:cNvPr>
          <p:cNvSpPr>
            <a:spLocks noGrp="1"/>
          </p:cNvSpPr>
          <p:nvPr>
            <p:ph type="body" sz="quarter" idx="34" hasCustomPrompt="1"/>
          </p:nvPr>
        </p:nvSpPr>
        <p:spPr>
          <a:xfrm>
            <a:off x="16007891" y="10093903"/>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Tree>
    <p:extLst>
      <p:ext uri="{BB962C8B-B14F-4D97-AF65-F5344CB8AC3E}">
        <p14:creationId xmlns:p14="http://schemas.microsoft.com/office/powerpoint/2010/main" val="3186376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1382158" y="2462251"/>
            <a:ext cx="3082521" cy="3082738"/>
          </a:xfrm>
          <a:prstGeom prst="ellipse">
            <a:avLst/>
          </a:prstGeom>
        </p:spPr>
        <p:txBody>
          <a:bodyPr>
            <a:normAutofit/>
          </a:bodyPr>
          <a:lstStyle>
            <a:lvl1pPr marL="0" indent="0" algn="ctr">
              <a:buNone/>
              <a:defRPr sz="2638"/>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382158" y="5720956"/>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9" name="Picture Placeholder 40">
            <a:extLst>
              <a:ext uri="{FF2B5EF4-FFF2-40B4-BE49-F238E27FC236}">
                <a16:creationId xmlns:a16="http://schemas.microsoft.com/office/drawing/2014/main" id="{4F0A528F-A467-7F4E-A6EA-53E1170BAEC5}"/>
              </a:ext>
            </a:extLst>
          </p:cNvPr>
          <p:cNvSpPr>
            <a:spLocks noGrp="1"/>
          </p:cNvSpPr>
          <p:nvPr>
            <p:ph type="pic" sz="quarter" idx="17" hasCustomPrompt="1"/>
          </p:nvPr>
        </p:nvSpPr>
        <p:spPr>
          <a:xfrm>
            <a:off x="5038591" y="2462251"/>
            <a:ext cx="3082521" cy="3082738"/>
          </a:xfrm>
          <a:prstGeom prst="ellipse">
            <a:avLst/>
          </a:prstGeom>
        </p:spPr>
        <p:txBody>
          <a:bodyPr>
            <a:normAutofit/>
          </a:bodyPr>
          <a:lstStyle>
            <a:lvl1pPr marL="0" indent="0" algn="ctr">
              <a:buNone/>
              <a:defRPr sz="2638"/>
            </a:lvl1pPr>
          </a:lstStyle>
          <a:p>
            <a:r>
              <a:rPr lang="lv-LV"/>
              <a:t>Foto</a:t>
            </a:r>
          </a:p>
        </p:txBody>
      </p:sp>
      <p:sp>
        <p:nvSpPr>
          <p:cNvPr id="11" name="Text Placeholder 2">
            <a:extLst>
              <a:ext uri="{FF2B5EF4-FFF2-40B4-BE49-F238E27FC236}">
                <a16:creationId xmlns:a16="http://schemas.microsoft.com/office/drawing/2014/main" id="{AE47DAB1-5F7B-CE40-B71E-1C8889B51E51}"/>
              </a:ext>
            </a:extLst>
          </p:cNvPr>
          <p:cNvSpPr>
            <a:spLocks noGrp="1"/>
          </p:cNvSpPr>
          <p:nvPr>
            <p:ph type="body" sz="quarter" idx="18" hasCustomPrompt="1"/>
          </p:nvPr>
        </p:nvSpPr>
        <p:spPr>
          <a:xfrm>
            <a:off x="5038591" y="5720956"/>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3" name="Picture Placeholder 40">
            <a:extLst>
              <a:ext uri="{FF2B5EF4-FFF2-40B4-BE49-F238E27FC236}">
                <a16:creationId xmlns:a16="http://schemas.microsoft.com/office/drawing/2014/main" id="{EC9ABC09-08A0-1A42-BE5D-7EA28141E453}"/>
              </a:ext>
            </a:extLst>
          </p:cNvPr>
          <p:cNvSpPr>
            <a:spLocks noGrp="1"/>
          </p:cNvSpPr>
          <p:nvPr>
            <p:ph type="pic" sz="quarter" idx="19" hasCustomPrompt="1"/>
          </p:nvPr>
        </p:nvSpPr>
        <p:spPr>
          <a:xfrm>
            <a:off x="8695024" y="2462251"/>
            <a:ext cx="3082521" cy="3082738"/>
          </a:xfrm>
          <a:prstGeom prst="ellipse">
            <a:avLst/>
          </a:prstGeom>
        </p:spPr>
        <p:txBody>
          <a:bodyPr>
            <a:normAutofit/>
          </a:bodyPr>
          <a:lstStyle>
            <a:lvl1pPr marL="0" indent="0" algn="ctr">
              <a:buNone/>
              <a:defRPr sz="2638"/>
            </a:lvl1pPr>
          </a:lstStyle>
          <a:p>
            <a:r>
              <a:rPr lang="lv-LV"/>
              <a:t>Foto</a:t>
            </a:r>
          </a:p>
        </p:txBody>
      </p:sp>
      <p:sp>
        <p:nvSpPr>
          <p:cNvPr id="14" name="Text Placeholder 2">
            <a:extLst>
              <a:ext uri="{FF2B5EF4-FFF2-40B4-BE49-F238E27FC236}">
                <a16:creationId xmlns:a16="http://schemas.microsoft.com/office/drawing/2014/main" id="{EB4269E5-EAA1-DA4D-8B3F-348DF1DBDEAB}"/>
              </a:ext>
            </a:extLst>
          </p:cNvPr>
          <p:cNvSpPr>
            <a:spLocks noGrp="1"/>
          </p:cNvSpPr>
          <p:nvPr>
            <p:ph type="body" sz="quarter" idx="20" hasCustomPrompt="1"/>
          </p:nvPr>
        </p:nvSpPr>
        <p:spPr>
          <a:xfrm>
            <a:off x="8695024" y="5720956"/>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5" name="Picture Placeholder 40">
            <a:extLst>
              <a:ext uri="{FF2B5EF4-FFF2-40B4-BE49-F238E27FC236}">
                <a16:creationId xmlns:a16="http://schemas.microsoft.com/office/drawing/2014/main" id="{390C88E1-ABEF-D24F-B63E-677FCF6CFC0D}"/>
              </a:ext>
            </a:extLst>
          </p:cNvPr>
          <p:cNvSpPr>
            <a:spLocks noGrp="1"/>
          </p:cNvSpPr>
          <p:nvPr>
            <p:ph type="pic" sz="quarter" idx="21" hasCustomPrompt="1"/>
          </p:nvPr>
        </p:nvSpPr>
        <p:spPr>
          <a:xfrm>
            <a:off x="12351458" y="2462251"/>
            <a:ext cx="3082521" cy="3082738"/>
          </a:xfrm>
          <a:prstGeom prst="ellipse">
            <a:avLst/>
          </a:prstGeom>
        </p:spPr>
        <p:txBody>
          <a:bodyPr>
            <a:normAutofit/>
          </a:bodyPr>
          <a:lstStyle>
            <a:lvl1pPr marL="0" indent="0" algn="ctr">
              <a:buNone/>
              <a:defRPr sz="2638"/>
            </a:lvl1pPr>
          </a:lstStyle>
          <a:p>
            <a:r>
              <a:rPr lang="lv-LV"/>
              <a:t>Foto</a:t>
            </a:r>
          </a:p>
        </p:txBody>
      </p:sp>
      <p:sp>
        <p:nvSpPr>
          <p:cNvPr id="16" name="Text Placeholder 2">
            <a:extLst>
              <a:ext uri="{FF2B5EF4-FFF2-40B4-BE49-F238E27FC236}">
                <a16:creationId xmlns:a16="http://schemas.microsoft.com/office/drawing/2014/main" id="{152D5F36-1948-484D-B7B0-2760D17349AD}"/>
              </a:ext>
            </a:extLst>
          </p:cNvPr>
          <p:cNvSpPr>
            <a:spLocks noGrp="1"/>
          </p:cNvSpPr>
          <p:nvPr>
            <p:ph type="body" sz="quarter" idx="22" hasCustomPrompt="1"/>
          </p:nvPr>
        </p:nvSpPr>
        <p:spPr>
          <a:xfrm>
            <a:off x="12351458" y="5720956"/>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9" name="Picture Placeholder 40">
            <a:extLst>
              <a:ext uri="{FF2B5EF4-FFF2-40B4-BE49-F238E27FC236}">
                <a16:creationId xmlns:a16="http://schemas.microsoft.com/office/drawing/2014/main" id="{9C3B4D56-AC56-B143-A967-814F6A655798}"/>
              </a:ext>
            </a:extLst>
          </p:cNvPr>
          <p:cNvSpPr>
            <a:spLocks noGrp="1"/>
          </p:cNvSpPr>
          <p:nvPr>
            <p:ph type="pic" sz="quarter" idx="25" hasCustomPrompt="1"/>
          </p:nvPr>
        </p:nvSpPr>
        <p:spPr>
          <a:xfrm>
            <a:off x="1382158" y="6835198"/>
            <a:ext cx="3082521" cy="3082738"/>
          </a:xfrm>
          <a:prstGeom prst="ellipse">
            <a:avLst/>
          </a:prstGeom>
        </p:spPr>
        <p:txBody>
          <a:bodyPr>
            <a:normAutofit/>
          </a:bodyPr>
          <a:lstStyle>
            <a:lvl1pPr marL="0" indent="0" algn="ctr">
              <a:buNone/>
              <a:defRPr sz="2638"/>
            </a:lvl1pPr>
          </a:lstStyle>
          <a:p>
            <a:r>
              <a:rPr lang="lv-LV"/>
              <a:t>Foto</a:t>
            </a:r>
          </a:p>
        </p:txBody>
      </p:sp>
      <p:sp>
        <p:nvSpPr>
          <p:cNvPr id="20" name="Text Placeholder 2">
            <a:extLst>
              <a:ext uri="{FF2B5EF4-FFF2-40B4-BE49-F238E27FC236}">
                <a16:creationId xmlns:a16="http://schemas.microsoft.com/office/drawing/2014/main" id="{DCA30FC3-5687-D840-A7D5-4B495B7E38A1}"/>
              </a:ext>
            </a:extLst>
          </p:cNvPr>
          <p:cNvSpPr>
            <a:spLocks noGrp="1"/>
          </p:cNvSpPr>
          <p:nvPr>
            <p:ph type="body" sz="quarter" idx="26" hasCustomPrompt="1"/>
          </p:nvPr>
        </p:nvSpPr>
        <p:spPr>
          <a:xfrm>
            <a:off x="1382158" y="10093903"/>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21" name="Picture Placeholder 40">
            <a:extLst>
              <a:ext uri="{FF2B5EF4-FFF2-40B4-BE49-F238E27FC236}">
                <a16:creationId xmlns:a16="http://schemas.microsoft.com/office/drawing/2014/main" id="{51D56D81-678E-0948-BF23-5298C6B2A937}"/>
              </a:ext>
            </a:extLst>
          </p:cNvPr>
          <p:cNvSpPr>
            <a:spLocks noGrp="1"/>
          </p:cNvSpPr>
          <p:nvPr>
            <p:ph type="pic" sz="quarter" idx="27" hasCustomPrompt="1"/>
          </p:nvPr>
        </p:nvSpPr>
        <p:spPr>
          <a:xfrm>
            <a:off x="5038591" y="6835198"/>
            <a:ext cx="3082521" cy="3082738"/>
          </a:xfrm>
          <a:prstGeom prst="ellipse">
            <a:avLst/>
          </a:prstGeom>
        </p:spPr>
        <p:txBody>
          <a:bodyPr>
            <a:normAutofit/>
          </a:bodyPr>
          <a:lstStyle>
            <a:lvl1pPr marL="0" indent="0" algn="ctr">
              <a:buNone/>
              <a:defRPr sz="2638"/>
            </a:lvl1pPr>
          </a:lstStyle>
          <a:p>
            <a:r>
              <a:rPr lang="lv-LV"/>
              <a:t>Foto</a:t>
            </a:r>
          </a:p>
        </p:txBody>
      </p:sp>
      <p:sp>
        <p:nvSpPr>
          <p:cNvPr id="22" name="Text Placeholder 2">
            <a:extLst>
              <a:ext uri="{FF2B5EF4-FFF2-40B4-BE49-F238E27FC236}">
                <a16:creationId xmlns:a16="http://schemas.microsoft.com/office/drawing/2014/main" id="{B2C83E59-368A-A547-B8AF-CB7DC6B8F85A}"/>
              </a:ext>
            </a:extLst>
          </p:cNvPr>
          <p:cNvSpPr>
            <a:spLocks noGrp="1"/>
          </p:cNvSpPr>
          <p:nvPr>
            <p:ph type="body" sz="quarter" idx="28" hasCustomPrompt="1"/>
          </p:nvPr>
        </p:nvSpPr>
        <p:spPr>
          <a:xfrm>
            <a:off x="5038591" y="10093903"/>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23" name="Picture Placeholder 40">
            <a:extLst>
              <a:ext uri="{FF2B5EF4-FFF2-40B4-BE49-F238E27FC236}">
                <a16:creationId xmlns:a16="http://schemas.microsoft.com/office/drawing/2014/main" id="{3857E7FD-FF75-3D43-BEE7-C62955649A2F}"/>
              </a:ext>
            </a:extLst>
          </p:cNvPr>
          <p:cNvSpPr>
            <a:spLocks noGrp="1"/>
          </p:cNvSpPr>
          <p:nvPr>
            <p:ph type="pic" sz="quarter" idx="29" hasCustomPrompt="1"/>
          </p:nvPr>
        </p:nvSpPr>
        <p:spPr>
          <a:xfrm>
            <a:off x="8695024" y="6835198"/>
            <a:ext cx="3082521" cy="3082738"/>
          </a:xfrm>
          <a:prstGeom prst="ellipse">
            <a:avLst/>
          </a:prstGeom>
        </p:spPr>
        <p:txBody>
          <a:bodyPr>
            <a:normAutofit/>
          </a:bodyPr>
          <a:lstStyle>
            <a:lvl1pPr marL="0" indent="0" algn="ctr">
              <a:buNone/>
              <a:defRPr sz="2638"/>
            </a:lvl1pPr>
          </a:lstStyle>
          <a:p>
            <a:r>
              <a:rPr lang="lv-LV"/>
              <a:t>Foto</a:t>
            </a:r>
          </a:p>
        </p:txBody>
      </p:sp>
      <p:sp>
        <p:nvSpPr>
          <p:cNvPr id="24" name="Text Placeholder 2">
            <a:extLst>
              <a:ext uri="{FF2B5EF4-FFF2-40B4-BE49-F238E27FC236}">
                <a16:creationId xmlns:a16="http://schemas.microsoft.com/office/drawing/2014/main" id="{721F32C2-6155-9541-90AA-9034612F5443}"/>
              </a:ext>
            </a:extLst>
          </p:cNvPr>
          <p:cNvSpPr>
            <a:spLocks noGrp="1"/>
          </p:cNvSpPr>
          <p:nvPr>
            <p:ph type="body" sz="quarter" idx="30" hasCustomPrompt="1"/>
          </p:nvPr>
        </p:nvSpPr>
        <p:spPr>
          <a:xfrm>
            <a:off x="8695024" y="10093903"/>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25" name="Picture Placeholder 40">
            <a:extLst>
              <a:ext uri="{FF2B5EF4-FFF2-40B4-BE49-F238E27FC236}">
                <a16:creationId xmlns:a16="http://schemas.microsoft.com/office/drawing/2014/main" id="{82B91B42-312D-D844-8A9D-0587288EC26D}"/>
              </a:ext>
            </a:extLst>
          </p:cNvPr>
          <p:cNvSpPr>
            <a:spLocks noGrp="1"/>
          </p:cNvSpPr>
          <p:nvPr>
            <p:ph type="pic" sz="quarter" idx="31" hasCustomPrompt="1"/>
          </p:nvPr>
        </p:nvSpPr>
        <p:spPr>
          <a:xfrm>
            <a:off x="12351458" y="6835198"/>
            <a:ext cx="3082521" cy="3082738"/>
          </a:xfrm>
          <a:prstGeom prst="ellipse">
            <a:avLst/>
          </a:prstGeom>
        </p:spPr>
        <p:txBody>
          <a:bodyPr>
            <a:normAutofit/>
          </a:bodyPr>
          <a:lstStyle>
            <a:lvl1pPr marL="0" indent="0" algn="ctr">
              <a:buNone/>
              <a:defRPr sz="2638"/>
            </a:lvl1pPr>
          </a:lstStyle>
          <a:p>
            <a:r>
              <a:rPr lang="lv-LV"/>
              <a:t>Foto</a:t>
            </a:r>
          </a:p>
        </p:txBody>
      </p:sp>
      <p:sp>
        <p:nvSpPr>
          <p:cNvPr id="26" name="Text Placeholder 2">
            <a:extLst>
              <a:ext uri="{FF2B5EF4-FFF2-40B4-BE49-F238E27FC236}">
                <a16:creationId xmlns:a16="http://schemas.microsoft.com/office/drawing/2014/main" id="{B4718B10-B6E8-3C4E-AE17-C8299CEE6795}"/>
              </a:ext>
            </a:extLst>
          </p:cNvPr>
          <p:cNvSpPr>
            <a:spLocks noGrp="1"/>
          </p:cNvSpPr>
          <p:nvPr>
            <p:ph type="body" sz="quarter" idx="32" hasCustomPrompt="1"/>
          </p:nvPr>
        </p:nvSpPr>
        <p:spPr>
          <a:xfrm>
            <a:off x="12351458" y="10093903"/>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Tree>
    <p:extLst>
      <p:ext uri="{BB962C8B-B14F-4D97-AF65-F5344CB8AC3E}">
        <p14:creationId xmlns:p14="http://schemas.microsoft.com/office/powerpoint/2010/main" val="14353016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1382158" y="2462251"/>
            <a:ext cx="3082521" cy="3082738"/>
          </a:xfrm>
          <a:prstGeom prst="ellipse">
            <a:avLst/>
          </a:prstGeom>
        </p:spPr>
        <p:txBody>
          <a:bodyPr>
            <a:normAutofit/>
          </a:bodyPr>
          <a:lstStyle>
            <a:lvl1pPr marL="0" indent="0" algn="ctr">
              <a:buNone/>
              <a:defRPr sz="2638"/>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382158" y="5720956"/>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9" name="Picture Placeholder 40">
            <a:extLst>
              <a:ext uri="{FF2B5EF4-FFF2-40B4-BE49-F238E27FC236}">
                <a16:creationId xmlns:a16="http://schemas.microsoft.com/office/drawing/2014/main" id="{4F0A528F-A467-7F4E-A6EA-53E1170BAEC5}"/>
              </a:ext>
            </a:extLst>
          </p:cNvPr>
          <p:cNvSpPr>
            <a:spLocks noGrp="1"/>
          </p:cNvSpPr>
          <p:nvPr>
            <p:ph type="pic" sz="quarter" idx="17" hasCustomPrompt="1"/>
          </p:nvPr>
        </p:nvSpPr>
        <p:spPr>
          <a:xfrm>
            <a:off x="6395620" y="2462251"/>
            <a:ext cx="3082521" cy="3082738"/>
          </a:xfrm>
          <a:prstGeom prst="ellipse">
            <a:avLst/>
          </a:prstGeom>
        </p:spPr>
        <p:txBody>
          <a:bodyPr>
            <a:normAutofit/>
          </a:bodyPr>
          <a:lstStyle>
            <a:lvl1pPr marL="0" indent="0" algn="ctr">
              <a:buNone/>
              <a:defRPr sz="2638"/>
            </a:lvl1pPr>
          </a:lstStyle>
          <a:p>
            <a:r>
              <a:rPr lang="lv-LV"/>
              <a:t>Foto</a:t>
            </a:r>
          </a:p>
        </p:txBody>
      </p:sp>
      <p:sp>
        <p:nvSpPr>
          <p:cNvPr id="11" name="Text Placeholder 2">
            <a:extLst>
              <a:ext uri="{FF2B5EF4-FFF2-40B4-BE49-F238E27FC236}">
                <a16:creationId xmlns:a16="http://schemas.microsoft.com/office/drawing/2014/main" id="{AE47DAB1-5F7B-CE40-B71E-1C8889B51E51}"/>
              </a:ext>
            </a:extLst>
          </p:cNvPr>
          <p:cNvSpPr>
            <a:spLocks noGrp="1"/>
          </p:cNvSpPr>
          <p:nvPr>
            <p:ph type="body" sz="quarter" idx="18" hasCustomPrompt="1"/>
          </p:nvPr>
        </p:nvSpPr>
        <p:spPr>
          <a:xfrm>
            <a:off x="6395620" y="5720956"/>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3" name="Picture Placeholder 40">
            <a:extLst>
              <a:ext uri="{FF2B5EF4-FFF2-40B4-BE49-F238E27FC236}">
                <a16:creationId xmlns:a16="http://schemas.microsoft.com/office/drawing/2014/main" id="{EC9ABC09-08A0-1A42-BE5D-7EA28141E453}"/>
              </a:ext>
            </a:extLst>
          </p:cNvPr>
          <p:cNvSpPr>
            <a:spLocks noGrp="1"/>
          </p:cNvSpPr>
          <p:nvPr>
            <p:ph type="pic" sz="quarter" idx="19" hasCustomPrompt="1"/>
          </p:nvPr>
        </p:nvSpPr>
        <p:spPr>
          <a:xfrm>
            <a:off x="11409081" y="2462251"/>
            <a:ext cx="3082521" cy="3082738"/>
          </a:xfrm>
          <a:prstGeom prst="ellipse">
            <a:avLst/>
          </a:prstGeom>
        </p:spPr>
        <p:txBody>
          <a:bodyPr>
            <a:normAutofit/>
          </a:bodyPr>
          <a:lstStyle>
            <a:lvl1pPr marL="0" indent="0" algn="ctr">
              <a:buNone/>
              <a:defRPr sz="2638"/>
            </a:lvl1pPr>
          </a:lstStyle>
          <a:p>
            <a:r>
              <a:rPr lang="lv-LV"/>
              <a:t>Foto</a:t>
            </a:r>
          </a:p>
        </p:txBody>
      </p:sp>
      <p:sp>
        <p:nvSpPr>
          <p:cNvPr id="14" name="Text Placeholder 2">
            <a:extLst>
              <a:ext uri="{FF2B5EF4-FFF2-40B4-BE49-F238E27FC236}">
                <a16:creationId xmlns:a16="http://schemas.microsoft.com/office/drawing/2014/main" id="{EB4269E5-EAA1-DA4D-8B3F-348DF1DBDEAB}"/>
              </a:ext>
            </a:extLst>
          </p:cNvPr>
          <p:cNvSpPr>
            <a:spLocks noGrp="1"/>
          </p:cNvSpPr>
          <p:nvPr>
            <p:ph type="body" sz="quarter" idx="20" hasCustomPrompt="1"/>
          </p:nvPr>
        </p:nvSpPr>
        <p:spPr>
          <a:xfrm>
            <a:off x="11409081" y="5720956"/>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9" name="Picture Placeholder 40">
            <a:extLst>
              <a:ext uri="{FF2B5EF4-FFF2-40B4-BE49-F238E27FC236}">
                <a16:creationId xmlns:a16="http://schemas.microsoft.com/office/drawing/2014/main" id="{9C3B4D56-AC56-B143-A967-814F6A655798}"/>
              </a:ext>
            </a:extLst>
          </p:cNvPr>
          <p:cNvSpPr>
            <a:spLocks noGrp="1"/>
          </p:cNvSpPr>
          <p:nvPr>
            <p:ph type="pic" sz="quarter" idx="25" hasCustomPrompt="1"/>
          </p:nvPr>
        </p:nvSpPr>
        <p:spPr>
          <a:xfrm>
            <a:off x="1382158" y="6835198"/>
            <a:ext cx="3082521" cy="3082738"/>
          </a:xfrm>
          <a:prstGeom prst="ellipse">
            <a:avLst/>
          </a:prstGeom>
        </p:spPr>
        <p:txBody>
          <a:bodyPr>
            <a:normAutofit/>
          </a:bodyPr>
          <a:lstStyle>
            <a:lvl1pPr marL="0" indent="0" algn="ctr">
              <a:buNone/>
              <a:defRPr sz="2638"/>
            </a:lvl1pPr>
          </a:lstStyle>
          <a:p>
            <a:r>
              <a:rPr lang="lv-LV"/>
              <a:t>Foto</a:t>
            </a:r>
          </a:p>
        </p:txBody>
      </p:sp>
      <p:sp>
        <p:nvSpPr>
          <p:cNvPr id="20" name="Text Placeholder 2">
            <a:extLst>
              <a:ext uri="{FF2B5EF4-FFF2-40B4-BE49-F238E27FC236}">
                <a16:creationId xmlns:a16="http://schemas.microsoft.com/office/drawing/2014/main" id="{DCA30FC3-5687-D840-A7D5-4B495B7E38A1}"/>
              </a:ext>
            </a:extLst>
          </p:cNvPr>
          <p:cNvSpPr>
            <a:spLocks noGrp="1"/>
          </p:cNvSpPr>
          <p:nvPr>
            <p:ph type="body" sz="quarter" idx="26" hasCustomPrompt="1"/>
          </p:nvPr>
        </p:nvSpPr>
        <p:spPr>
          <a:xfrm>
            <a:off x="1382158" y="10093903"/>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21" name="Picture Placeholder 40">
            <a:extLst>
              <a:ext uri="{FF2B5EF4-FFF2-40B4-BE49-F238E27FC236}">
                <a16:creationId xmlns:a16="http://schemas.microsoft.com/office/drawing/2014/main" id="{51D56D81-678E-0948-BF23-5298C6B2A937}"/>
              </a:ext>
            </a:extLst>
          </p:cNvPr>
          <p:cNvSpPr>
            <a:spLocks noGrp="1"/>
          </p:cNvSpPr>
          <p:nvPr>
            <p:ph type="pic" sz="quarter" idx="27" hasCustomPrompt="1"/>
          </p:nvPr>
        </p:nvSpPr>
        <p:spPr>
          <a:xfrm>
            <a:off x="6395620" y="6835198"/>
            <a:ext cx="3082521" cy="3082738"/>
          </a:xfrm>
          <a:prstGeom prst="ellipse">
            <a:avLst/>
          </a:prstGeom>
        </p:spPr>
        <p:txBody>
          <a:bodyPr>
            <a:normAutofit/>
          </a:bodyPr>
          <a:lstStyle>
            <a:lvl1pPr marL="0" indent="0" algn="ctr">
              <a:buNone/>
              <a:defRPr sz="2638"/>
            </a:lvl1pPr>
          </a:lstStyle>
          <a:p>
            <a:r>
              <a:rPr lang="lv-LV"/>
              <a:t>Foto</a:t>
            </a:r>
          </a:p>
        </p:txBody>
      </p:sp>
      <p:sp>
        <p:nvSpPr>
          <p:cNvPr id="22" name="Text Placeholder 2">
            <a:extLst>
              <a:ext uri="{FF2B5EF4-FFF2-40B4-BE49-F238E27FC236}">
                <a16:creationId xmlns:a16="http://schemas.microsoft.com/office/drawing/2014/main" id="{B2C83E59-368A-A547-B8AF-CB7DC6B8F85A}"/>
              </a:ext>
            </a:extLst>
          </p:cNvPr>
          <p:cNvSpPr>
            <a:spLocks noGrp="1"/>
          </p:cNvSpPr>
          <p:nvPr>
            <p:ph type="body" sz="quarter" idx="28" hasCustomPrompt="1"/>
          </p:nvPr>
        </p:nvSpPr>
        <p:spPr>
          <a:xfrm>
            <a:off x="6395620" y="10093903"/>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23" name="Picture Placeholder 40">
            <a:extLst>
              <a:ext uri="{FF2B5EF4-FFF2-40B4-BE49-F238E27FC236}">
                <a16:creationId xmlns:a16="http://schemas.microsoft.com/office/drawing/2014/main" id="{3857E7FD-FF75-3D43-BEE7-C62955649A2F}"/>
              </a:ext>
            </a:extLst>
          </p:cNvPr>
          <p:cNvSpPr>
            <a:spLocks noGrp="1"/>
          </p:cNvSpPr>
          <p:nvPr>
            <p:ph type="pic" sz="quarter" idx="29" hasCustomPrompt="1"/>
          </p:nvPr>
        </p:nvSpPr>
        <p:spPr>
          <a:xfrm>
            <a:off x="11409081" y="6835198"/>
            <a:ext cx="3082521" cy="3082738"/>
          </a:xfrm>
          <a:prstGeom prst="ellipse">
            <a:avLst/>
          </a:prstGeom>
        </p:spPr>
        <p:txBody>
          <a:bodyPr>
            <a:normAutofit/>
          </a:bodyPr>
          <a:lstStyle>
            <a:lvl1pPr marL="0" indent="0" algn="ctr">
              <a:buNone/>
              <a:defRPr sz="2638"/>
            </a:lvl1pPr>
          </a:lstStyle>
          <a:p>
            <a:r>
              <a:rPr lang="lv-LV"/>
              <a:t>Foto</a:t>
            </a:r>
          </a:p>
        </p:txBody>
      </p:sp>
      <p:sp>
        <p:nvSpPr>
          <p:cNvPr id="24" name="Text Placeholder 2">
            <a:extLst>
              <a:ext uri="{FF2B5EF4-FFF2-40B4-BE49-F238E27FC236}">
                <a16:creationId xmlns:a16="http://schemas.microsoft.com/office/drawing/2014/main" id="{721F32C2-6155-9541-90AA-9034612F5443}"/>
              </a:ext>
            </a:extLst>
          </p:cNvPr>
          <p:cNvSpPr>
            <a:spLocks noGrp="1"/>
          </p:cNvSpPr>
          <p:nvPr>
            <p:ph type="body" sz="quarter" idx="30" hasCustomPrompt="1"/>
          </p:nvPr>
        </p:nvSpPr>
        <p:spPr>
          <a:xfrm>
            <a:off x="11409081" y="10093903"/>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Tree>
    <p:extLst>
      <p:ext uri="{BB962C8B-B14F-4D97-AF65-F5344CB8AC3E}">
        <p14:creationId xmlns:p14="http://schemas.microsoft.com/office/powerpoint/2010/main" val="3689715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1382158" y="2952323"/>
            <a:ext cx="3951714" cy="3951991"/>
          </a:xfrm>
          <a:prstGeom prst="ellipse">
            <a:avLst/>
          </a:prstGeom>
        </p:spPr>
        <p:txBody>
          <a:bodyPr>
            <a:normAutofit/>
          </a:bodyPr>
          <a:lstStyle>
            <a:lvl1pPr marL="0" indent="0" algn="ctr">
              <a:buNone/>
              <a:defRPr sz="2638"/>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815653" y="7155675"/>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5" name="Picture Placeholder 40">
            <a:extLst>
              <a:ext uri="{FF2B5EF4-FFF2-40B4-BE49-F238E27FC236}">
                <a16:creationId xmlns:a16="http://schemas.microsoft.com/office/drawing/2014/main" id="{479053EE-4FFB-C44D-BC3F-B935B35B83C6}"/>
              </a:ext>
            </a:extLst>
          </p:cNvPr>
          <p:cNvSpPr>
            <a:spLocks noGrp="1"/>
          </p:cNvSpPr>
          <p:nvPr>
            <p:ph type="pic" sz="quarter" idx="17" hasCustomPrompt="1"/>
          </p:nvPr>
        </p:nvSpPr>
        <p:spPr>
          <a:xfrm>
            <a:off x="5717104" y="2952323"/>
            <a:ext cx="3951714" cy="3951991"/>
          </a:xfrm>
          <a:prstGeom prst="ellipse">
            <a:avLst/>
          </a:prstGeom>
        </p:spPr>
        <p:txBody>
          <a:bodyPr>
            <a:normAutofit/>
          </a:bodyPr>
          <a:lstStyle>
            <a:lvl1pPr marL="0" indent="0" algn="ctr">
              <a:buNone/>
              <a:defRPr sz="2638"/>
            </a:lvl1pPr>
          </a:lstStyle>
          <a:p>
            <a:r>
              <a:rPr lang="lv-LV"/>
              <a:t>Foto</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6150599" y="7155675"/>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7" name="Picture Placeholder 40">
            <a:extLst>
              <a:ext uri="{FF2B5EF4-FFF2-40B4-BE49-F238E27FC236}">
                <a16:creationId xmlns:a16="http://schemas.microsoft.com/office/drawing/2014/main" id="{DFF98D52-04EB-B743-BDC3-99B5E22072EF}"/>
              </a:ext>
            </a:extLst>
          </p:cNvPr>
          <p:cNvSpPr>
            <a:spLocks noGrp="1"/>
          </p:cNvSpPr>
          <p:nvPr>
            <p:ph type="pic" sz="quarter" idx="19" hasCustomPrompt="1"/>
          </p:nvPr>
        </p:nvSpPr>
        <p:spPr>
          <a:xfrm>
            <a:off x="10052049" y="2952323"/>
            <a:ext cx="3951714" cy="3951991"/>
          </a:xfrm>
          <a:prstGeom prst="ellipse">
            <a:avLst/>
          </a:prstGeom>
        </p:spPr>
        <p:txBody>
          <a:bodyPr>
            <a:normAutofit/>
          </a:bodyPr>
          <a:lstStyle>
            <a:lvl1pPr marL="0" indent="0" algn="ctr">
              <a:buNone/>
              <a:defRPr sz="2638"/>
            </a:lvl1pPr>
          </a:lstStyle>
          <a:p>
            <a:r>
              <a:rPr lang="lv-LV"/>
              <a:t>Foto</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10485546" y="7155675"/>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27" name="Picture Placeholder 40">
            <a:extLst>
              <a:ext uri="{FF2B5EF4-FFF2-40B4-BE49-F238E27FC236}">
                <a16:creationId xmlns:a16="http://schemas.microsoft.com/office/drawing/2014/main" id="{6DE696D6-5DCE-334E-A0AB-AA6048429E12}"/>
              </a:ext>
            </a:extLst>
          </p:cNvPr>
          <p:cNvSpPr>
            <a:spLocks noGrp="1"/>
          </p:cNvSpPr>
          <p:nvPr>
            <p:ph type="pic" sz="quarter" idx="21" hasCustomPrompt="1"/>
          </p:nvPr>
        </p:nvSpPr>
        <p:spPr>
          <a:xfrm>
            <a:off x="14386997" y="2952323"/>
            <a:ext cx="3951714" cy="3951991"/>
          </a:xfrm>
          <a:prstGeom prst="ellipse">
            <a:avLst/>
          </a:prstGeom>
        </p:spPr>
        <p:txBody>
          <a:bodyPr>
            <a:normAutofit/>
          </a:bodyPr>
          <a:lstStyle>
            <a:lvl1pPr marL="0" indent="0" algn="ctr">
              <a:buNone/>
              <a:defRPr sz="2638"/>
            </a:lvl1pPr>
          </a:lstStyle>
          <a:p>
            <a:r>
              <a:rPr lang="lv-LV"/>
              <a:t>Foto</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14820492" y="7155675"/>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Tree>
    <p:extLst>
      <p:ext uri="{BB962C8B-B14F-4D97-AF65-F5344CB8AC3E}">
        <p14:creationId xmlns:p14="http://schemas.microsoft.com/office/powerpoint/2010/main" val="14720100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1382154" y="3140811"/>
            <a:ext cx="5063722" cy="5064077"/>
          </a:xfrm>
          <a:prstGeom prst="ellipse">
            <a:avLst/>
          </a:prstGeom>
        </p:spPr>
        <p:txBody>
          <a:bodyPr>
            <a:normAutofit/>
          </a:bodyPr>
          <a:lstStyle>
            <a:lvl1pPr marL="0" indent="0" algn="ctr">
              <a:buNone/>
              <a:defRPr sz="2638"/>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2372755" y="8488340"/>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27" name="Picture Placeholder 40">
            <a:extLst>
              <a:ext uri="{FF2B5EF4-FFF2-40B4-BE49-F238E27FC236}">
                <a16:creationId xmlns:a16="http://schemas.microsoft.com/office/drawing/2014/main" id="{5D46201D-37FE-594C-A13C-3C258D7731E6}"/>
              </a:ext>
            </a:extLst>
          </p:cNvPr>
          <p:cNvSpPr>
            <a:spLocks noGrp="1"/>
          </p:cNvSpPr>
          <p:nvPr>
            <p:ph type="pic" sz="quarter" idx="17" hasCustomPrompt="1"/>
          </p:nvPr>
        </p:nvSpPr>
        <p:spPr>
          <a:xfrm>
            <a:off x="6998737" y="3140811"/>
            <a:ext cx="5063722" cy="5064077"/>
          </a:xfrm>
          <a:prstGeom prst="ellipse">
            <a:avLst/>
          </a:prstGeom>
        </p:spPr>
        <p:txBody>
          <a:bodyPr>
            <a:normAutofit/>
          </a:bodyPr>
          <a:lstStyle>
            <a:lvl1pPr marL="0" indent="0" algn="ctr">
              <a:buNone/>
              <a:defRPr sz="2638"/>
            </a:lvl1pPr>
          </a:lstStyle>
          <a:p>
            <a:r>
              <a:rPr lang="lv-LV"/>
              <a:t>Foto</a:t>
            </a:r>
          </a:p>
        </p:txBody>
      </p:sp>
      <p:sp>
        <p:nvSpPr>
          <p:cNvPr id="28" name="Text Placeholder 2">
            <a:extLst>
              <a:ext uri="{FF2B5EF4-FFF2-40B4-BE49-F238E27FC236}">
                <a16:creationId xmlns:a16="http://schemas.microsoft.com/office/drawing/2014/main" id="{74A7C685-0B3F-5D4B-ABFC-97193D8B0682}"/>
              </a:ext>
            </a:extLst>
          </p:cNvPr>
          <p:cNvSpPr>
            <a:spLocks noGrp="1"/>
          </p:cNvSpPr>
          <p:nvPr>
            <p:ph type="body" sz="quarter" idx="18" hasCustomPrompt="1"/>
          </p:nvPr>
        </p:nvSpPr>
        <p:spPr>
          <a:xfrm>
            <a:off x="7989338" y="8488340"/>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29" name="Picture Placeholder 40">
            <a:extLst>
              <a:ext uri="{FF2B5EF4-FFF2-40B4-BE49-F238E27FC236}">
                <a16:creationId xmlns:a16="http://schemas.microsoft.com/office/drawing/2014/main" id="{F730EF31-7D30-444C-AC87-A226B6A501B2}"/>
              </a:ext>
            </a:extLst>
          </p:cNvPr>
          <p:cNvSpPr>
            <a:spLocks noGrp="1"/>
          </p:cNvSpPr>
          <p:nvPr>
            <p:ph type="pic" sz="quarter" idx="19" hasCustomPrompt="1"/>
          </p:nvPr>
        </p:nvSpPr>
        <p:spPr>
          <a:xfrm>
            <a:off x="12615320" y="3140811"/>
            <a:ext cx="5063722" cy="5064077"/>
          </a:xfrm>
          <a:prstGeom prst="ellipse">
            <a:avLst/>
          </a:prstGeom>
        </p:spPr>
        <p:txBody>
          <a:bodyPr>
            <a:normAutofit/>
          </a:bodyPr>
          <a:lstStyle>
            <a:lvl1pPr marL="0" indent="0" algn="ctr">
              <a:buNone/>
              <a:defRPr sz="2638"/>
            </a:lvl1pPr>
          </a:lstStyle>
          <a:p>
            <a:r>
              <a:rPr lang="lv-LV"/>
              <a:t>Foto</a:t>
            </a:r>
          </a:p>
        </p:txBody>
      </p:sp>
      <p:sp>
        <p:nvSpPr>
          <p:cNvPr id="30" name="Text Placeholder 2">
            <a:extLst>
              <a:ext uri="{FF2B5EF4-FFF2-40B4-BE49-F238E27FC236}">
                <a16:creationId xmlns:a16="http://schemas.microsoft.com/office/drawing/2014/main" id="{B3F18B16-ED69-C34A-BD18-E7C5FB319886}"/>
              </a:ext>
            </a:extLst>
          </p:cNvPr>
          <p:cNvSpPr>
            <a:spLocks noGrp="1"/>
          </p:cNvSpPr>
          <p:nvPr>
            <p:ph type="body" sz="quarter" idx="20" hasCustomPrompt="1"/>
          </p:nvPr>
        </p:nvSpPr>
        <p:spPr>
          <a:xfrm>
            <a:off x="13605921" y="8488340"/>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Tree>
    <p:extLst>
      <p:ext uri="{BB962C8B-B14F-4D97-AF65-F5344CB8AC3E}">
        <p14:creationId xmlns:p14="http://schemas.microsoft.com/office/powerpoint/2010/main" val="9126047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rocenti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815653" y="7155675"/>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6150599" y="7155675"/>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10485546" y="7155675"/>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14820492" y="7155675"/>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1" name="Text Placeholder 2">
            <a:extLst>
              <a:ext uri="{FF2B5EF4-FFF2-40B4-BE49-F238E27FC236}">
                <a16:creationId xmlns:a16="http://schemas.microsoft.com/office/drawing/2014/main" id="{E68BAAE3-15A4-874A-B131-6D28E7B0915D}"/>
              </a:ext>
            </a:extLst>
          </p:cNvPr>
          <p:cNvSpPr>
            <a:spLocks noGrp="1"/>
          </p:cNvSpPr>
          <p:nvPr>
            <p:ph type="body" sz="quarter" idx="23" hasCustomPrompt="1"/>
          </p:nvPr>
        </p:nvSpPr>
        <p:spPr>
          <a:xfrm>
            <a:off x="1060645" y="4520285"/>
            <a:ext cx="4592532" cy="2268783"/>
          </a:xfrm>
        </p:spPr>
        <p:txBody>
          <a:bodyPr>
            <a:noAutofit/>
          </a:bodyPr>
          <a:lstStyle>
            <a:lvl1pPr marL="0" indent="0" algn="ctr">
              <a:buNone/>
              <a:defRPr sz="14510"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0%</a:t>
            </a:r>
          </a:p>
        </p:txBody>
      </p:sp>
      <p:sp>
        <p:nvSpPr>
          <p:cNvPr id="12" name="Text Placeholder 2">
            <a:extLst>
              <a:ext uri="{FF2B5EF4-FFF2-40B4-BE49-F238E27FC236}">
                <a16:creationId xmlns:a16="http://schemas.microsoft.com/office/drawing/2014/main" id="{92327A39-39C1-334A-8C75-C473DB6DA75B}"/>
              </a:ext>
            </a:extLst>
          </p:cNvPr>
          <p:cNvSpPr>
            <a:spLocks noGrp="1"/>
          </p:cNvSpPr>
          <p:nvPr>
            <p:ph type="body" sz="quarter" idx="24" hasCustomPrompt="1"/>
          </p:nvPr>
        </p:nvSpPr>
        <p:spPr>
          <a:xfrm>
            <a:off x="5395590" y="4520285"/>
            <a:ext cx="4592532" cy="2268783"/>
          </a:xfrm>
        </p:spPr>
        <p:txBody>
          <a:bodyPr>
            <a:noAutofit/>
          </a:bodyPr>
          <a:lstStyle>
            <a:lvl1pPr marL="0" indent="0" algn="ctr">
              <a:buNone/>
              <a:defRPr sz="14510"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0%</a:t>
            </a:r>
          </a:p>
        </p:txBody>
      </p:sp>
      <p:sp>
        <p:nvSpPr>
          <p:cNvPr id="13" name="Text Placeholder 2">
            <a:extLst>
              <a:ext uri="{FF2B5EF4-FFF2-40B4-BE49-F238E27FC236}">
                <a16:creationId xmlns:a16="http://schemas.microsoft.com/office/drawing/2014/main" id="{BCEB167E-49A1-F849-8E7C-7437EB3598D5}"/>
              </a:ext>
            </a:extLst>
          </p:cNvPr>
          <p:cNvSpPr>
            <a:spLocks noGrp="1"/>
          </p:cNvSpPr>
          <p:nvPr>
            <p:ph type="body" sz="quarter" idx="25" hasCustomPrompt="1"/>
          </p:nvPr>
        </p:nvSpPr>
        <p:spPr>
          <a:xfrm>
            <a:off x="9730539" y="4520285"/>
            <a:ext cx="4592532" cy="2268783"/>
          </a:xfrm>
        </p:spPr>
        <p:txBody>
          <a:bodyPr>
            <a:noAutofit/>
          </a:bodyPr>
          <a:lstStyle>
            <a:lvl1pPr marL="0" indent="0" algn="ctr">
              <a:buNone/>
              <a:defRPr sz="14510"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0%</a:t>
            </a:r>
          </a:p>
        </p:txBody>
      </p:sp>
      <p:sp>
        <p:nvSpPr>
          <p:cNvPr id="14" name="Text Placeholder 2">
            <a:extLst>
              <a:ext uri="{FF2B5EF4-FFF2-40B4-BE49-F238E27FC236}">
                <a16:creationId xmlns:a16="http://schemas.microsoft.com/office/drawing/2014/main" id="{67077936-A88D-914F-A83A-3C04E044F6DF}"/>
              </a:ext>
            </a:extLst>
          </p:cNvPr>
          <p:cNvSpPr>
            <a:spLocks noGrp="1"/>
          </p:cNvSpPr>
          <p:nvPr>
            <p:ph type="body" sz="quarter" idx="26" hasCustomPrompt="1"/>
          </p:nvPr>
        </p:nvSpPr>
        <p:spPr>
          <a:xfrm>
            <a:off x="14065483" y="4520285"/>
            <a:ext cx="4592532" cy="2268783"/>
          </a:xfrm>
        </p:spPr>
        <p:txBody>
          <a:bodyPr>
            <a:noAutofit/>
          </a:bodyPr>
          <a:lstStyle>
            <a:lvl1pPr marL="0" indent="0" algn="ctr">
              <a:buNone/>
              <a:defRPr sz="14510"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0%</a:t>
            </a:r>
          </a:p>
        </p:txBody>
      </p:sp>
    </p:spTree>
    <p:extLst>
      <p:ext uri="{BB962C8B-B14F-4D97-AF65-F5344CB8AC3E}">
        <p14:creationId xmlns:p14="http://schemas.microsoft.com/office/powerpoint/2010/main" val="17410064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rocenti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815653" y="7155675"/>
            <a:ext cx="3082521" cy="640863"/>
          </a:xfrm>
        </p:spPr>
        <p:txBody>
          <a:bodyPr>
            <a:normAutofit/>
          </a:bodyPr>
          <a:lstStyle>
            <a:lvl1pPr marL="0" indent="0" algn="ctr">
              <a:buNone/>
              <a:defRPr sz="2968">
                <a:highlight>
                  <a:srgbClr val="C1D82F"/>
                </a:highlight>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6150599" y="7155675"/>
            <a:ext cx="3082521" cy="640863"/>
          </a:xfrm>
        </p:spPr>
        <p:txBody>
          <a:bodyPr>
            <a:normAutofit/>
          </a:bodyPr>
          <a:lstStyle>
            <a:lvl1pPr marL="0" indent="0" algn="ctr">
              <a:buNone/>
              <a:defRPr sz="2968">
                <a:highlight>
                  <a:srgbClr val="C1D82F"/>
                </a:highlight>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10485546" y="7155675"/>
            <a:ext cx="3082521" cy="640863"/>
          </a:xfrm>
        </p:spPr>
        <p:txBody>
          <a:bodyPr>
            <a:normAutofit/>
          </a:bodyPr>
          <a:lstStyle>
            <a:lvl1pPr marL="0" indent="0" algn="ctr">
              <a:buNone/>
              <a:defRPr sz="2968">
                <a:highlight>
                  <a:srgbClr val="C1D82F"/>
                </a:highlight>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14820492" y="7155675"/>
            <a:ext cx="3082521" cy="640863"/>
          </a:xfrm>
        </p:spPr>
        <p:txBody>
          <a:bodyPr>
            <a:normAutofit/>
          </a:bodyPr>
          <a:lstStyle>
            <a:lvl1pPr marL="0" indent="0" algn="ctr">
              <a:buNone/>
              <a:defRPr sz="2968">
                <a:highlight>
                  <a:srgbClr val="C1D82F"/>
                </a:highlight>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1" name="Text Placeholder 2">
            <a:extLst>
              <a:ext uri="{FF2B5EF4-FFF2-40B4-BE49-F238E27FC236}">
                <a16:creationId xmlns:a16="http://schemas.microsoft.com/office/drawing/2014/main" id="{E68BAAE3-15A4-874A-B131-6D28E7B0915D}"/>
              </a:ext>
            </a:extLst>
          </p:cNvPr>
          <p:cNvSpPr>
            <a:spLocks noGrp="1"/>
          </p:cNvSpPr>
          <p:nvPr>
            <p:ph type="body" sz="quarter" idx="23" hasCustomPrompt="1"/>
          </p:nvPr>
        </p:nvSpPr>
        <p:spPr>
          <a:xfrm>
            <a:off x="1060645" y="4520285"/>
            <a:ext cx="4592532" cy="2268783"/>
          </a:xfrm>
        </p:spPr>
        <p:txBody>
          <a:bodyPr>
            <a:noAutofit/>
          </a:bodyPr>
          <a:lstStyle>
            <a:lvl1pPr marL="0" indent="0" algn="ctr">
              <a:buNone/>
              <a:defRPr sz="14510"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0%</a:t>
            </a:r>
          </a:p>
        </p:txBody>
      </p:sp>
      <p:sp>
        <p:nvSpPr>
          <p:cNvPr id="12" name="Text Placeholder 2">
            <a:extLst>
              <a:ext uri="{FF2B5EF4-FFF2-40B4-BE49-F238E27FC236}">
                <a16:creationId xmlns:a16="http://schemas.microsoft.com/office/drawing/2014/main" id="{92327A39-39C1-334A-8C75-C473DB6DA75B}"/>
              </a:ext>
            </a:extLst>
          </p:cNvPr>
          <p:cNvSpPr>
            <a:spLocks noGrp="1"/>
          </p:cNvSpPr>
          <p:nvPr>
            <p:ph type="body" sz="quarter" idx="24" hasCustomPrompt="1"/>
          </p:nvPr>
        </p:nvSpPr>
        <p:spPr>
          <a:xfrm>
            <a:off x="5395590" y="4520285"/>
            <a:ext cx="4592532" cy="2268783"/>
          </a:xfrm>
        </p:spPr>
        <p:txBody>
          <a:bodyPr>
            <a:noAutofit/>
          </a:bodyPr>
          <a:lstStyle>
            <a:lvl1pPr marL="0" indent="0" algn="ctr">
              <a:buNone/>
              <a:defRPr sz="14510"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0%</a:t>
            </a:r>
          </a:p>
        </p:txBody>
      </p:sp>
      <p:sp>
        <p:nvSpPr>
          <p:cNvPr id="13" name="Text Placeholder 2">
            <a:extLst>
              <a:ext uri="{FF2B5EF4-FFF2-40B4-BE49-F238E27FC236}">
                <a16:creationId xmlns:a16="http://schemas.microsoft.com/office/drawing/2014/main" id="{BCEB167E-49A1-F849-8E7C-7437EB3598D5}"/>
              </a:ext>
            </a:extLst>
          </p:cNvPr>
          <p:cNvSpPr>
            <a:spLocks noGrp="1"/>
          </p:cNvSpPr>
          <p:nvPr>
            <p:ph type="body" sz="quarter" idx="25" hasCustomPrompt="1"/>
          </p:nvPr>
        </p:nvSpPr>
        <p:spPr>
          <a:xfrm>
            <a:off x="9730539" y="4520285"/>
            <a:ext cx="4592532" cy="2268783"/>
          </a:xfrm>
        </p:spPr>
        <p:txBody>
          <a:bodyPr>
            <a:noAutofit/>
          </a:bodyPr>
          <a:lstStyle>
            <a:lvl1pPr marL="0" indent="0" algn="ctr">
              <a:buNone/>
              <a:defRPr sz="14510"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0%</a:t>
            </a:r>
          </a:p>
        </p:txBody>
      </p:sp>
      <p:sp>
        <p:nvSpPr>
          <p:cNvPr id="14" name="Text Placeholder 2">
            <a:extLst>
              <a:ext uri="{FF2B5EF4-FFF2-40B4-BE49-F238E27FC236}">
                <a16:creationId xmlns:a16="http://schemas.microsoft.com/office/drawing/2014/main" id="{67077936-A88D-914F-A83A-3C04E044F6DF}"/>
              </a:ext>
            </a:extLst>
          </p:cNvPr>
          <p:cNvSpPr>
            <a:spLocks noGrp="1"/>
          </p:cNvSpPr>
          <p:nvPr>
            <p:ph type="body" sz="quarter" idx="26" hasCustomPrompt="1"/>
          </p:nvPr>
        </p:nvSpPr>
        <p:spPr>
          <a:xfrm>
            <a:off x="14065483" y="4520285"/>
            <a:ext cx="4592532" cy="2268783"/>
          </a:xfrm>
        </p:spPr>
        <p:txBody>
          <a:bodyPr>
            <a:noAutofit/>
          </a:bodyPr>
          <a:lstStyle>
            <a:lvl1pPr marL="0" indent="0" algn="ctr">
              <a:buNone/>
              <a:defRPr sz="14510" b="1" i="0">
                <a:latin typeface="Century Gothic" panose="020B0502020202020204" pitchFamily="34" charset="0"/>
              </a:defRPr>
            </a:lvl1pPr>
            <a:lvl2pPr marL="753888" indent="0">
              <a:buNone/>
              <a:defRPr/>
            </a:lvl2pPr>
            <a:lvl3pPr marL="1507776" indent="0">
              <a:buNone/>
              <a:defRPr/>
            </a:lvl3pPr>
            <a:lvl4pPr marL="2261663" indent="0">
              <a:buNone/>
              <a:defRPr/>
            </a:lvl4pPr>
            <a:lvl5pPr marL="3015551" indent="0">
              <a:buNone/>
              <a:defRPr/>
            </a:lvl5pPr>
          </a:lstStyle>
          <a:p>
            <a:pPr lvl="0"/>
            <a:r>
              <a:rPr lang="lv-LV"/>
              <a:t>0%</a:t>
            </a:r>
          </a:p>
        </p:txBody>
      </p:sp>
    </p:spTree>
    <p:extLst>
      <p:ext uri="{BB962C8B-B14F-4D97-AF65-F5344CB8AC3E}">
        <p14:creationId xmlns:p14="http://schemas.microsoft.com/office/powerpoint/2010/main" val="29745949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irsraksts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815653" y="7155675"/>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6150599" y="7155675"/>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10485546" y="7155675"/>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14820492" y="7155675"/>
            <a:ext cx="3082521" cy="640863"/>
          </a:xfrm>
        </p:spPr>
        <p:txBody>
          <a:bodyPr>
            <a:normAutofit/>
          </a:bodyPr>
          <a:lstStyle>
            <a:lvl1pPr marL="0" indent="0" algn="ctr">
              <a:buNone/>
              <a:defRPr sz="2968"/>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Tree>
    <p:extLst>
      <p:ext uri="{BB962C8B-B14F-4D97-AF65-F5344CB8AC3E}">
        <p14:creationId xmlns:p14="http://schemas.microsoft.com/office/powerpoint/2010/main" val="17129339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Virsraksts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1382158" y="741597"/>
            <a:ext cx="17671047" cy="1186557"/>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815653" y="7155675"/>
            <a:ext cx="3082521" cy="640863"/>
          </a:xfrm>
        </p:spPr>
        <p:txBody>
          <a:bodyPr>
            <a:normAutofit/>
          </a:bodyPr>
          <a:lstStyle>
            <a:lvl1pPr marL="0" indent="0" algn="ctr">
              <a:buNone/>
              <a:defRPr sz="2968">
                <a:highlight>
                  <a:srgbClr val="C1D82F"/>
                </a:highlight>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6150599" y="7155675"/>
            <a:ext cx="3082521" cy="640863"/>
          </a:xfrm>
        </p:spPr>
        <p:txBody>
          <a:bodyPr>
            <a:normAutofit/>
          </a:bodyPr>
          <a:lstStyle>
            <a:lvl1pPr marL="0" indent="0" algn="ctr">
              <a:buNone/>
              <a:defRPr sz="2968">
                <a:highlight>
                  <a:srgbClr val="C1D82F"/>
                </a:highlight>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10485546" y="7155675"/>
            <a:ext cx="3082521" cy="640863"/>
          </a:xfrm>
        </p:spPr>
        <p:txBody>
          <a:bodyPr>
            <a:normAutofit/>
          </a:bodyPr>
          <a:lstStyle>
            <a:lvl1pPr marL="0" indent="0" algn="ctr">
              <a:buNone/>
              <a:defRPr sz="2968">
                <a:highlight>
                  <a:srgbClr val="C1D82F"/>
                </a:highlight>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14820492" y="7155675"/>
            <a:ext cx="3082521" cy="640863"/>
          </a:xfrm>
        </p:spPr>
        <p:txBody>
          <a:bodyPr>
            <a:normAutofit/>
          </a:bodyPr>
          <a:lstStyle>
            <a:lvl1pPr marL="0" indent="0" algn="ctr">
              <a:buNone/>
              <a:defRPr sz="2968">
                <a:highlight>
                  <a:srgbClr val="C1D82F"/>
                </a:highlight>
              </a:defRPr>
            </a:lvl1pPr>
            <a:lvl2pPr marL="753888" indent="0">
              <a:buNone/>
              <a:defRPr/>
            </a:lvl2pPr>
            <a:lvl3pPr marL="1507776" indent="0">
              <a:buNone/>
              <a:defRPr/>
            </a:lvl3pPr>
            <a:lvl4pPr marL="2261663" indent="0">
              <a:buNone/>
              <a:defRPr/>
            </a:lvl4pPr>
            <a:lvl5pPr marL="3015551" indent="0">
              <a:buNone/>
              <a:defRPr/>
            </a:lvl5pPr>
          </a:lstStyle>
          <a:p>
            <a:pPr lvl="0"/>
            <a:r>
              <a:rPr lang="lv-LV"/>
              <a:t>Teksts</a:t>
            </a:r>
          </a:p>
        </p:txBody>
      </p:sp>
    </p:spTree>
    <p:extLst>
      <p:ext uri="{BB962C8B-B14F-4D97-AF65-F5344CB8AC3E}">
        <p14:creationId xmlns:p14="http://schemas.microsoft.com/office/powerpoint/2010/main" val="3479646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image" Target="../media/image13.emf"/><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theme" Target="../theme/theme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8" Type="http://schemas.openxmlformats.org/officeDocument/2006/relationships/slideLayout" Target="../slideLayouts/slideLayout16.xml"/><Relationship Id="rId3"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theme" Target="../theme/theme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image" Target="../media/image13.emf"/><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8" Type="http://schemas.openxmlformats.org/officeDocument/2006/relationships/slideLayout" Target="../slideLayouts/slideLayout52.xml"/><Relationship Id="rId3"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image" Target="../media/image13.emf"/><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theme" Target="../theme/theme4.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8" Type="http://schemas.openxmlformats.org/officeDocument/2006/relationships/slideLayout" Target="../slideLayouts/slideLayout90.xml"/><Relationship Id="rId3" Type="http://schemas.openxmlformats.org/officeDocument/2006/relationships/slideLayout" Target="../slideLayouts/slideLayout8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image" Target="../media/image23.png"/><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theme" Target="../theme/theme5.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8" Type="http://schemas.openxmlformats.org/officeDocument/2006/relationships/slideLayout" Target="../slideLayouts/slideLayout126.xml"/><Relationship Id="rId3" Type="http://schemas.openxmlformats.org/officeDocument/2006/relationships/slideLayout" Target="../slideLayouts/slideLayout12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5" Type="http://schemas.openxmlformats.org/officeDocument/2006/relationships/slideLayout" Target="../slideLayouts/slideLayout158.xml"/><Relationship Id="rId10" Type="http://schemas.openxmlformats.org/officeDocument/2006/relationships/theme" Target="../theme/theme6.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slideLayout" Target="../slideLayouts/slideLayout188.xml"/><Relationship Id="rId39" Type="http://schemas.openxmlformats.org/officeDocument/2006/relationships/slideLayout" Target="../slideLayouts/slideLayout201.xml"/><Relationship Id="rId21" Type="http://schemas.openxmlformats.org/officeDocument/2006/relationships/slideLayout" Target="../slideLayouts/slideLayout183.xml"/><Relationship Id="rId34" Type="http://schemas.openxmlformats.org/officeDocument/2006/relationships/slideLayout" Target="../slideLayouts/slideLayout196.xml"/><Relationship Id="rId42" Type="http://schemas.openxmlformats.org/officeDocument/2006/relationships/slideLayout" Target="../slideLayouts/slideLayout204.xml"/><Relationship Id="rId47" Type="http://schemas.openxmlformats.org/officeDocument/2006/relationships/slideLayout" Target="../slideLayouts/slideLayout209.xml"/><Relationship Id="rId50" Type="http://schemas.openxmlformats.org/officeDocument/2006/relationships/slideLayout" Target="../slideLayouts/slideLayout212.xml"/><Relationship Id="rId7" Type="http://schemas.openxmlformats.org/officeDocument/2006/relationships/slideLayout" Target="../slideLayouts/slideLayout16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9" Type="http://schemas.openxmlformats.org/officeDocument/2006/relationships/slideLayout" Target="../slideLayouts/slideLayout191.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32" Type="http://schemas.openxmlformats.org/officeDocument/2006/relationships/slideLayout" Target="../slideLayouts/slideLayout194.xml"/><Relationship Id="rId37" Type="http://schemas.openxmlformats.org/officeDocument/2006/relationships/slideLayout" Target="../slideLayouts/slideLayout199.xml"/><Relationship Id="rId40" Type="http://schemas.openxmlformats.org/officeDocument/2006/relationships/slideLayout" Target="../slideLayouts/slideLayout202.xml"/><Relationship Id="rId45" Type="http://schemas.openxmlformats.org/officeDocument/2006/relationships/slideLayout" Target="../slideLayouts/slideLayout207.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36" Type="http://schemas.openxmlformats.org/officeDocument/2006/relationships/slideLayout" Target="../slideLayouts/slideLayout198.xml"/><Relationship Id="rId49" Type="http://schemas.openxmlformats.org/officeDocument/2006/relationships/slideLayout" Target="../slideLayouts/slideLayout211.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31" Type="http://schemas.openxmlformats.org/officeDocument/2006/relationships/slideLayout" Target="../slideLayouts/slideLayout193.xml"/><Relationship Id="rId44" Type="http://schemas.openxmlformats.org/officeDocument/2006/relationships/slideLayout" Target="../slideLayouts/slideLayout206.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slideLayout" Target="../slideLayouts/slideLayout192.xml"/><Relationship Id="rId35" Type="http://schemas.openxmlformats.org/officeDocument/2006/relationships/slideLayout" Target="../slideLayouts/slideLayout197.xml"/><Relationship Id="rId43" Type="http://schemas.openxmlformats.org/officeDocument/2006/relationships/slideLayout" Target="../slideLayouts/slideLayout205.xml"/><Relationship Id="rId48" Type="http://schemas.openxmlformats.org/officeDocument/2006/relationships/slideLayout" Target="../slideLayouts/slideLayout210.xml"/><Relationship Id="rId8" Type="http://schemas.openxmlformats.org/officeDocument/2006/relationships/slideLayout" Target="../slideLayouts/slideLayout170.xml"/><Relationship Id="rId51" Type="http://schemas.openxmlformats.org/officeDocument/2006/relationships/theme" Target="../theme/theme7.xml"/><Relationship Id="rId3" Type="http://schemas.openxmlformats.org/officeDocument/2006/relationships/slideLayout" Target="../slideLayouts/slideLayout165.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33" Type="http://schemas.openxmlformats.org/officeDocument/2006/relationships/slideLayout" Target="../slideLayouts/slideLayout195.xml"/><Relationship Id="rId38" Type="http://schemas.openxmlformats.org/officeDocument/2006/relationships/slideLayout" Target="../slideLayouts/slideLayout200.xml"/><Relationship Id="rId46" Type="http://schemas.openxmlformats.org/officeDocument/2006/relationships/slideLayout" Target="../slideLayouts/slideLayout208.xml"/><Relationship Id="rId20" Type="http://schemas.openxmlformats.org/officeDocument/2006/relationships/slideLayout" Target="../slideLayouts/slideLayout182.xml"/><Relationship Id="rId41" Type="http://schemas.openxmlformats.org/officeDocument/2006/relationships/slideLayout" Target="../slideLayouts/slideLayout203.xml"/><Relationship Id="rId1" Type="http://schemas.openxmlformats.org/officeDocument/2006/relationships/slideLayout" Target="../slideLayouts/slideLayout163.xml"/><Relationship Id="rId6" Type="http://schemas.openxmlformats.org/officeDocument/2006/relationships/slideLayout" Target="../slideLayouts/slideLayout1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5" Type="http://schemas.openxmlformats.org/officeDocument/2006/relationships/slideLayout" Target="../slideLayouts/slideLayout217.xml"/><Relationship Id="rId10" Type="http://schemas.openxmlformats.org/officeDocument/2006/relationships/theme" Target="../theme/theme8.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34.xml"/><Relationship Id="rId18" Type="http://schemas.openxmlformats.org/officeDocument/2006/relationships/slideLayout" Target="../slideLayouts/slideLayout239.xml"/><Relationship Id="rId26" Type="http://schemas.openxmlformats.org/officeDocument/2006/relationships/slideLayout" Target="../slideLayouts/slideLayout247.xml"/><Relationship Id="rId39" Type="http://schemas.openxmlformats.org/officeDocument/2006/relationships/slideLayout" Target="../slideLayouts/slideLayout260.xml"/><Relationship Id="rId21" Type="http://schemas.openxmlformats.org/officeDocument/2006/relationships/slideLayout" Target="../slideLayouts/slideLayout242.xml"/><Relationship Id="rId34" Type="http://schemas.openxmlformats.org/officeDocument/2006/relationships/slideLayout" Target="../slideLayouts/slideLayout255.xml"/><Relationship Id="rId42" Type="http://schemas.openxmlformats.org/officeDocument/2006/relationships/slideLayout" Target="../slideLayouts/slideLayout263.xml"/><Relationship Id="rId47" Type="http://schemas.openxmlformats.org/officeDocument/2006/relationships/slideLayout" Target="../slideLayouts/slideLayout268.xml"/><Relationship Id="rId50" Type="http://schemas.openxmlformats.org/officeDocument/2006/relationships/theme" Target="../theme/theme9.xml"/><Relationship Id="rId7" Type="http://schemas.openxmlformats.org/officeDocument/2006/relationships/slideLayout" Target="../slideLayouts/slideLayout228.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29" Type="http://schemas.openxmlformats.org/officeDocument/2006/relationships/slideLayout" Target="../slideLayouts/slideLayout250.xml"/><Relationship Id="rId11" Type="http://schemas.openxmlformats.org/officeDocument/2006/relationships/slideLayout" Target="../slideLayouts/slideLayout232.xml"/><Relationship Id="rId24" Type="http://schemas.openxmlformats.org/officeDocument/2006/relationships/slideLayout" Target="../slideLayouts/slideLayout245.xml"/><Relationship Id="rId32" Type="http://schemas.openxmlformats.org/officeDocument/2006/relationships/slideLayout" Target="../slideLayouts/slideLayout253.xml"/><Relationship Id="rId37" Type="http://schemas.openxmlformats.org/officeDocument/2006/relationships/slideLayout" Target="../slideLayouts/slideLayout258.xml"/><Relationship Id="rId40" Type="http://schemas.openxmlformats.org/officeDocument/2006/relationships/slideLayout" Target="../slideLayouts/slideLayout261.xml"/><Relationship Id="rId45" Type="http://schemas.openxmlformats.org/officeDocument/2006/relationships/slideLayout" Target="../slideLayouts/slideLayout266.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23" Type="http://schemas.openxmlformats.org/officeDocument/2006/relationships/slideLayout" Target="../slideLayouts/slideLayout244.xml"/><Relationship Id="rId28" Type="http://schemas.openxmlformats.org/officeDocument/2006/relationships/slideLayout" Target="../slideLayouts/slideLayout249.xml"/><Relationship Id="rId36" Type="http://schemas.openxmlformats.org/officeDocument/2006/relationships/slideLayout" Target="../slideLayouts/slideLayout257.xml"/><Relationship Id="rId49" Type="http://schemas.openxmlformats.org/officeDocument/2006/relationships/slideLayout" Target="../slideLayouts/slideLayout270.xml"/><Relationship Id="rId10" Type="http://schemas.openxmlformats.org/officeDocument/2006/relationships/slideLayout" Target="../slideLayouts/slideLayout231.xml"/><Relationship Id="rId19" Type="http://schemas.openxmlformats.org/officeDocument/2006/relationships/slideLayout" Target="../slideLayouts/slideLayout240.xml"/><Relationship Id="rId31" Type="http://schemas.openxmlformats.org/officeDocument/2006/relationships/slideLayout" Target="../slideLayouts/slideLayout252.xml"/><Relationship Id="rId44" Type="http://schemas.openxmlformats.org/officeDocument/2006/relationships/slideLayout" Target="../slideLayouts/slideLayout265.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 Id="rId22" Type="http://schemas.openxmlformats.org/officeDocument/2006/relationships/slideLayout" Target="../slideLayouts/slideLayout243.xml"/><Relationship Id="rId27" Type="http://schemas.openxmlformats.org/officeDocument/2006/relationships/slideLayout" Target="../slideLayouts/slideLayout248.xml"/><Relationship Id="rId30" Type="http://schemas.openxmlformats.org/officeDocument/2006/relationships/slideLayout" Target="../slideLayouts/slideLayout251.xml"/><Relationship Id="rId35" Type="http://schemas.openxmlformats.org/officeDocument/2006/relationships/slideLayout" Target="../slideLayouts/slideLayout256.xml"/><Relationship Id="rId43" Type="http://schemas.openxmlformats.org/officeDocument/2006/relationships/slideLayout" Target="../slideLayouts/slideLayout264.xml"/><Relationship Id="rId48" Type="http://schemas.openxmlformats.org/officeDocument/2006/relationships/slideLayout" Target="../slideLayouts/slideLayout269.xml"/><Relationship Id="rId8" Type="http://schemas.openxmlformats.org/officeDocument/2006/relationships/slideLayout" Target="../slideLayouts/slideLayout229.xml"/><Relationship Id="rId3" Type="http://schemas.openxmlformats.org/officeDocument/2006/relationships/slideLayout" Target="../slideLayouts/slideLayout224.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5" Type="http://schemas.openxmlformats.org/officeDocument/2006/relationships/slideLayout" Target="../slideLayouts/slideLayout246.xml"/><Relationship Id="rId33" Type="http://schemas.openxmlformats.org/officeDocument/2006/relationships/slideLayout" Target="../slideLayouts/slideLayout254.xml"/><Relationship Id="rId38" Type="http://schemas.openxmlformats.org/officeDocument/2006/relationships/slideLayout" Target="../slideLayouts/slideLayout259.xml"/><Relationship Id="rId46" Type="http://schemas.openxmlformats.org/officeDocument/2006/relationships/slideLayout" Target="../slideLayouts/slideLayout267.xml"/><Relationship Id="rId20" Type="http://schemas.openxmlformats.org/officeDocument/2006/relationships/slideLayout" Target="../slideLayouts/slideLayout241.xml"/><Relationship Id="rId41" Type="http://schemas.openxmlformats.org/officeDocument/2006/relationships/slideLayout" Target="../slideLayouts/slideLayout262.xml"/><Relationship Id="rId1" Type="http://schemas.openxmlformats.org/officeDocument/2006/relationships/slideLayout" Target="../slideLayouts/slideLayout222.xml"/><Relationship Id="rId6" Type="http://schemas.openxmlformats.org/officeDocument/2006/relationships/slideLayout" Target="../slideLayouts/slideLayout2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 y="0"/>
            <a:ext cx="20104089" cy="11308614"/>
          </a:xfrm>
          <a:prstGeom prst="rect">
            <a:avLst/>
          </a:prstGeom>
          <a:blipFill>
            <a:blip r:embed="rId10" cstate="print"/>
            <a:stretch>
              <a:fillRect/>
            </a:stretch>
          </a:blipFill>
        </p:spPr>
        <p:txBody>
          <a:bodyPr wrap="square" lIns="0" tIns="0" rIns="0" bIns="0" rtlCol="0"/>
          <a:lstStyle/>
          <a:p>
            <a:endParaRPr/>
          </a:p>
        </p:txBody>
      </p:sp>
      <p:sp>
        <p:nvSpPr>
          <p:cNvPr id="2" name="Holder 2"/>
          <p:cNvSpPr>
            <a:spLocks noGrp="1"/>
          </p:cNvSpPr>
          <p:nvPr>
            <p:ph type="title"/>
          </p:nvPr>
        </p:nvSpPr>
        <p:spPr>
          <a:xfrm>
            <a:off x="1072550" y="885476"/>
            <a:ext cx="17958999" cy="1533525"/>
          </a:xfrm>
          <a:prstGeom prst="rect">
            <a:avLst/>
          </a:prstGeom>
        </p:spPr>
        <p:txBody>
          <a:bodyPr wrap="square" lIns="0" tIns="0" rIns="0" bIns="0">
            <a:spAutoFit/>
          </a:bodyPr>
          <a:lstStyle>
            <a:lvl1pPr>
              <a:defRPr sz="4950" b="1" i="0">
                <a:solidFill>
                  <a:srgbClr val="14477D"/>
                </a:solidFill>
                <a:latin typeface="Verdana"/>
                <a:cs typeface="Verdana"/>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2/28/2024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975" r:id="rId6"/>
    <p:sldLayoutId id="2147483979" r:id="rId7"/>
    <p:sldLayoutId id="2147483981"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0BE797-4FB4-5B4B-93F6-EC89F6128894}"/>
              </a:ext>
            </a:extLst>
          </p:cNvPr>
          <p:cNvPicPr>
            <a:picLocks noChangeAspect="1"/>
          </p:cNvPicPr>
          <p:nvPr userDrawn="1"/>
        </p:nvPicPr>
        <p:blipFill rotWithShape="1">
          <a:blip r:embed="rId38"/>
          <a:srcRect l="7563" t="6561" r="7563" b="8565"/>
          <a:stretch/>
        </p:blipFill>
        <p:spPr>
          <a:xfrm>
            <a:off x="0" y="2"/>
            <a:ext cx="20104100" cy="11309350"/>
          </a:xfrm>
          <a:prstGeom prst="rect">
            <a:avLst/>
          </a:prstGeom>
        </p:spPr>
      </p:pic>
      <p:sp>
        <p:nvSpPr>
          <p:cNvPr id="2" name="Title Placeholder 1">
            <a:extLst>
              <a:ext uri="{FF2B5EF4-FFF2-40B4-BE49-F238E27FC236}">
                <a16:creationId xmlns:a16="http://schemas.microsoft.com/office/drawing/2014/main" id="{56FCF6C3-6854-4E4E-BC4C-CC5E27384BDD}"/>
              </a:ext>
            </a:extLst>
          </p:cNvPr>
          <p:cNvSpPr>
            <a:spLocks noGrp="1"/>
          </p:cNvSpPr>
          <p:nvPr>
            <p:ph type="title"/>
          </p:nvPr>
        </p:nvSpPr>
        <p:spPr>
          <a:xfrm>
            <a:off x="1382157" y="602119"/>
            <a:ext cx="17339786" cy="2185952"/>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E7468028-A66B-E740-B6AF-9A8102213C24}"/>
              </a:ext>
            </a:extLst>
          </p:cNvPr>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7DD10B1-F3A1-9849-88DF-62746C4B3963}"/>
              </a:ext>
            </a:extLst>
          </p:cNvPr>
          <p:cNvSpPr>
            <a:spLocks noGrp="1"/>
          </p:cNvSpPr>
          <p:nvPr>
            <p:ph type="dt" sz="half" idx="2"/>
          </p:nvPr>
        </p:nvSpPr>
        <p:spPr>
          <a:xfrm>
            <a:off x="1382157" y="10482093"/>
            <a:ext cx="4523423"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9FAA862E-8960-6947-B215-BE88EFAFE8FA}" type="datetimeFigureOut">
              <a:rPr lang="lv-LV" smtClean="0"/>
              <a:t>28.02.2024</a:t>
            </a:fld>
            <a:endParaRPr lang="lv-LV"/>
          </a:p>
        </p:txBody>
      </p:sp>
      <p:sp>
        <p:nvSpPr>
          <p:cNvPr id="5" name="Footer Placeholder 4">
            <a:extLst>
              <a:ext uri="{FF2B5EF4-FFF2-40B4-BE49-F238E27FC236}">
                <a16:creationId xmlns:a16="http://schemas.microsoft.com/office/drawing/2014/main" id="{1AAB9E73-957F-054C-805F-11E14B5DAFD4}"/>
              </a:ext>
            </a:extLst>
          </p:cNvPr>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3B24221B-1EDD-FF4A-99ED-EDB28CA0E451}"/>
              </a:ext>
            </a:extLst>
          </p:cNvPr>
          <p:cNvSpPr>
            <a:spLocks noGrp="1"/>
          </p:cNvSpPr>
          <p:nvPr>
            <p:ph type="sldNum" sz="quarter" idx="4"/>
          </p:nvPr>
        </p:nvSpPr>
        <p:spPr>
          <a:xfrm>
            <a:off x="14198520" y="10482093"/>
            <a:ext cx="4523423" cy="602118"/>
          </a:xfrm>
          <a:prstGeom prst="rect">
            <a:avLst/>
          </a:prstGeom>
        </p:spPr>
        <p:txBody>
          <a:bodyPr vert="horz" lIns="91440" tIns="45720" rIns="91440" bIns="45720" rtlCol="0" anchor="ctr"/>
          <a:lstStyle>
            <a:lvl1pPr algn="r">
              <a:defRPr sz="1979">
                <a:solidFill>
                  <a:schemeClr val="tx1">
                    <a:tint val="75000"/>
                  </a:schemeClr>
                </a:solidFill>
              </a:defRPr>
            </a:lvl1pPr>
          </a:lstStyle>
          <a:p>
            <a:fld id="{C901C410-2051-824A-BF06-A3C623CBFE17}" type="slidenum">
              <a:rPr lang="lv-LV" smtClean="0"/>
              <a:t>‹#›</a:t>
            </a:fld>
            <a:endParaRPr lang="lv-LV"/>
          </a:p>
        </p:txBody>
      </p:sp>
    </p:spTree>
    <p:extLst>
      <p:ext uri="{BB962C8B-B14F-4D97-AF65-F5344CB8AC3E}">
        <p14:creationId xmlns:p14="http://schemas.microsoft.com/office/powerpoint/2010/main" val="107944541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Lst>
  <p:txStyles>
    <p:titleStyle>
      <a:lvl1pPr algn="l" defTabSz="1507846" rtl="0" eaLnBrk="1" latinLnBrk="0" hangingPunct="1">
        <a:lnSpc>
          <a:spcPct val="90000"/>
        </a:lnSpc>
        <a:spcBef>
          <a:spcPct val="0"/>
        </a:spcBef>
        <a:buNone/>
        <a:defRPr sz="7256" b="1" i="0" kern="1200" cap="all" baseline="0">
          <a:solidFill>
            <a:schemeClr val="tx1"/>
          </a:solidFill>
          <a:latin typeface="Century Gothic" panose="020B0502020202020204" pitchFamily="34" charset="0"/>
          <a:ea typeface="+mj-ea"/>
          <a:cs typeface="+mj-cs"/>
        </a:defRPr>
      </a:lvl1pPr>
    </p:titleStyle>
    <p:bodyStyle>
      <a:lvl1pPr marL="376961" indent="-376961" algn="l" defTabSz="150784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LV"/>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0BE797-4FB4-5B4B-93F6-EC89F6128894}"/>
              </a:ext>
            </a:extLst>
          </p:cNvPr>
          <p:cNvPicPr>
            <a:picLocks noChangeAspect="1"/>
          </p:cNvPicPr>
          <p:nvPr userDrawn="1"/>
        </p:nvPicPr>
        <p:blipFill rotWithShape="1">
          <a:blip r:embed="rId40"/>
          <a:srcRect l="7563" t="6561" r="7563" b="8565"/>
          <a:stretch/>
        </p:blipFill>
        <p:spPr>
          <a:xfrm>
            <a:off x="0" y="2"/>
            <a:ext cx="20104100" cy="11309350"/>
          </a:xfrm>
          <a:prstGeom prst="rect">
            <a:avLst/>
          </a:prstGeom>
        </p:spPr>
      </p:pic>
      <p:sp>
        <p:nvSpPr>
          <p:cNvPr id="2" name="Title Placeholder 1">
            <a:extLst>
              <a:ext uri="{FF2B5EF4-FFF2-40B4-BE49-F238E27FC236}">
                <a16:creationId xmlns:a16="http://schemas.microsoft.com/office/drawing/2014/main" id="{56FCF6C3-6854-4E4E-BC4C-CC5E27384BDD}"/>
              </a:ext>
            </a:extLst>
          </p:cNvPr>
          <p:cNvSpPr>
            <a:spLocks noGrp="1"/>
          </p:cNvSpPr>
          <p:nvPr>
            <p:ph type="title"/>
          </p:nvPr>
        </p:nvSpPr>
        <p:spPr>
          <a:xfrm>
            <a:off x="1382157" y="602119"/>
            <a:ext cx="17339786" cy="2185952"/>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E7468028-A66B-E740-B6AF-9A8102213C24}"/>
              </a:ext>
            </a:extLst>
          </p:cNvPr>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7DD10B1-F3A1-9849-88DF-62746C4B3963}"/>
              </a:ext>
            </a:extLst>
          </p:cNvPr>
          <p:cNvSpPr>
            <a:spLocks noGrp="1"/>
          </p:cNvSpPr>
          <p:nvPr>
            <p:ph type="dt" sz="half" idx="2"/>
          </p:nvPr>
        </p:nvSpPr>
        <p:spPr>
          <a:xfrm>
            <a:off x="1382157" y="10482093"/>
            <a:ext cx="4523423"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9FAA862E-8960-6947-B215-BE88EFAFE8FA}" type="datetimeFigureOut">
              <a:rPr lang="lv-LV" smtClean="0"/>
              <a:t>28.02.2024</a:t>
            </a:fld>
            <a:endParaRPr lang="lv-LV"/>
          </a:p>
        </p:txBody>
      </p:sp>
      <p:sp>
        <p:nvSpPr>
          <p:cNvPr id="5" name="Footer Placeholder 4">
            <a:extLst>
              <a:ext uri="{FF2B5EF4-FFF2-40B4-BE49-F238E27FC236}">
                <a16:creationId xmlns:a16="http://schemas.microsoft.com/office/drawing/2014/main" id="{1AAB9E73-957F-054C-805F-11E14B5DAFD4}"/>
              </a:ext>
            </a:extLst>
          </p:cNvPr>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3B24221B-1EDD-FF4A-99ED-EDB28CA0E451}"/>
              </a:ext>
            </a:extLst>
          </p:cNvPr>
          <p:cNvSpPr>
            <a:spLocks noGrp="1"/>
          </p:cNvSpPr>
          <p:nvPr>
            <p:ph type="sldNum" sz="quarter" idx="4"/>
          </p:nvPr>
        </p:nvSpPr>
        <p:spPr>
          <a:xfrm>
            <a:off x="14198520" y="10482093"/>
            <a:ext cx="4523423" cy="602118"/>
          </a:xfrm>
          <a:prstGeom prst="rect">
            <a:avLst/>
          </a:prstGeom>
        </p:spPr>
        <p:txBody>
          <a:bodyPr vert="horz" lIns="91440" tIns="45720" rIns="91440" bIns="45720" rtlCol="0" anchor="ctr"/>
          <a:lstStyle>
            <a:lvl1pPr algn="r">
              <a:defRPr sz="1979">
                <a:solidFill>
                  <a:schemeClr val="tx1">
                    <a:tint val="75000"/>
                  </a:schemeClr>
                </a:solidFill>
              </a:defRPr>
            </a:lvl1pPr>
          </a:lstStyle>
          <a:p>
            <a:fld id="{C901C410-2051-824A-BF06-A3C623CBFE17}" type="slidenum">
              <a:rPr lang="lv-LV" smtClean="0"/>
              <a:t>‹#›</a:t>
            </a:fld>
            <a:endParaRPr lang="lv-LV"/>
          </a:p>
        </p:txBody>
      </p:sp>
    </p:spTree>
    <p:extLst>
      <p:ext uri="{BB962C8B-B14F-4D97-AF65-F5344CB8AC3E}">
        <p14:creationId xmlns:p14="http://schemas.microsoft.com/office/powerpoint/2010/main" val="303907992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76" r:id="rId36"/>
    <p:sldLayoutId id="2147483777" r:id="rId37"/>
    <p:sldLayoutId id="2147483778" r:id="rId38"/>
  </p:sldLayoutIdLst>
  <p:txStyles>
    <p:titleStyle>
      <a:lvl1pPr algn="l" defTabSz="1507846" rtl="0" eaLnBrk="1" latinLnBrk="0" hangingPunct="1">
        <a:lnSpc>
          <a:spcPct val="90000"/>
        </a:lnSpc>
        <a:spcBef>
          <a:spcPct val="0"/>
        </a:spcBef>
        <a:buNone/>
        <a:defRPr sz="7256" b="1" i="0" kern="1200" cap="all" baseline="0">
          <a:solidFill>
            <a:schemeClr val="tx1"/>
          </a:solidFill>
          <a:latin typeface="Century Gothic" panose="020B0502020202020204" pitchFamily="34" charset="0"/>
          <a:ea typeface="+mj-ea"/>
          <a:cs typeface="+mj-cs"/>
        </a:defRPr>
      </a:lvl1pPr>
    </p:titleStyle>
    <p:bodyStyle>
      <a:lvl1pPr marL="376961" indent="-376961" algn="l" defTabSz="150784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LV"/>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0BE797-4FB4-5B4B-93F6-EC89F6128894}"/>
              </a:ext>
            </a:extLst>
          </p:cNvPr>
          <p:cNvPicPr>
            <a:picLocks noChangeAspect="1"/>
          </p:cNvPicPr>
          <p:nvPr userDrawn="1"/>
        </p:nvPicPr>
        <p:blipFill rotWithShape="1">
          <a:blip r:embed="rId38"/>
          <a:srcRect l="7563" t="6561" r="7563" b="8565"/>
          <a:stretch/>
        </p:blipFill>
        <p:spPr>
          <a:xfrm>
            <a:off x="0" y="2"/>
            <a:ext cx="20104100" cy="11309350"/>
          </a:xfrm>
          <a:prstGeom prst="rect">
            <a:avLst/>
          </a:prstGeom>
        </p:spPr>
      </p:pic>
      <p:sp>
        <p:nvSpPr>
          <p:cNvPr id="2" name="Title Placeholder 1">
            <a:extLst>
              <a:ext uri="{FF2B5EF4-FFF2-40B4-BE49-F238E27FC236}">
                <a16:creationId xmlns:a16="http://schemas.microsoft.com/office/drawing/2014/main" id="{56FCF6C3-6854-4E4E-BC4C-CC5E27384BDD}"/>
              </a:ext>
            </a:extLst>
          </p:cNvPr>
          <p:cNvSpPr>
            <a:spLocks noGrp="1"/>
          </p:cNvSpPr>
          <p:nvPr>
            <p:ph type="title"/>
          </p:nvPr>
        </p:nvSpPr>
        <p:spPr>
          <a:xfrm>
            <a:off x="1382157" y="602120"/>
            <a:ext cx="17339786" cy="2185952"/>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E7468028-A66B-E740-B6AF-9A8102213C24}"/>
              </a:ext>
            </a:extLst>
          </p:cNvPr>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7DD10B1-F3A1-9849-88DF-62746C4B3963}"/>
              </a:ext>
            </a:extLst>
          </p:cNvPr>
          <p:cNvSpPr>
            <a:spLocks noGrp="1"/>
          </p:cNvSpPr>
          <p:nvPr>
            <p:ph type="dt" sz="half" idx="2"/>
          </p:nvPr>
        </p:nvSpPr>
        <p:spPr>
          <a:xfrm>
            <a:off x="1382158" y="10482095"/>
            <a:ext cx="4523423"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9FAA862E-8960-6947-B215-BE88EFAFE8FA}" type="datetimeFigureOut">
              <a:rPr lang="lv-LV" smtClean="0"/>
              <a:t>28.02.2024</a:t>
            </a:fld>
            <a:endParaRPr lang="lv-LV"/>
          </a:p>
        </p:txBody>
      </p:sp>
      <p:sp>
        <p:nvSpPr>
          <p:cNvPr id="5" name="Footer Placeholder 4">
            <a:extLst>
              <a:ext uri="{FF2B5EF4-FFF2-40B4-BE49-F238E27FC236}">
                <a16:creationId xmlns:a16="http://schemas.microsoft.com/office/drawing/2014/main" id="{1AAB9E73-957F-054C-805F-11E14B5DAFD4}"/>
              </a:ext>
            </a:extLst>
          </p:cNvPr>
          <p:cNvSpPr>
            <a:spLocks noGrp="1"/>
          </p:cNvSpPr>
          <p:nvPr>
            <p:ph type="ftr" sz="quarter" idx="3"/>
          </p:nvPr>
        </p:nvSpPr>
        <p:spPr>
          <a:xfrm>
            <a:off x="6659483" y="10482095"/>
            <a:ext cx="6785134"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3B24221B-1EDD-FF4A-99ED-EDB28CA0E451}"/>
              </a:ext>
            </a:extLst>
          </p:cNvPr>
          <p:cNvSpPr>
            <a:spLocks noGrp="1"/>
          </p:cNvSpPr>
          <p:nvPr>
            <p:ph type="sldNum" sz="quarter" idx="4"/>
          </p:nvPr>
        </p:nvSpPr>
        <p:spPr>
          <a:xfrm>
            <a:off x="14198520" y="10482095"/>
            <a:ext cx="4523423" cy="602118"/>
          </a:xfrm>
          <a:prstGeom prst="rect">
            <a:avLst/>
          </a:prstGeom>
        </p:spPr>
        <p:txBody>
          <a:bodyPr vert="horz" lIns="91440" tIns="45720" rIns="91440" bIns="45720" rtlCol="0" anchor="ctr"/>
          <a:lstStyle>
            <a:lvl1pPr algn="r">
              <a:defRPr sz="1979">
                <a:solidFill>
                  <a:schemeClr val="tx1">
                    <a:tint val="75000"/>
                  </a:schemeClr>
                </a:solidFill>
              </a:defRPr>
            </a:lvl1pPr>
          </a:lstStyle>
          <a:p>
            <a:fld id="{C901C410-2051-824A-BF06-A3C623CBFE17}" type="slidenum">
              <a:rPr lang="lv-LV" smtClean="0"/>
              <a:t>‹#›</a:t>
            </a:fld>
            <a:endParaRPr lang="lv-LV"/>
          </a:p>
        </p:txBody>
      </p:sp>
    </p:spTree>
    <p:extLst>
      <p:ext uri="{BB962C8B-B14F-4D97-AF65-F5344CB8AC3E}">
        <p14:creationId xmlns:p14="http://schemas.microsoft.com/office/powerpoint/2010/main" val="344191330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 id="2147483811" r:id="rId29"/>
    <p:sldLayoutId id="2147483812" r:id="rId30"/>
    <p:sldLayoutId id="2147483813" r:id="rId31"/>
    <p:sldLayoutId id="2147483814" r:id="rId32"/>
    <p:sldLayoutId id="2147483815" r:id="rId33"/>
    <p:sldLayoutId id="2147483816" r:id="rId34"/>
    <p:sldLayoutId id="2147483817" r:id="rId35"/>
    <p:sldLayoutId id="2147483818" r:id="rId36"/>
  </p:sldLayoutIdLst>
  <p:txStyles>
    <p:titleStyle>
      <a:lvl1pPr algn="l" defTabSz="1507776" rtl="0" eaLnBrk="1" latinLnBrk="0" hangingPunct="1">
        <a:lnSpc>
          <a:spcPct val="90000"/>
        </a:lnSpc>
        <a:spcBef>
          <a:spcPct val="0"/>
        </a:spcBef>
        <a:buNone/>
        <a:defRPr sz="7256" b="1" i="0" kern="1200" cap="all" baseline="0">
          <a:solidFill>
            <a:schemeClr val="tx1"/>
          </a:solidFill>
          <a:latin typeface="Century Gothic" panose="020B0502020202020204" pitchFamily="34" charset="0"/>
          <a:ea typeface="+mj-ea"/>
          <a:cs typeface="+mj-cs"/>
        </a:defRPr>
      </a:lvl1pPr>
    </p:titleStyle>
    <p:bodyStyle>
      <a:lvl1pPr marL="376943" indent="-376943" algn="l" defTabSz="150777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31" indent="-376943" algn="l" defTabSz="150777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720" indent="-376943" algn="l" defTabSz="150777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608" indent="-376943" algn="l" defTabSz="150777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496" indent="-376943" algn="l" defTabSz="150777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382" indent="-376943" algn="l" defTabSz="150777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271" indent="-376943" algn="l" defTabSz="150777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159" indent="-376943" algn="l" defTabSz="150777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047" indent="-376943" algn="l" defTabSz="150777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LV"/>
      </a:defPPr>
      <a:lvl1pPr marL="0" algn="l" defTabSz="1507776" rtl="0" eaLnBrk="1" latinLnBrk="0" hangingPunct="1">
        <a:defRPr sz="2968" kern="1200">
          <a:solidFill>
            <a:schemeClr val="tx1"/>
          </a:solidFill>
          <a:latin typeface="+mn-lt"/>
          <a:ea typeface="+mn-ea"/>
          <a:cs typeface="+mn-cs"/>
        </a:defRPr>
      </a:lvl1pPr>
      <a:lvl2pPr marL="753888" algn="l" defTabSz="1507776" rtl="0" eaLnBrk="1" latinLnBrk="0" hangingPunct="1">
        <a:defRPr sz="2968" kern="1200">
          <a:solidFill>
            <a:schemeClr val="tx1"/>
          </a:solidFill>
          <a:latin typeface="+mn-lt"/>
          <a:ea typeface="+mn-ea"/>
          <a:cs typeface="+mn-cs"/>
        </a:defRPr>
      </a:lvl2pPr>
      <a:lvl3pPr marL="1507776" algn="l" defTabSz="1507776" rtl="0" eaLnBrk="1" latinLnBrk="0" hangingPunct="1">
        <a:defRPr sz="2968" kern="1200">
          <a:solidFill>
            <a:schemeClr val="tx1"/>
          </a:solidFill>
          <a:latin typeface="+mn-lt"/>
          <a:ea typeface="+mn-ea"/>
          <a:cs typeface="+mn-cs"/>
        </a:defRPr>
      </a:lvl3pPr>
      <a:lvl4pPr marL="2261663" algn="l" defTabSz="1507776" rtl="0" eaLnBrk="1" latinLnBrk="0" hangingPunct="1">
        <a:defRPr sz="2968" kern="1200">
          <a:solidFill>
            <a:schemeClr val="tx1"/>
          </a:solidFill>
          <a:latin typeface="+mn-lt"/>
          <a:ea typeface="+mn-ea"/>
          <a:cs typeface="+mn-cs"/>
        </a:defRPr>
      </a:lvl4pPr>
      <a:lvl5pPr marL="3015551" algn="l" defTabSz="1507776" rtl="0" eaLnBrk="1" latinLnBrk="0" hangingPunct="1">
        <a:defRPr sz="2968" kern="1200">
          <a:solidFill>
            <a:schemeClr val="tx1"/>
          </a:solidFill>
          <a:latin typeface="+mn-lt"/>
          <a:ea typeface="+mn-ea"/>
          <a:cs typeface="+mn-cs"/>
        </a:defRPr>
      </a:lvl5pPr>
      <a:lvl6pPr marL="3769439" algn="l" defTabSz="1507776" rtl="0" eaLnBrk="1" latinLnBrk="0" hangingPunct="1">
        <a:defRPr sz="2968" kern="1200">
          <a:solidFill>
            <a:schemeClr val="tx1"/>
          </a:solidFill>
          <a:latin typeface="+mn-lt"/>
          <a:ea typeface="+mn-ea"/>
          <a:cs typeface="+mn-cs"/>
        </a:defRPr>
      </a:lvl6pPr>
      <a:lvl7pPr marL="4523327" algn="l" defTabSz="1507776" rtl="0" eaLnBrk="1" latinLnBrk="0" hangingPunct="1">
        <a:defRPr sz="2968" kern="1200">
          <a:solidFill>
            <a:schemeClr val="tx1"/>
          </a:solidFill>
          <a:latin typeface="+mn-lt"/>
          <a:ea typeface="+mn-ea"/>
          <a:cs typeface="+mn-cs"/>
        </a:defRPr>
      </a:lvl7pPr>
      <a:lvl8pPr marL="5277216" algn="l" defTabSz="1507776" rtl="0" eaLnBrk="1" latinLnBrk="0" hangingPunct="1">
        <a:defRPr sz="2968" kern="1200">
          <a:solidFill>
            <a:schemeClr val="tx1"/>
          </a:solidFill>
          <a:latin typeface="+mn-lt"/>
          <a:ea typeface="+mn-ea"/>
          <a:cs typeface="+mn-cs"/>
        </a:defRPr>
      </a:lvl8pPr>
      <a:lvl9pPr marL="6031102" algn="l" defTabSz="1507776" rtl="0" eaLnBrk="1" latinLnBrk="0" hangingPunct="1">
        <a:defRPr sz="296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9"/>
          <p:cNvPicPr preferRelativeResize="0"/>
          <p:nvPr/>
        </p:nvPicPr>
        <p:blipFill rotWithShape="1">
          <a:blip r:embed="rId37">
            <a:alphaModFix/>
          </a:blip>
          <a:srcRect l="7563" t="6561" r="7563" b="8564"/>
          <a:stretch/>
        </p:blipFill>
        <p:spPr>
          <a:xfrm>
            <a:off x="0" y="2"/>
            <a:ext cx="20104100" cy="11309350"/>
          </a:xfrm>
          <a:prstGeom prst="rect">
            <a:avLst/>
          </a:prstGeom>
          <a:noFill/>
          <a:ln>
            <a:noFill/>
          </a:ln>
        </p:spPr>
      </p:pic>
      <p:sp>
        <p:nvSpPr>
          <p:cNvPr id="7" name="Google Shape;7;p9"/>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1"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9"/>
          <p:cNvSpPr txBox="1">
            <a:spLocks noGrp="1"/>
          </p:cNvSpPr>
          <p:nvPr>
            <p:ph type="body" idx="1"/>
          </p:nvPr>
        </p:nvSpPr>
        <p:spPr>
          <a:xfrm>
            <a:off x="1382157" y="3010591"/>
            <a:ext cx="17339786" cy="717567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 name="Google Shape;9;p9"/>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979" b="0" i="0" u="none" strike="noStrike" cap="none">
                <a:solidFill>
                  <a:srgbClr val="8892AA"/>
                </a:solidFill>
                <a:latin typeface="Century Gothic"/>
                <a:ea typeface="Century Gothic"/>
                <a:cs typeface="Century Gothic"/>
                <a:sym typeface="Century Gothic"/>
              </a:defRPr>
            </a:lvl1pPr>
            <a:lvl2pPr marR="0" lvl="1" algn="l" rtl="0">
              <a:spcBef>
                <a:spcPts val="0"/>
              </a:spcBef>
              <a:spcAft>
                <a:spcPts val="0"/>
              </a:spcAft>
              <a:buSzPts val="1400"/>
              <a:buNone/>
              <a:defRPr sz="2968"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2968"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2968"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2968"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2968"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2968"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2968"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2968" b="0" i="0" u="none" strike="noStrike" cap="none">
                <a:solidFill>
                  <a:schemeClr val="dk1"/>
                </a:solidFill>
                <a:latin typeface="Century Gothic"/>
                <a:ea typeface="Century Gothic"/>
                <a:cs typeface="Century Gothic"/>
                <a:sym typeface="Century Gothic"/>
              </a:defRPr>
            </a:lvl9pPr>
          </a:lstStyle>
          <a:p>
            <a:endParaRPr/>
          </a:p>
        </p:txBody>
      </p:sp>
      <p:sp>
        <p:nvSpPr>
          <p:cNvPr id="10" name="Google Shape;10;p9"/>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979" b="0" i="0" u="none" strike="noStrike" cap="none">
                <a:solidFill>
                  <a:srgbClr val="8892AA"/>
                </a:solidFill>
                <a:latin typeface="Century Gothic"/>
                <a:ea typeface="Century Gothic"/>
                <a:cs typeface="Century Gothic"/>
                <a:sym typeface="Century Gothic"/>
              </a:defRPr>
            </a:lvl1pPr>
            <a:lvl2pPr marR="0" lvl="1" algn="l" rtl="0">
              <a:spcBef>
                <a:spcPts val="0"/>
              </a:spcBef>
              <a:spcAft>
                <a:spcPts val="0"/>
              </a:spcAft>
              <a:buSzPts val="1400"/>
              <a:buNone/>
              <a:defRPr sz="2968"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2968"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2968"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2968"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2968"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2968"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2968"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2968" b="0" i="0" u="none" strike="noStrike" cap="none">
                <a:solidFill>
                  <a:schemeClr val="dk1"/>
                </a:solidFill>
                <a:latin typeface="Century Gothic"/>
                <a:ea typeface="Century Gothic"/>
                <a:cs typeface="Century Gothic"/>
                <a:sym typeface="Century Gothic"/>
              </a:defRPr>
            </a:lvl9pPr>
          </a:lstStyle>
          <a:p>
            <a:endParaRPr/>
          </a:p>
        </p:txBody>
      </p:sp>
      <p:sp>
        <p:nvSpPr>
          <p:cNvPr id="11" name="Google Shape;11;p9"/>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979" b="0" i="0" u="none" strike="noStrike" cap="none">
                <a:solidFill>
                  <a:srgbClr val="8892AA"/>
                </a:solidFill>
                <a:latin typeface="Century Gothic"/>
                <a:ea typeface="Century Gothic"/>
                <a:cs typeface="Century Gothic"/>
                <a:sym typeface="Century Gothic"/>
              </a:defRPr>
            </a:lvl1pPr>
            <a:lvl2pPr marL="0" marR="0" lvl="1" indent="0" algn="r" rtl="0">
              <a:spcBef>
                <a:spcPts val="0"/>
              </a:spcBef>
              <a:buNone/>
              <a:defRPr sz="1979" b="0" i="0" u="none" strike="noStrike" cap="none">
                <a:solidFill>
                  <a:srgbClr val="8892AA"/>
                </a:solidFill>
                <a:latin typeface="Century Gothic"/>
                <a:ea typeface="Century Gothic"/>
                <a:cs typeface="Century Gothic"/>
                <a:sym typeface="Century Gothic"/>
              </a:defRPr>
            </a:lvl2pPr>
            <a:lvl3pPr marL="0" marR="0" lvl="2" indent="0" algn="r" rtl="0">
              <a:spcBef>
                <a:spcPts val="0"/>
              </a:spcBef>
              <a:buNone/>
              <a:defRPr sz="1979" b="0" i="0" u="none" strike="noStrike" cap="none">
                <a:solidFill>
                  <a:srgbClr val="8892AA"/>
                </a:solidFill>
                <a:latin typeface="Century Gothic"/>
                <a:ea typeface="Century Gothic"/>
                <a:cs typeface="Century Gothic"/>
                <a:sym typeface="Century Gothic"/>
              </a:defRPr>
            </a:lvl3pPr>
            <a:lvl4pPr marL="0" marR="0" lvl="3" indent="0" algn="r" rtl="0">
              <a:spcBef>
                <a:spcPts val="0"/>
              </a:spcBef>
              <a:buNone/>
              <a:defRPr sz="1979" b="0" i="0" u="none" strike="noStrike" cap="none">
                <a:solidFill>
                  <a:srgbClr val="8892AA"/>
                </a:solidFill>
                <a:latin typeface="Century Gothic"/>
                <a:ea typeface="Century Gothic"/>
                <a:cs typeface="Century Gothic"/>
                <a:sym typeface="Century Gothic"/>
              </a:defRPr>
            </a:lvl4pPr>
            <a:lvl5pPr marL="0" marR="0" lvl="4" indent="0" algn="r" rtl="0">
              <a:spcBef>
                <a:spcPts val="0"/>
              </a:spcBef>
              <a:buNone/>
              <a:defRPr sz="1979" b="0" i="0" u="none" strike="noStrike" cap="none">
                <a:solidFill>
                  <a:srgbClr val="8892AA"/>
                </a:solidFill>
                <a:latin typeface="Century Gothic"/>
                <a:ea typeface="Century Gothic"/>
                <a:cs typeface="Century Gothic"/>
                <a:sym typeface="Century Gothic"/>
              </a:defRPr>
            </a:lvl5pPr>
            <a:lvl6pPr marL="0" marR="0" lvl="5" indent="0" algn="r" rtl="0">
              <a:spcBef>
                <a:spcPts val="0"/>
              </a:spcBef>
              <a:buNone/>
              <a:defRPr sz="1979" b="0" i="0" u="none" strike="noStrike" cap="none">
                <a:solidFill>
                  <a:srgbClr val="8892AA"/>
                </a:solidFill>
                <a:latin typeface="Century Gothic"/>
                <a:ea typeface="Century Gothic"/>
                <a:cs typeface="Century Gothic"/>
                <a:sym typeface="Century Gothic"/>
              </a:defRPr>
            </a:lvl6pPr>
            <a:lvl7pPr marL="0" marR="0" lvl="6" indent="0" algn="r" rtl="0">
              <a:spcBef>
                <a:spcPts val="0"/>
              </a:spcBef>
              <a:buNone/>
              <a:defRPr sz="1979" b="0" i="0" u="none" strike="noStrike" cap="none">
                <a:solidFill>
                  <a:srgbClr val="8892AA"/>
                </a:solidFill>
                <a:latin typeface="Century Gothic"/>
                <a:ea typeface="Century Gothic"/>
                <a:cs typeface="Century Gothic"/>
                <a:sym typeface="Century Gothic"/>
              </a:defRPr>
            </a:lvl7pPr>
            <a:lvl8pPr marL="0" marR="0" lvl="7" indent="0" algn="r" rtl="0">
              <a:spcBef>
                <a:spcPts val="0"/>
              </a:spcBef>
              <a:buNone/>
              <a:defRPr sz="1979" b="0" i="0" u="none" strike="noStrike" cap="none">
                <a:solidFill>
                  <a:srgbClr val="8892AA"/>
                </a:solidFill>
                <a:latin typeface="Century Gothic"/>
                <a:ea typeface="Century Gothic"/>
                <a:cs typeface="Century Gothic"/>
                <a:sym typeface="Century Gothic"/>
              </a:defRPr>
            </a:lvl8pPr>
            <a:lvl9pPr marL="0" marR="0" lvl="8" indent="0" algn="r" rtl="0">
              <a:spcBef>
                <a:spcPts val="0"/>
              </a:spcBef>
              <a:buNone/>
              <a:defRPr sz="1979" b="0" i="0" u="none" strike="noStrike" cap="none">
                <a:solidFill>
                  <a:srgbClr val="8892AA"/>
                </a:solidFill>
                <a:latin typeface="Century Gothic"/>
                <a:ea typeface="Century Gothic"/>
                <a:cs typeface="Century Gothic"/>
                <a:sym typeface="Century Gothic"/>
              </a:defRPr>
            </a:lvl9pPr>
          </a:lstStyle>
          <a:p>
            <a:fld id="{00000000-1234-1234-1234-123412341234}" type="slidenum">
              <a:rPr lang="lv-LV" smtClean="0"/>
              <a:pPr/>
              <a:t>‹#›</a:t>
            </a:fld>
            <a:endParaRPr lang="lv-LV"/>
          </a:p>
        </p:txBody>
      </p:sp>
    </p:spTree>
    <p:extLst>
      <p:ext uri="{BB962C8B-B14F-4D97-AF65-F5344CB8AC3E}">
        <p14:creationId xmlns:p14="http://schemas.microsoft.com/office/powerpoint/2010/main" val="574051397"/>
      </p:ext>
    </p:extLst>
  </p:cSld>
  <p:clrMap bg1="lt1" tx1="dk1" bg2="dk2" tx2="lt2" accent1="accent1" accent2="accent2" accent3="accent3" accent4="accent4" accent5="accent5" accent6="accent6" hlink="hlink" folHlink="folHlink"/>
  <p:sldLayoutIdLst>
    <p:sldLayoutId id="2147483820"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4027"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51486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4026" r:id="rId9"/>
  </p:sldLayoutIdLst>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itchFamily="34" charset="0"/>
        </a:defRPr>
      </a:lvl2pPr>
      <a:lvl3pPr algn="ctr" rtl="0" eaLnBrk="1" fontAlgn="base" hangingPunct="1">
        <a:spcBef>
          <a:spcPct val="0"/>
        </a:spcBef>
        <a:spcAft>
          <a:spcPct val="0"/>
        </a:spcAft>
        <a:defRPr>
          <a:solidFill>
            <a:schemeClr val="tx2"/>
          </a:solidFill>
          <a:latin typeface="Calibri" pitchFamily="34" charset="0"/>
        </a:defRPr>
      </a:lvl3pPr>
      <a:lvl4pPr algn="ctr" rtl="0" eaLnBrk="1" fontAlgn="base" hangingPunct="1">
        <a:spcBef>
          <a:spcPct val="0"/>
        </a:spcBef>
        <a:spcAft>
          <a:spcPct val="0"/>
        </a:spcAft>
        <a:defRPr>
          <a:solidFill>
            <a:schemeClr val="tx2"/>
          </a:solidFill>
          <a:latin typeface="Calibri" pitchFamily="34" charset="0"/>
        </a:defRPr>
      </a:lvl4pPr>
      <a:lvl5pPr algn="ctr" rtl="0" eaLnBrk="1" fontAlgn="base" hangingPunct="1">
        <a:spcBef>
          <a:spcPct val="0"/>
        </a:spcBef>
        <a:spcAft>
          <a:spcPct val="0"/>
        </a:spcAft>
        <a:defRPr>
          <a:solidFill>
            <a:schemeClr val="tx2"/>
          </a:solidFill>
          <a:latin typeface="Calibri" pitchFamily="34" charset="0"/>
        </a:defRPr>
      </a:lvl5pPr>
      <a:lvl6pPr marL="657728" algn="ctr" rtl="0" eaLnBrk="1" fontAlgn="base" hangingPunct="1">
        <a:spcBef>
          <a:spcPct val="0"/>
        </a:spcBef>
        <a:spcAft>
          <a:spcPct val="0"/>
        </a:spcAft>
        <a:defRPr>
          <a:solidFill>
            <a:schemeClr val="tx2"/>
          </a:solidFill>
          <a:latin typeface="Calibri" pitchFamily="34" charset="0"/>
        </a:defRPr>
      </a:lvl6pPr>
      <a:lvl7pPr marL="1315456" algn="ctr" rtl="0" eaLnBrk="1" fontAlgn="base" hangingPunct="1">
        <a:spcBef>
          <a:spcPct val="0"/>
        </a:spcBef>
        <a:spcAft>
          <a:spcPct val="0"/>
        </a:spcAft>
        <a:defRPr>
          <a:solidFill>
            <a:schemeClr val="tx2"/>
          </a:solidFill>
          <a:latin typeface="Calibri" pitchFamily="34" charset="0"/>
        </a:defRPr>
      </a:lvl7pPr>
      <a:lvl8pPr marL="1973184" algn="ctr" rtl="0" eaLnBrk="1" fontAlgn="base" hangingPunct="1">
        <a:spcBef>
          <a:spcPct val="0"/>
        </a:spcBef>
        <a:spcAft>
          <a:spcPct val="0"/>
        </a:spcAft>
        <a:defRPr>
          <a:solidFill>
            <a:schemeClr val="tx2"/>
          </a:solidFill>
          <a:latin typeface="Calibri" pitchFamily="34" charset="0"/>
        </a:defRPr>
      </a:lvl8pPr>
      <a:lvl9pPr marL="2630912" algn="ctr" rtl="0" eaLnBrk="1" fontAlgn="base" hangingPunct="1">
        <a:spcBef>
          <a:spcPct val="0"/>
        </a:spcBef>
        <a:spcAft>
          <a:spcPct val="0"/>
        </a:spcAft>
        <a:defRPr>
          <a:solidFill>
            <a:schemeClr val="tx2"/>
          </a:solidFill>
          <a:latin typeface="Calibri"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657728" algn="l" rtl="0" eaLnBrk="1" fontAlgn="base" hangingPunct="1">
        <a:spcBef>
          <a:spcPct val="20000"/>
        </a:spcBef>
        <a:spcAft>
          <a:spcPct val="0"/>
        </a:spcAft>
        <a:defRPr>
          <a:solidFill>
            <a:schemeClr val="tx1"/>
          </a:solidFill>
          <a:latin typeface="+mn-lt"/>
          <a:ea typeface="+mn-ea"/>
          <a:cs typeface="+mn-cs"/>
        </a:defRPr>
      </a:lvl2pPr>
      <a:lvl3pPr marL="1315456" algn="l" rtl="0" eaLnBrk="1" fontAlgn="base" hangingPunct="1">
        <a:spcBef>
          <a:spcPct val="20000"/>
        </a:spcBef>
        <a:spcAft>
          <a:spcPct val="0"/>
        </a:spcAft>
        <a:defRPr>
          <a:solidFill>
            <a:schemeClr val="tx1"/>
          </a:solidFill>
          <a:latin typeface="+mn-lt"/>
          <a:ea typeface="+mn-ea"/>
          <a:cs typeface="+mn-cs"/>
        </a:defRPr>
      </a:lvl3pPr>
      <a:lvl4pPr marL="1973184" algn="l" rtl="0" eaLnBrk="1" fontAlgn="base" hangingPunct="1">
        <a:spcBef>
          <a:spcPct val="20000"/>
        </a:spcBef>
        <a:spcAft>
          <a:spcPct val="0"/>
        </a:spcAft>
        <a:defRPr>
          <a:solidFill>
            <a:schemeClr val="tx1"/>
          </a:solidFill>
          <a:latin typeface="+mn-lt"/>
          <a:ea typeface="+mn-ea"/>
          <a:cs typeface="+mn-cs"/>
        </a:defRPr>
      </a:lvl4pPr>
      <a:lvl5pPr marL="2630912" algn="l" rtl="0" eaLnBrk="1" fontAlgn="base" hangingPunct="1">
        <a:spcBef>
          <a:spcPct val="20000"/>
        </a:spcBef>
        <a:spcAft>
          <a:spcPct val="0"/>
        </a:spcAft>
        <a:defRPr>
          <a:solidFill>
            <a:schemeClr val="tx1"/>
          </a:solidFill>
          <a:latin typeface="+mn-lt"/>
          <a:ea typeface="+mn-ea"/>
          <a:cs typeface="+mn-cs"/>
        </a:defRPr>
      </a:lvl5pPr>
      <a:lvl6pPr marL="3288640" eaLnBrk="1" hangingPunct="1">
        <a:defRPr>
          <a:latin typeface="+mn-lt"/>
          <a:ea typeface="+mn-ea"/>
          <a:cs typeface="+mn-cs"/>
        </a:defRPr>
      </a:lvl6pPr>
      <a:lvl7pPr marL="3946368" eaLnBrk="1" hangingPunct="1">
        <a:defRPr>
          <a:latin typeface="+mn-lt"/>
          <a:ea typeface="+mn-ea"/>
          <a:cs typeface="+mn-cs"/>
        </a:defRPr>
      </a:lvl7pPr>
      <a:lvl8pPr marL="4604095" eaLnBrk="1" hangingPunct="1">
        <a:defRPr>
          <a:latin typeface="+mn-lt"/>
          <a:ea typeface="+mn-ea"/>
          <a:cs typeface="+mn-cs"/>
        </a:defRPr>
      </a:lvl8pPr>
      <a:lvl9pPr marL="5261823" eaLnBrk="1" hangingPunct="1">
        <a:defRPr>
          <a:latin typeface="+mn-lt"/>
          <a:ea typeface="+mn-ea"/>
          <a:cs typeface="+mn-cs"/>
        </a:defRPr>
      </a:lvl9pPr>
    </p:bodyStyle>
    <p:otherStyle>
      <a:lvl1pPr marL="0" eaLnBrk="1" hangingPunct="1">
        <a:defRPr>
          <a:latin typeface="+mn-lt"/>
          <a:ea typeface="+mn-ea"/>
          <a:cs typeface="+mn-cs"/>
        </a:defRPr>
      </a:lvl1pPr>
      <a:lvl2pPr marL="657728" eaLnBrk="1" hangingPunct="1">
        <a:defRPr>
          <a:latin typeface="+mn-lt"/>
          <a:ea typeface="+mn-ea"/>
          <a:cs typeface="+mn-cs"/>
        </a:defRPr>
      </a:lvl2pPr>
      <a:lvl3pPr marL="1315456" eaLnBrk="1" hangingPunct="1">
        <a:defRPr>
          <a:latin typeface="+mn-lt"/>
          <a:ea typeface="+mn-ea"/>
          <a:cs typeface="+mn-cs"/>
        </a:defRPr>
      </a:lvl3pPr>
      <a:lvl4pPr marL="1973184" eaLnBrk="1" hangingPunct="1">
        <a:defRPr>
          <a:latin typeface="+mn-lt"/>
          <a:ea typeface="+mn-ea"/>
          <a:cs typeface="+mn-cs"/>
        </a:defRPr>
      </a:lvl4pPr>
      <a:lvl5pPr marL="2630912" eaLnBrk="1" hangingPunct="1">
        <a:defRPr>
          <a:latin typeface="+mn-lt"/>
          <a:ea typeface="+mn-ea"/>
          <a:cs typeface="+mn-cs"/>
        </a:defRPr>
      </a:lvl5pPr>
      <a:lvl6pPr marL="3288640" eaLnBrk="1" hangingPunct="1">
        <a:defRPr>
          <a:latin typeface="+mn-lt"/>
          <a:ea typeface="+mn-ea"/>
          <a:cs typeface="+mn-cs"/>
        </a:defRPr>
      </a:lvl6pPr>
      <a:lvl7pPr marL="3946368" eaLnBrk="1" hangingPunct="1">
        <a:defRPr>
          <a:latin typeface="+mn-lt"/>
          <a:ea typeface="+mn-ea"/>
          <a:cs typeface="+mn-cs"/>
        </a:defRPr>
      </a:lvl7pPr>
      <a:lvl8pPr marL="4604095" eaLnBrk="1" hangingPunct="1">
        <a:defRPr>
          <a:latin typeface="+mn-lt"/>
          <a:ea typeface="+mn-ea"/>
          <a:cs typeface="+mn-cs"/>
        </a:defRPr>
      </a:lvl8pPr>
      <a:lvl9pPr marL="5261823" eaLnBrk="1" hangingPunct="1">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1988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 id="2147483885" r:id="rId21"/>
    <p:sldLayoutId id="2147483886" r:id="rId22"/>
    <p:sldLayoutId id="2147483887" r:id="rId23"/>
    <p:sldLayoutId id="2147483888" r:id="rId24"/>
    <p:sldLayoutId id="2147483889" r:id="rId25"/>
    <p:sldLayoutId id="2147483890" r:id="rId26"/>
    <p:sldLayoutId id="2147483891" r:id="rId27"/>
    <p:sldLayoutId id="2147483892" r:id="rId28"/>
    <p:sldLayoutId id="2147483893" r:id="rId29"/>
    <p:sldLayoutId id="2147483894" r:id="rId30"/>
    <p:sldLayoutId id="2147483895" r:id="rId31"/>
    <p:sldLayoutId id="2147483896" r:id="rId32"/>
    <p:sldLayoutId id="2147483897" r:id="rId33"/>
    <p:sldLayoutId id="2147483898" r:id="rId34"/>
    <p:sldLayoutId id="2147483899" r:id="rId35"/>
    <p:sldLayoutId id="2147483900" r:id="rId36"/>
    <p:sldLayoutId id="2147483901" r:id="rId37"/>
    <p:sldLayoutId id="2147483902" r:id="rId38"/>
    <p:sldLayoutId id="2147483903" r:id="rId39"/>
    <p:sldLayoutId id="2147483904" r:id="rId40"/>
    <p:sldLayoutId id="2147483905" r:id="rId41"/>
    <p:sldLayoutId id="2147483906" r:id="rId42"/>
    <p:sldLayoutId id="2147483907" r:id="rId43"/>
    <p:sldLayoutId id="2147483908" r:id="rId44"/>
    <p:sldLayoutId id="2147483909" r:id="rId45"/>
    <p:sldLayoutId id="2147483910" r:id="rId46"/>
    <p:sldLayoutId id="2147483911" r:id="rId47"/>
    <p:sldLayoutId id="2147483912" r:id="rId48"/>
    <p:sldLayoutId id="2147483913" r:id="rId49"/>
    <p:sldLayoutId id="2147483914" r:id="rId50"/>
  </p:sldLayoutIdLst>
  <p:txStyles>
    <p:titleStyle>
      <a:lvl1pPr algn="ctr" defTabSz="1315456" rtl="0" eaLnBrk="1" latinLnBrk="0" hangingPunct="1">
        <a:spcBef>
          <a:spcPct val="0"/>
        </a:spcBef>
        <a:buNone/>
        <a:defRPr sz="6330" kern="1200">
          <a:solidFill>
            <a:schemeClr val="tx1"/>
          </a:solidFill>
          <a:latin typeface="+mj-lt"/>
          <a:ea typeface="+mj-ea"/>
          <a:cs typeface="+mj-cs"/>
        </a:defRPr>
      </a:lvl1pPr>
    </p:titleStyle>
    <p:bodyStyle>
      <a:lvl1pPr marL="493296" indent="-493296" algn="l" defTabSz="1315456" rtl="0" eaLnBrk="1" latinLnBrk="0" hangingPunct="1">
        <a:spcBef>
          <a:spcPct val="20000"/>
        </a:spcBef>
        <a:buFont typeface="Arial" pitchFamily="34" charset="0"/>
        <a:buChar char="•"/>
        <a:defRPr sz="4604" kern="1200">
          <a:solidFill>
            <a:schemeClr val="tx1"/>
          </a:solidFill>
          <a:latin typeface="+mn-lt"/>
          <a:ea typeface="+mn-ea"/>
          <a:cs typeface="+mn-cs"/>
        </a:defRPr>
      </a:lvl1pPr>
      <a:lvl2pPr marL="1068808" indent="-411080" algn="l" defTabSz="1315456" rtl="0" eaLnBrk="1" latinLnBrk="0" hangingPunct="1">
        <a:spcBef>
          <a:spcPct val="20000"/>
        </a:spcBef>
        <a:buFont typeface="Arial" pitchFamily="34" charset="0"/>
        <a:buChar char="–"/>
        <a:defRPr sz="4028" kern="1200">
          <a:solidFill>
            <a:schemeClr val="tx1"/>
          </a:solidFill>
          <a:latin typeface="+mn-lt"/>
          <a:ea typeface="+mn-ea"/>
          <a:cs typeface="+mn-cs"/>
        </a:defRPr>
      </a:lvl2pPr>
      <a:lvl3pPr marL="1644320" indent="-328864" algn="l" defTabSz="1315456" rtl="0" eaLnBrk="1" latinLnBrk="0" hangingPunct="1">
        <a:spcBef>
          <a:spcPct val="20000"/>
        </a:spcBef>
        <a:buFont typeface="Arial" pitchFamily="34" charset="0"/>
        <a:buChar char="•"/>
        <a:defRPr sz="3453" kern="1200">
          <a:solidFill>
            <a:schemeClr val="tx1"/>
          </a:solidFill>
          <a:latin typeface="+mn-lt"/>
          <a:ea typeface="+mn-ea"/>
          <a:cs typeface="+mn-cs"/>
        </a:defRPr>
      </a:lvl3pPr>
      <a:lvl4pPr marL="2302048" indent="-328864" algn="l" defTabSz="1315456" rtl="0" eaLnBrk="1" latinLnBrk="0" hangingPunct="1">
        <a:spcBef>
          <a:spcPct val="20000"/>
        </a:spcBef>
        <a:buFont typeface="Arial" pitchFamily="34" charset="0"/>
        <a:buChar char="–"/>
        <a:defRPr sz="2877" kern="1200">
          <a:solidFill>
            <a:schemeClr val="tx1"/>
          </a:solidFill>
          <a:latin typeface="+mn-lt"/>
          <a:ea typeface="+mn-ea"/>
          <a:cs typeface="+mn-cs"/>
        </a:defRPr>
      </a:lvl4pPr>
      <a:lvl5pPr marL="2959776" indent="-328864" algn="l" defTabSz="1315456" rtl="0" eaLnBrk="1" latinLnBrk="0" hangingPunct="1">
        <a:spcBef>
          <a:spcPct val="20000"/>
        </a:spcBef>
        <a:buFont typeface="Arial" pitchFamily="34" charset="0"/>
        <a:buChar char="»"/>
        <a:defRPr sz="2877" kern="1200">
          <a:solidFill>
            <a:schemeClr val="tx1"/>
          </a:solidFill>
          <a:latin typeface="+mn-lt"/>
          <a:ea typeface="+mn-ea"/>
          <a:cs typeface="+mn-cs"/>
        </a:defRPr>
      </a:lvl5pPr>
      <a:lvl6pPr marL="3617504" indent="-328864" algn="l" defTabSz="1315456" rtl="0" eaLnBrk="1" latinLnBrk="0" hangingPunct="1">
        <a:spcBef>
          <a:spcPct val="20000"/>
        </a:spcBef>
        <a:buFont typeface="Arial" pitchFamily="34" charset="0"/>
        <a:buChar char="•"/>
        <a:defRPr sz="2877" kern="1200">
          <a:solidFill>
            <a:schemeClr val="tx1"/>
          </a:solidFill>
          <a:latin typeface="+mn-lt"/>
          <a:ea typeface="+mn-ea"/>
          <a:cs typeface="+mn-cs"/>
        </a:defRPr>
      </a:lvl6pPr>
      <a:lvl7pPr marL="4275231" indent="-328864" algn="l" defTabSz="1315456" rtl="0" eaLnBrk="1" latinLnBrk="0" hangingPunct="1">
        <a:spcBef>
          <a:spcPct val="20000"/>
        </a:spcBef>
        <a:buFont typeface="Arial" pitchFamily="34" charset="0"/>
        <a:buChar char="•"/>
        <a:defRPr sz="2877" kern="1200">
          <a:solidFill>
            <a:schemeClr val="tx1"/>
          </a:solidFill>
          <a:latin typeface="+mn-lt"/>
          <a:ea typeface="+mn-ea"/>
          <a:cs typeface="+mn-cs"/>
        </a:defRPr>
      </a:lvl7pPr>
      <a:lvl8pPr marL="4932959" indent="-328864" algn="l" defTabSz="1315456" rtl="0" eaLnBrk="1" latinLnBrk="0" hangingPunct="1">
        <a:spcBef>
          <a:spcPct val="20000"/>
        </a:spcBef>
        <a:buFont typeface="Arial" pitchFamily="34" charset="0"/>
        <a:buChar char="•"/>
        <a:defRPr sz="2877" kern="1200">
          <a:solidFill>
            <a:schemeClr val="tx1"/>
          </a:solidFill>
          <a:latin typeface="+mn-lt"/>
          <a:ea typeface="+mn-ea"/>
          <a:cs typeface="+mn-cs"/>
        </a:defRPr>
      </a:lvl8pPr>
      <a:lvl9pPr marL="5590687" indent="-328864" algn="l" defTabSz="1315456" rtl="0" eaLnBrk="1" latinLnBrk="0" hangingPunct="1">
        <a:spcBef>
          <a:spcPct val="20000"/>
        </a:spcBef>
        <a:buFont typeface="Arial" pitchFamily="34" charset="0"/>
        <a:buChar char="•"/>
        <a:defRPr sz="2877" kern="1200">
          <a:solidFill>
            <a:schemeClr val="tx1"/>
          </a:solidFill>
          <a:latin typeface="+mn-lt"/>
          <a:ea typeface="+mn-ea"/>
          <a:cs typeface="+mn-cs"/>
        </a:defRPr>
      </a:lvl9pPr>
    </p:bodyStyle>
    <p:otherStyle>
      <a:defPPr>
        <a:defRPr lang="en-US"/>
      </a:defPPr>
      <a:lvl1pPr marL="0" algn="l" defTabSz="1315456" rtl="0" eaLnBrk="1" latinLnBrk="0" hangingPunct="1">
        <a:defRPr sz="2589" kern="1200">
          <a:solidFill>
            <a:schemeClr val="tx1"/>
          </a:solidFill>
          <a:latin typeface="+mn-lt"/>
          <a:ea typeface="+mn-ea"/>
          <a:cs typeface="+mn-cs"/>
        </a:defRPr>
      </a:lvl1pPr>
      <a:lvl2pPr marL="657728" algn="l" defTabSz="1315456" rtl="0" eaLnBrk="1" latinLnBrk="0" hangingPunct="1">
        <a:defRPr sz="2589" kern="1200">
          <a:solidFill>
            <a:schemeClr val="tx1"/>
          </a:solidFill>
          <a:latin typeface="+mn-lt"/>
          <a:ea typeface="+mn-ea"/>
          <a:cs typeface="+mn-cs"/>
        </a:defRPr>
      </a:lvl2pPr>
      <a:lvl3pPr marL="1315456" algn="l" defTabSz="1315456" rtl="0" eaLnBrk="1" latinLnBrk="0" hangingPunct="1">
        <a:defRPr sz="2589" kern="1200">
          <a:solidFill>
            <a:schemeClr val="tx1"/>
          </a:solidFill>
          <a:latin typeface="+mn-lt"/>
          <a:ea typeface="+mn-ea"/>
          <a:cs typeface="+mn-cs"/>
        </a:defRPr>
      </a:lvl3pPr>
      <a:lvl4pPr marL="1973184" algn="l" defTabSz="1315456" rtl="0" eaLnBrk="1" latinLnBrk="0" hangingPunct="1">
        <a:defRPr sz="2589" kern="1200">
          <a:solidFill>
            <a:schemeClr val="tx1"/>
          </a:solidFill>
          <a:latin typeface="+mn-lt"/>
          <a:ea typeface="+mn-ea"/>
          <a:cs typeface="+mn-cs"/>
        </a:defRPr>
      </a:lvl4pPr>
      <a:lvl5pPr marL="2630912" algn="l" defTabSz="1315456" rtl="0" eaLnBrk="1" latinLnBrk="0" hangingPunct="1">
        <a:defRPr sz="2589" kern="1200">
          <a:solidFill>
            <a:schemeClr val="tx1"/>
          </a:solidFill>
          <a:latin typeface="+mn-lt"/>
          <a:ea typeface="+mn-ea"/>
          <a:cs typeface="+mn-cs"/>
        </a:defRPr>
      </a:lvl5pPr>
      <a:lvl6pPr marL="3288640" algn="l" defTabSz="1315456" rtl="0" eaLnBrk="1" latinLnBrk="0" hangingPunct="1">
        <a:defRPr sz="2589" kern="1200">
          <a:solidFill>
            <a:schemeClr val="tx1"/>
          </a:solidFill>
          <a:latin typeface="+mn-lt"/>
          <a:ea typeface="+mn-ea"/>
          <a:cs typeface="+mn-cs"/>
        </a:defRPr>
      </a:lvl6pPr>
      <a:lvl7pPr marL="3946368" algn="l" defTabSz="1315456" rtl="0" eaLnBrk="1" latinLnBrk="0" hangingPunct="1">
        <a:defRPr sz="2589" kern="1200">
          <a:solidFill>
            <a:schemeClr val="tx1"/>
          </a:solidFill>
          <a:latin typeface="+mn-lt"/>
          <a:ea typeface="+mn-ea"/>
          <a:cs typeface="+mn-cs"/>
        </a:defRPr>
      </a:lvl7pPr>
      <a:lvl8pPr marL="4604095" algn="l" defTabSz="1315456" rtl="0" eaLnBrk="1" latinLnBrk="0" hangingPunct="1">
        <a:defRPr sz="2589" kern="1200">
          <a:solidFill>
            <a:schemeClr val="tx1"/>
          </a:solidFill>
          <a:latin typeface="+mn-lt"/>
          <a:ea typeface="+mn-ea"/>
          <a:cs typeface="+mn-cs"/>
        </a:defRPr>
      </a:lvl8pPr>
      <a:lvl9pPr marL="5261823" algn="l" defTabSz="1315456" rtl="0" eaLnBrk="1" latinLnBrk="0" hangingPunct="1">
        <a:defRPr sz="258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620657"/>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76" r:id="rId9"/>
  </p:sldLayoutIdLst>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itchFamily="34" charset="0"/>
        </a:defRPr>
      </a:lvl2pPr>
      <a:lvl3pPr algn="ctr" rtl="0" eaLnBrk="1" fontAlgn="base" hangingPunct="1">
        <a:spcBef>
          <a:spcPct val="0"/>
        </a:spcBef>
        <a:spcAft>
          <a:spcPct val="0"/>
        </a:spcAft>
        <a:defRPr>
          <a:solidFill>
            <a:schemeClr val="tx2"/>
          </a:solidFill>
          <a:latin typeface="Calibri" pitchFamily="34" charset="0"/>
        </a:defRPr>
      </a:lvl3pPr>
      <a:lvl4pPr algn="ctr" rtl="0" eaLnBrk="1" fontAlgn="base" hangingPunct="1">
        <a:spcBef>
          <a:spcPct val="0"/>
        </a:spcBef>
        <a:spcAft>
          <a:spcPct val="0"/>
        </a:spcAft>
        <a:defRPr>
          <a:solidFill>
            <a:schemeClr val="tx2"/>
          </a:solidFill>
          <a:latin typeface="Calibri" pitchFamily="34" charset="0"/>
        </a:defRPr>
      </a:lvl4pPr>
      <a:lvl5pPr algn="ctr" rtl="0" eaLnBrk="1" fontAlgn="base" hangingPunct="1">
        <a:spcBef>
          <a:spcPct val="0"/>
        </a:spcBef>
        <a:spcAft>
          <a:spcPct val="0"/>
        </a:spcAft>
        <a:defRPr>
          <a:solidFill>
            <a:schemeClr val="tx2"/>
          </a:solidFill>
          <a:latin typeface="Calibri" pitchFamily="34" charset="0"/>
        </a:defRPr>
      </a:lvl5pPr>
      <a:lvl6pPr marL="657722" algn="ctr" rtl="0" eaLnBrk="1" fontAlgn="base" hangingPunct="1">
        <a:spcBef>
          <a:spcPct val="0"/>
        </a:spcBef>
        <a:spcAft>
          <a:spcPct val="0"/>
        </a:spcAft>
        <a:defRPr>
          <a:solidFill>
            <a:schemeClr val="tx2"/>
          </a:solidFill>
          <a:latin typeface="Calibri" pitchFamily="34" charset="0"/>
        </a:defRPr>
      </a:lvl6pPr>
      <a:lvl7pPr marL="1315445" algn="ctr" rtl="0" eaLnBrk="1" fontAlgn="base" hangingPunct="1">
        <a:spcBef>
          <a:spcPct val="0"/>
        </a:spcBef>
        <a:spcAft>
          <a:spcPct val="0"/>
        </a:spcAft>
        <a:defRPr>
          <a:solidFill>
            <a:schemeClr val="tx2"/>
          </a:solidFill>
          <a:latin typeface="Calibri" pitchFamily="34" charset="0"/>
        </a:defRPr>
      </a:lvl7pPr>
      <a:lvl8pPr marL="1973167" algn="ctr" rtl="0" eaLnBrk="1" fontAlgn="base" hangingPunct="1">
        <a:spcBef>
          <a:spcPct val="0"/>
        </a:spcBef>
        <a:spcAft>
          <a:spcPct val="0"/>
        </a:spcAft>
        <a:defRPr>
          <a:solidFill>
            <a:schemeClr val="tx2"/>
          </a:solidFill>
          <a:latin typeface="Calibri" pitchFamily="34" charset="0"/>
        </a:defRPr>
      </a:lvl8pPr>
      <a:lvl9pPr marL="2630889" algn="ctr" rtl="0" eaLnBrk="1" fontAlgn="base" hangingPunct="1">
        <a:spcBef>
          <a:spcPct val="0"/>
        </a:spcBef>
        <a:spcAft>
          <a:spcPct val="0"/>
        </a:spcAft>
        <a:defRPr>
          <a:solidFill>
            <a:schemeClr val="tx2"/>
          </a:solidFill>
          <a:latin typeface="Calibri"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657722" algn="l" rtl="0" eaLnBrk="1" fontAlgn="base" hangingPunct="1">
        <a:spcBef>
          <a:spcPct val="20000"/>
        </a:spcBef>
        <a:spcAft>
          <a:spcPct val="0"/>
        </a:spcAft>
        <a:defRPr>
          <a:solidFill>
            <a:schemeClr val="tx1"/>
          </a:solidFill>
          <a:latin typeface="+mn-lt"/>
          <a:ea typeface="+mn-ea"/>
          <a:cs typeface="+mn-cs"/>
        </a:defRPr>
      </a:lvl2pPr>
      <a:lvl3pPr marL="1315445" algn="l" rtl="0" eaLnBrk="1" fontAlgn="base" hangingPunct="1">
        <a:spcBef>
          <a:spcPct val="20000"/>
        </a:spcBef>
        <a:spcAft>
          <a:spcPct val="0"/>
        </a:spcAft>
        <a:defRPr>
          <a:solidFill>
            <a:schemeClr val="tx1"/>
          </a:solidFill>
          <a:latin typeface="+mn-lt"/>
          <a:ea typeface="+mn-ea"/>
          <a:cs typeface="+mn-cs"/>
        </a:defRPr>
      </a:lvl3pPr>
      <a:lvl4pPr marL="1973167" algn="l" rtl="0" eaLnBrk="1" fontAlgn="base" hangingPunct="1">
        <a:spcBef>
          <a:spcPct val="20000"/>
        </a:spcBef>
        <a:spcAft>
          <a:spcPct val="0"/>
        </a:spcAft>
        <a:defRPr>
          <a:solidFill>
            <a:schemeClr val="tx1"/>
          </a:solidFill>
          <a:latin typeface="+mn-lt"/>
          <a:ea typeface="+mn-ea"/>
          <a:cs typeface="+mn-cs"/>
        </a:defRPr>
      </a:lvl4pPr>
      <a:lvl5pPr marL="2630889" algn="l" rtl="0" eaLnBrk="1" fontAlgn="base" hangingPunct="1">
        <a:spcBef>
          <a:spcPct val="20000"/>
        </a:spcBef>
        <a:spcAft>
          <a:spcPct val="0"/>
        </a:spcAft>
        <a:defRPr>
          <a:solidFill>
            <a:schemeClr val="tx1"/>
          </a:solidFill>
          <a:latin typeface="+mn-lt"/>
          <a:ea typeface="+mn-ea"/>
          <a:cs typeface="+mn-cs"/>
        </a:defRPr>
      </a:lvl5pPr>
      <a:lvl6pPr marL="3288611" eaLnBrk="1" hangingPunct="1">
        <a:defRPr>
          <a:latin typeface="+mn-lt"/>
          <a:ea typeface="+mn-ea"/>
          <a:cs typeface="+mn-cs"/>
        </a:defRPr>
      </a:lvl6pPr>
      <a:lvl7pPr marL="3946334" eaLnBrk="1" hangingPunct="1">
        <a:defRPr>
          <a:latin typeface="+mn-lt"/>
          <a:ea typeface="+mn-ea"/>
          <a:cs typeface="+mn-cs"/>
        </a:defRPr>
      </a:lvl7pPr>
      <a:lvl8pPr marL="4604056" eaLnBrk="1" hangingPunct="1">
        <a:defRPr>
          <a:latin typeface="+mn-lt"/>
          <a:ea typeface="+mn-ea"/>
          <a:cs typeface="+mn-cs"/>
        </a:defRPr>
      </a:lvl8pPr>
      <a:lvl9pPr marL="5261778" eaLnBrk="1" hangingPunct="1">
        <a:defRPr>
          <a:latin typeface="+mn-lt"/>
          <a:ea typeface="+mn-ea"/>
          <a:cs typeface="+mn-cs"/>
        </a:defRPr>
      </a:lvl9pPr>
    </p:bodyStyle>
    <p:otherStyle>
      <a:lvl1pPr marL="0" eaLnBrk="1" hangingPunct="1">
        <a:defRPr>
          <a:latin typeface="+mn-lt"/>
          <a:ea typeface="+mn-ea"/>
          <a:cs typeface="+mn-cs"/>
        </a:defRPr>
      </a:lvl1pPr>
      <a:lvl2pPr marL="657722" eaLnBrk="1" hangingPunct="1">
        <a:defRPr>
          <a:latin typeface="+mn-lt"/>
          <a:ea typeface="+mn-ea"/>
          <a:cs typeface="+mn-cs"/>
        </a:defRPr>
      </a:lvl2pPr>
      <a:lvl3pPr marL="1315445" eaLnBrk="1" hangingPunct="1">
        <a:defRPr>
          <a:latin typeface="+mn-lt"/>
          <a:ea typeface="+mn-ea"/>
          <a:cs typeface="+mn-cs"/>
        </a:defRPr>
      </a:lvl3pPr>
      <a:lvl4pPr marL="1973167" eaLnBrk="1" hangingPunct="1">
        <a:defRPr>
          <a:latin typeface="+mn-lt"/>
          <a:ea typeface="+mn-ea"/>
          <a:cs typeface="+mn-cs"/>
        </a:defRPr>
      </a:lvl4pPr>
      <a:lvl5pPr marL="2630889" eaLnBrk="1" hangingPunct="1">
        <a:defRPr>
          <a:latin typeface="+mn-lt"/>
          <a:ea typeface="+mn-ea"/>
          <a:cs typeface="+mn-cs"/>
        </a:defRPr>
      </a:lvl5pPr>
      <a:lvl6pPr marL="3288611" eaLnBrk="1" hangingPunct="1">
        <a:defRPr>
          <a:latin typeface="+mn-lt"/>
          <a:ea typeface="+mn-ea"/>
          <a:cs typeface="+mn-cs"/>
        </a:defRPr>
      </a:lvl6pPr>
      <a:lvl7pPr marL="3946334" eaLnBrk="1" hangingPunct="1">
        <a:defRPr>
          <a:latin typeface="+mn-lt"/>
          <a:ea typeface="+mn-ea"/>
          <a:cs typeface="+mn-cs"/>
        </a:defRPr>
      </a:lvl7pPr>
      <a:lvl8pPr marL="4604056" eaLnBrk="1" hangingPunct="1">
        <a:defRPr>
          <a:latin typeface="+mn-lt"/>
          <a:ea typeface="+mn-ea"/>
          <a:cs typeface="+mn-cs"/>
        </a:defRPr>
      </a:lvl8pPr>
      <a:lvl9pPr marL="5261778" eaLnBrk="1" hangingPunct="1">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573921"/>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47" r:id="rId22"/>
    <p:sldLayoutId id="2147483948" r:id="rId23"/>
    <p:sldLayoutId id="2147483949" r:id="rId24"/>
    <p:sldLayoutId id="2147483950" r:id="rId25"/>
    <p:sldLayoutId id="2147483951" r:id="rId26"/>
    <p:sldLayoutId id="2147483952" r:id="rId27"/>
    <p:sldLayoutId id="2147483953" r:id="rId28"/>
    <p:sldLayoutId id="2147483954" r:id="rId29"/>
    <p:sldLayoutId id="2147483955" r:id="rId30"/>
    <p:sldLayoutId id="2147483956" r:id="rId31"/>
    <p:sldLayoutId id="2147483957" r:id="rId32"/>
    <p:sldLayoutId id="2147483958" r:id="rId33"/>
    <p:sldLayoutId id="2147483959" r:id="rId34"/>
    <p:sldLayoutId id="2147483960" r:id="rId35"/>
    <p:sldLayoutId id="2147483961" r:id="rId36"/>
    <p:sldLayoutId id="2147483962" r:id="rId37"/>
    <p:sldLayoutId id="2147483963" r:id="rId38"/>
    <p:sldLayoutId id="2147483964" r:id="rId39"/>
    <p:sldLayoutId id="2147483965" r:id="rId40"/>
    <p:sldLayoutId id="2147483966" r:id="rId41"/>
    <p:sldLayoutId id="2147483967" r:id="rId42"/>
    <p:sldLayoutId id="2147483968" r:id="rId43"/>
    <p:sldLayoutId id="2147483969" r:id="rId44"/>
    <p:sldLayoutId id="2147483970" r:id="rId45"/>
    <p:sldLayoutId id="2147483971" r:id="rId46"/>
    <p:sldLayoutId id="2147483972" r:id="rId47"/>
    <p:sldLayoutId id="2147483973" r:id="rId48"/>
    <p:sldLayoutId id="2147483974" r:id="rId49"/>
  </p:sldLayoutIdLst>
  <p:txStyles>
    <p:titleStyle>
      <a:lvl1pPr algn="ctr" defTabSz="1315456" rtl="0" eaLnBrk="1" latinLnBrk="0" hangingPunct="1">
        <a:spcBef>
          <a:spcPct val="0"/>
        </a:spcBef>
        <a:buNone/>
        <a:defRPr sz="6330" kern="1200">
          <a:solidFill>
            <a:schemeClr val="tx1"/>
          </a:solidFill>
          <a:latin typeface="+mj-lt"/>
          <a:ea typeface="+mj-ea"/>
          <a:cs typeface="+mj-cs"/>
        </a:defRPr>
      </a:lvl1pPr>
    </p:titleStyle>
    <p:bodyStyle>
      <a:lvl1pPr marL="493296" indent="-493296" algn="l" defTabSz="1315456" rtl="0" eaLnBrk="1" latinLnBrk="0" hangingPunct="1">
        <a:spcBef>
          <a:spcPct val="20000"/>
        </a:spcBef>
        <a:buFont typeface="Arial" pitchFamily="34" charset="0"/>
        <a:buChar char="•"/>
        <a:defRPr sz="4604" kern="1200">
          <a:solidFill>
            <a:schemeClr val="tx1"/>
          </a:solidFill>
          <a:latin typeface="+mn-lt"/>
          <a:ea typeface="+mn-ea"/>
          <a:cs typeface="+mn-cs"/>
        </a:defRPr>
      </a:lvl1pPr>
      <a:lvl2pPr marL="1068808" indent="-411080" algn="l" defTabSz="1315456" rtl="0" eaLnBrk="1" latinLnBrk="0" hangingPunct="1">
        <a:spcBef>
          <a:spcPct val="20000"/>
        </a:spcBef>
        <a:buFont typeface="Arial" pitchFamily="34" charset="0"/>
        <a:buChar char="–"/>
        <a:defRPr sz="4028" kern="1200">
          <a:solidFill>
            <a:schemeClr val="tx1"/>
          </a:solidFill>
          <a:latin typeface="+mn-lt"/>
          <a:ea typeface="+mn-ea"/>
          <a:cs typeface="+mn-cs"/>
        </a:defRPr>
      </a:lvl2pPr>
      <a:lvl3pPr marL="1644320" indent="-328864" algn="l" defTabSz="1315456" rtl="0" eaLnBrk="1" latinLnBrk="0" hangingPunct="1">
        <a:spcBef>
          <a:spcPct val="20000"/>
        </a:spcBef>
        <a:buFont typeface="Arial" pitchFamily="34" charset="0"/>
        <a:buChar char="•"/>
        <a:defRPr sz="3453" kern="1200">
          <a:solidFill>
            <a:schemeClr val="tx1"/>
          </a:solidFill>
          <a:latin typeface="+mn-lt"/>
          <a:ea typeface="+mn-ea"/>
          <a:cs typeface="+mn-cs"/>
        </a:defRPr>
      </a:lvl3pPr>
      <a:lvl4pPr marL="2302048" indent="-328864" algn="l" defTabSz="1315456" rtl="0" eaLnBrk="1" latinLnBrk="0" hangingPunct="1">
        <a:spcBef>
          <a:spcPct val="20000"/>
        </a:spcBef>
        <a:buFont typeface="Arial" pitchFamily="34" charset="0"/>
        <a:buChar char="–"/>
        <a:defRPr sz="2877" kern="1200">
          <a:solidFill>
            <a:schemeClr val="tx1"/>
          </a:solidFill>
          <a:latin typeface="+mn-lt"/>
          <a:ea typeface="+mn-ea"/>
          <a:cs typeface="+mn-cs"/>
        </a:defRPr>
      </a:lvl4pPr>
      <a:lvl5pPr marL="2959776" indent="-328864" algn="l" defTabSz="1315456" rtl="0" eaLnBrk="1" latinLnBrk="0" hangingPunct="1">
        <a:spcBef>
          <a:spcPct val="20000"/>
        </a:spcBef>
        <a:buFont typeface="Arial" pitchFamily="34" charset="0"/>
        <a:buChar char="»"/>
        <a:defRPr sz="2877" kern="1200">
          <a:solidFill>
            <a:schemeClr val="tx1"/>
          </a:solidFill>
          <a:latin typeface="+mn-lt"/>
          <a:ea typeface="+mn-ea"/>
          <a:cs typeface="+mn-cs"/>
        </a:defRPr>
      </a:lvl5pPr>
      <a:lvl6pPr marL="3617504" indent="-328864" algn="l" defTabSz="1315456" rtl="0" eaLnBrk="1" latinLnBrk="0" hangingPunct="1">
        <a:spcBef>
          <a:spcPct val="20000"/>
        </a:spcBef>
        <a:buFont typeface="Arial" pitchFamily="34" charset="0"/>
        <a:buChar char="•"/>
        <a:defRPr sz="2877" kern="1200">
          <a:solidFill>
            <a:schemeClr val="tx1"/>
          </a:solidFill>
          <a:latin typeface="+mn-lt"/>
          <a:ea typeface="+mn-ea"/>
          <a:cs typeface="+mn-cs"/>
        </a:defRPr>
      </a:lvl6pPr>
      <a:lvl7pPr marL="4275231" indent="-328864" algn="l" defTabSz="1315456" rtl="0" eaLnBrk="1" latinLnBrk="0" hangingPunct="1">
        <a:spcBef>
          <a:spcPct val="20000"/>
        </a:spcBef>
        <a:buFont typeface="Arial" pitchFamily="34" charset="0"/>
        <a:buChar char="•"/>
        <a:defRPr sz="2877" kern="1200">
          <a:solidFill>
            <a:schemeClr val="tx1"/>
          </a:solidFill>
          <a:latin typeface="+mn-lt"/>
          <a:ea typeface="+mn-ea"/>
          <a:cs typeface="+mn-cs"/>
        </a:defRPr>
      </a:lvl7pPr>
      <a:lvl8pPr marL="4932959" indent="-328864" algn="l" defTabSz="1315456" rtl="0" eaLnBrk="1" latinLnBrk="0" hangingPunct="1">
        <a:spcBef>
          <a:spcPct val="20000"/>
        </a:spcBef>
        <a:buFont typeface="Arial" pitchFamily="34" charset="0"/>
        <a:buChar char="•"/>
        <a:defRPr sz="2877" kern="1200">
          <a:solidFill>
            <a:schemeClr val="tx1"/>
          </a:solidFill>
          <a:latin typeface="+mn-lt"/>
          <a:ea typeface="+mn-ea"/>
          <a:cs typeface="+mn-cs"/>
        </a:defRPr>
      </a:lvl8pPr>
      <a:lvl9pPr marL="5590687" indent="-328864" algn="l" defTabSz="1315456" rtl="0" eaLnBrk="1" latinLnBrk="0" hangingPunct="1">
        <a:spcBef>
          <a:spcPct val="20000"/>
        </a:spcBef>
        <a:buFont typeface="Arial" pitchFamily="34" charset="0"/>
        <a:buChar char="•"/>
        <a:defRPr sz="2877" kern="1200">
          <a:solidFill>
            <a:schemeClr val="tx1"/>
          </a:solidFill>
          <a:latin typeface="+mn-lt"/>
          <a:ea typeface="+mn-ea"/>
          <a:cs typeface="+mn-cs"/>
        </a:defRPr>
      </a:lvl9pPr>
    </p:bodyStyle>
    <p:otherStyle>
      <a:defPPr>
        <a:defRPr lang="en-US"/>
      </a:defPPr>
      <a:lvl1pPr marL="0" algn="l" defTabSz="1315456" rtl="0" eaLnBrk="1" latinLnBrk="0" hangingPunct="1">
        <a:defRPr sz="2589" kern="1200">
          <a:solidFill>
            <a:schemeClr val="tx1"/>
          </a:solidFill>
          <a:latin typeface="+mn-lt"/>
          <a:ea typeface="+mn-ea"/>
          <a:cs typeface="+mn-cs"/>
        </a:defRPr>
      </a:lvl1pPr>
      <a:lvl2pPr marL="657728" algn="l" defTabSz="1315456" rtl="0" eaLnBrk="1" latinLnBrk="0" hangingPunct="1">
        <a:defRPr sz="2589" kern="1200">
          <a:solidFill>
            <a:schemeClr val="tx1"/>
          </a:solidFill>
          <a:latin typeface="+mn-lt"/>
          <a:ea typeface="+mn-ea"/>
          <a:cs typeface="+mn-cs"/>
        </a:defRPr>
      </a:lvl2pPr>
      <a:lvl3pPr marL="1315456" algn="l" defTabSz="1315456" rtl="0" eaLnBrk="1" latinLnBrk="0" hangingPunct="1">
        <a:defRPr sz="2589" kern="1200">
          <a:solidFill>
            <a:schemeClr val="tx1"/>
          </a:solidFill>
          <a:latin typeface="+mn-lt"/>
          <a:ea typeface="+mn-ea"/>
          <a:cs typeface="+mn-cs"/>
        </a:defRPr>
      </a:lvl3pPr>
      <a:lvl4pPr marL="1973184" algn="l" defTabSz="1315456" rtl="0" eaLnBrk="1" latinLnBrk="0" hangingPunct="1">
        <a:defRPr sz="2589" kern="1200">
          <a:solidFill>
            <a:schemeClr val="tx1"/>
          </a:solidFill>
          <a:latin typeface="+mn-lt"/>
          <a:ea typeface="+mn-ea"/>
          <a:cs typeface="+mn-cs"/>
        </a:defRPr>
      </a:lvl4pPr>
      <a:lvl5pPr marL="2630912" algn="l" defTabSz="1315456" rtl="0" eaLnBrk="1" latinLnBrk="0" hangingPunct="1">
        <a:defRPr sz="2589" kern="1200">
          <a:solidFill>
            <a:schemeClr val="tx1"/>
          </a:solidFill>
          <a:latin typeface="+mn-lt"/>
          <a:ea typeface="+mn-ea"/>
          <a:cs typeface="+mn-cs"/>
        </a:defRPr>
      </a:lvl5pPr>
      <a:lvl6pPr marL="3288640" algn="l" defTabSz="1315456" rtl="0" eaLnBrk="1" latinLnBrk="0" hangingPunct="1">
        <a:defRPr sz="2589" kern="1200">
          <a:solidFill>
            <a:schemeClr val="tx1"/>
          </a:solidFill>
          <a:latin typeface="+mn-lt"/>
          <a:ea typeface="+mn-ea"/>
          <a:cs typeface="+mn-cs"/>
        </a:defRPr>
      </a:lvl6pPr>
      <a:lvl7pPr marL="3946368" algn="l" defTabSz="1315456" rtl="0" eaLnBrk="1" latinLnBrk="0" hangingPunct="1">
        <a:defRPr sz="2589" kern="1200">
          <a:solidFill>
            <a:schemeClr val="tx1"/>
          </a:solidFill>
          <a:latin typeface="+mn-lt"/>
          <a:ea typeface="+mn-ea"/>
          <a:cs typeface="+mn-cs"/>
        </a:defRPr>
      </a:lvl7pPr>
      <a:lvl8pPr marL="4604095" algn="l" defTabSz="1315456" rtl="0" eaLnBrk="1" latinLnBrk="0" hangingPunct="1">
        <a:defRPr sz="2589" kern="1200">
          <a:solidFill>
            <a:schemeClr val="tx1"/>
          </a:solidFill>
          <a:latin typeface="+mn-lt"/>
          <a:ea typeface="+mn-ea"/>
          <a:cs typeface="+mn-cs"/>
        </a:defRPr>
      </a:lvl8pPr>
      <a:lvl9pPr marL="5261823" algn="l" defTabSz="1315456" rtl="0" eaLnBrk="1" latinLnBrk="0" hangingPunct="1">
        <a:defRPr sz="258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2.xml"/><Relationship Id="rId1" Type="http://schemas.openxmlformats.org/officeDocument/2006/relationships/slideLayout" Target="../slideLayouts/slideLayout90.xml"/><Relationship Id="rId5" Type="http://schemas.openxmlformats.org/officeDocument/2006/relationships/image" Target="../media/image61.sv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120.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emf"/><Relationship Id="rId1" Type="http://schemas.openxmlformats.org/officeDocument/2006/relationships/slideLayout" Target="../slideLayouts/slideLayout119.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3.xml"/></Relationships>
</file>

<file path=ppt/slides/_rels/slide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1E89-9B5E-E444-B397-0806BF45B13B}"/>
              </a:ext>
            </a:extLst>
          </p:cNvPr>
          <p:cNvSpPr>
            <a:spLocks noGrp="1"/>
          </p:cNvSpPr>
          <p:nvPr>
            <p:ph type="title"/>
          </p:nvPr>
        </p:nvSpPr>
        <p:spPr/>
        <p:txBody>
          <a:bodyPr wrap="square" lIns="0" tIns="0" rIns="0" bIns="0" anchor="t">
            <a:noAutofit/>
          </a:bodyPr>
          <a:lstStyle/>
          <a:p>
            <a:r>
              <a:rPr lang="lv-LV" sz="8900" err="1">
                <a:latin typeface="Century Gothic"/>
              </a:rPr>
              <a:t>ATBALSTs</a:t>
            </a:r>
            <a:r>
              <a:rPr lang="lv-LV" sz="8900">
                <a:latin typeface="Century Gothic"/>
              </a:rPr>
              <a:t> UZŅĒMĒJIEM</a:t>
            </a:r>
            <a:endParaRPr lang="lv-LV" sz="8900">
              <a:highlight>
                <a:srgbClr val="C2D600"/>
              </a:highlight>
              <a:latin typeface="Century Gothic"/>
            </a:endParaRPr>
          </a:p>
        </p:txBody>
      </p:sp>
      <p:sp>
        <p:nvSpPr>
          <p:cNvPr id="4" name="Text Placeholder 3">
            <a:extLst>
              <a:ext uri="{FF2B5EF4-FFF2-40B4-BE49-F238E27FC236}">
                <a16:creationId xmlns:a16="http://schemas.microsoft.com/office/drawing/2014/main" id="{F9AA00FB-2B65-6041-8DB4-C7AC7DE2F184}"/>
              </a:ext>
            </a:extLst>
          </p:cNvPr>
          <p:cNvSpPr>
            <a:spLocks noGrp="1"/>
          </p:cNvSpPr>
          <p:nvPr>
            <p:ph type="body" sz="quarter" idx="11"/>
          </p:nvPr>
        </p:nvSpPr>
        <p:spPr>
          <a:xfrm>
            <a:off x="5942102" y="8629072"/>
            <a:ext cx="3324506" cy="408772"/>
          </a:xfrm>
        </p:spPr>
        <p:txBody>
          <a:bodyPr/>
          <a:lstStyle/>
          <a:p>
            <a:r>
              <a:rPr lang="lv-LV" dirty="0"/>
              <a:t>Aija Lapiņa</a:t>
            </a:r>
          </a:p>
        </p:txBody>
      </p:sp>
      <p:sp>
        <p:nvSpPr>
          <p:cNvPr id="5" name="Text Placeholder 4">
            <a:extLst>
              <a:ext uri="{FF2B5EF4-FFF2-40B4-BE49-F238E27FC236}">
                <a16:creationId xmlns:a16="http://schemas.microsoft.com/office/drawing/2014/main" id="{BD434181-5C69-E14C-A215-6370F60F1081}"/>
              </a:ext>
            </a:extLst>
          </p:cNvPr>
          <p:cNvSpPr>
            <a:spLocks noGrp="1"/>
          </p:cNvSpPr>
          <p:nvPr>
            <p:ph type="body" sz="quarter" idx="12"/>
          </p:nvPr>
        </p:nvSpPr>
        <p:spPr>
          <a:xfrm>
            <a:off x="5942102" y="9068616"/>
            <a:ext cx="6662410" cy="408744"/>
          </a:xfrm>
        </p:spPr>
        <p:txBody>
          <a:bodyPr/>
          <a:lstStyle/>
          <a:p>
            <a:r>
              <a:rPr lang="lv-LV" dirty="0"/>
              <a:t>Kurzemes reģiona vecākā klientu darījumu vadītāja</a:t>
            </a:r>
          </a:p>
        </p:txBody>
      </p:sp>
      <p:sp>
        <p:nvSpPr>
          <p:cNvPr id="6" name="Text Placeholder 5">
            <a:extLst>
              <a:ext uri="{FF2B5EF4-FFF2-40B4-BE49-F238E27FC236}">
                <a16:creationId xmlns:a16="http://schemas.microsoft.com/office/drawing/2014/main" id="{46AEFEFC-D6CB-FB48-B233-6E172870F559}"/>
              </a:ext>
            </a:extLst>
          </p:cNvPr>
          <p:cNvSpPr>
            <a:spLocks noGrp="1"/>
          </p:cNvSpPr>
          <p:nvPr>
            <p:ph type="body" sz="quarter" idx="13"/>
          </p:nvPr>
        </p:nvSpPr>
        <p:spPr>
          <a:xfrm>
            <a:off x="6533711" y="9604713"/>
            <a:ext cx="4281651" cy="376404"/>
          </a:xfrm>
        </p:spPr>
        <p:txBody>
          <a:bodyPr/>
          <a:lstStyle/>
          <a:p>
            <a:r>
              <a:rPr lang="lv-LV" dirty="0"/>
              <a:t>Aija.Lapina@altum.lv</a:t>
            </a:r>
          </a:p>
        </p:txBody>
      </p:sp>
      <p:sp>
        <p:nvSpPr>
          <p:cNvPr id="7" name="Text Placeholder 6">
            <a:extLst>
              <a:ext uri="{FF2B5EF4-FFF2-40B4-BE49-F238E27FC236}">
                <a16:creationId xmlns:a16="http://schemas.microsoft.com/office/drawing/2014/main" id="{668BA11C-ECF4-664F-AAB6-D10C150822EB}"/>
              </a:ext>
            </a:extLst>
          </p:cNvPr>
          <p:cNvSpPr>
            <a:spLocks noGrp="1"/>
          </p:cNvSpPr>
          <p:nvPr>
            <p:ph type="body" sz="quarter" idx="14"/>
          </p:nvPr>
        </p:nvSpPr>
        <p:spPr>
          <a:xfrm>
            <a:off x="6533712" y="10090147"/>
            <a:ext cx="3324506" cy="376431"/>
          </a:xfrm>
        </p:spPr>
        <p:txBody>
          <a:bodyPr/>
          <a:lstStyle/>
          <a:p>
            <a:r>
              <a:rPr lang="lv-LV" dirty="0"/>
              <a:t>25780355</a:t>
            </a:r>
          </a:p>
        </p:txBody>
      </p:sp>
    </p:spTree>
    <p:extLst>
      <p:ext uri="{BB962C8B-B14F-4D97-AF65-F5344CB8AC3E}">
        <p14:creationId xmlns:p14="http://schemas.microsoft.com/office/powerpoint/2010/main" val="2898452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bwMode="auto">
          <a:xfrm>
            <a:off x="10814253" y="3528489"/>
            <a:ext cx="8680364" cy="31167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a:defRPr>
                <a:solidFill>
                  <a:schemeClr val="tx1"/>
                </a:solidFill>
                <a:latin typeface="Calibri" panose="020F0502020204030204" pitchFamily="34" charset="0"/>
                <a:ea typeface="ヒラギノ角ゴ Pro W3"/>
                <a:cs typeface="ヒラギノ角ゴ Pro W3"/>
              </a:defRPr>
            </a:lvl1pPr>
            <a:lvl2pPr marL="742950" indent="-285750">
              <a:defRPr>
                <a:solidFill>
                  <a:schemeClr val="tx1"/>
                </a:solidFill>
                <a:latin typeface="Calibri" panose="020F0502020204030204" pitchFamily="34" charset="0"/>
                <a:ea typeface="ヒラギノ角ゴ Pro W3"/>
                <a:cs typeface="ヒラギノ角ゴ Pro W3"/>
              </a:defRPr>
            </a:lvl2pPr>
            <a:lvl3pPr marL="1143000" indent="-228600">
              <a:defRPr>
                <a:solidFill>
                  <a:schemeClr val="tx1"/>
                </a:solidFill>
                <a:latin typeface="Calibri" panose="020F0502020204030204" pitchFamily="34" charset="0"/>
                <a:ea typeface="ヒラギノ角ゴ Pro W3"/>
                <a:cs typeface="ヒラギノ角ゴ Pro W3"/>
              </a:defRPr>
            </a:lvl3pPr>
            <a:lvl4pPr marL="1600200" indent="-228600">
              <a:defRPr>
                <a:solidFill>
                  <a:schemeClr val="tx1"/>
                </a:solidFill>
                <a:latin typeface="Calibri" panose="020F0502020204030204" pitchFamily="34" charset="0"/>
                <a:ea typeface="ヒラギノ角ゴ Pro W3"/>
                <a:cs typeface="ヒラギノ角ゴ Pro W3"/>
              </a:defRPr>
            </a:lvl4pPr>
            <a:lvl5pPr marL="2057400" indent="-228600">
              <a:defRPr>
                <a:solidFill>
                  <a:schemeClr val="tx1"/>
                </a:solidFill>
                <a:latin typeface="Calibri" panose="020F050202020403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9pPr>
          </a:lstStyle>
          <a:p>
            <a:pPr defTabSz="1507846" fontAlgn="base">
              <a:lnSpc>
                <a:spcPct val="90000"/>
              </a:lnSpc>
              <a:spcBef>
                <a:spcPts val="1649"/>
              </a:spcBef>
              <a:spcAft>
                <a:spcPct val="0"/>
              </a:spcAft>
              <a:buClr>
                <a:srgbClr val="C1D82F"/>
              </a:buClr>
              <a:defRPr/>
            </a:pPr>
            <a:r>
              <a:rPr lang="lv-LV" altLang="lv-LV" sz="3100" b="1">
                <a:latin typeface="+mn-lt"/>
                <a:ea typeface="+mn-ea"/>
                <a:cs typeface="+mn-cs"/>
              </a:rPr>
              <a:t>Investīcijām:</a:t>
            </a:r>
          </a:p>
          <a:p>
            <a:pPr marL="457200" indent="-457200" defTabSz="1507846" fontAlgn="base">
              <a:lnSpc>
                <a:spcPct val="90000"/>
              </a:lnSpc>
              <a:spcBef>
                <a:spcPts val="1649"/>
              </a:spcBef>
              <a:spcAft>
                <a:spcPct val="0"/>
              </a:spcAft>
              <a:buClr>
                <a:srgbClr val="C1D82F"/>
              </a:buClr>
              <a:buFont typeface="Wingdings" panose="05000000000000000000" pitchFamily="2" charset="2"/>
              <a:buChar char="§"/>
              <a:defRPr/>
            </a:pPr>
            <a:r>
              <a:rPr lang="lv-LV" altLang="lv-LV" sz="3100" b="1">
                <a:latin typeface="+mn-lt"/>
                <a:ea typeface="+mn-ea"/>
                <a:cs typeface="+mn-cs"/>
              </a:rPr>
              <a:t>līdz 5 000 000 </a:t>
            </a:r>
            <a:r>
              <a:rPr lang="lv-LV" altLang="lv-LV" sz="3100">
                <a:latin typeface="+mn-lt"/>
                <a:ea typeface="+mn-ea"/>
                <a:cs typeface="+mn-cs"/>
              </a:rPr>
              <a:t>EUR (līdz</a:t>
            </a:r>
            <a:r>
              <a:rPr lang="lv-LV" altLang="lv-LV" sz="3100" b="1">
                <a:latin typeface="+mn-lt"/>
                <a:ea typeface="+mn-ea"/>
                <a:cs typeface="+mn-cs"/>
              </a:rPr>
              <a:t> 90%</a:t>
            </a:r>
            <a:r>
              <a:rPr lang="lv-LV" altLang="lv-LV" sz="3100">
                <a:latin typeface="+mn-lt"/>
                <a:ea typeface="+mn-ea"/>
                <a:cs typeface="+mn-cs"/>
              </a:rPr>
              <a:t> no izmaksām)</a:t>
            </a:r>
          </a:p>
          <a:p>
            <a:pPr marL="457200" indent="-457200" defTabSz="1507846" fontAlgn="base">
              <a:lnSpc>
                <a:spcPct val="90000"/>
              </a:lnSpc>
              <a:spcBef>
                <a:spcPts val="1649"/>
              </a:spcBef>
              <a:spcAft>
                <a:spcPct val="0"/>
              </a:spcAft>
              <a:buClr>
                <a:srgbClr val="C1D82F"/>
              </a:buClr>
              <a:buFont typeface="Wingdings" panose="05000000000000000000" pitchFamily="2" charset="2"/>
              <a:buChar char="§"/>
              <a:defRPr/>
            </a:pPr>
            <a:r>
              <a:rPr lang="lv-LV" altLang="lv-LV" sz="3100" b="1">
                <a:latin typeface="+mn-lt"/>
                <a:ea typeface="+mn-ea"/>
                <a:cs typeface="+mn-cs"/>
              </a:rPr>
              <a:t>2</a:t>
            </a:r>
            <a:r>
              <a:rPr lang="lv-LV" altLang="lv-LV" sz="3100">
                <a:latin typeface="+mn-lt"/>
                <a:ea typeface="+mn-ea"/>
                <a:cs typeface="+mn-cs"/>
              </a:rPr>
              <a:t> </a:t>
            </a:r>
            <a:r>
              <a:rPr lang="lv-LV" altLang="lv-LV" sz="3100" b="1">
                <a:latin typeface="+mn-lt"/>
                <a:ea typeface="+mn-ea"/>
                <a:cs typeface="+mn-cs"/>
              </a:rPr>
              <a:t>-15</a:t>
            </a:r>
            <a:r>
              <a:rPr lang="lv-LV" altLang="lv-LV" sz="3100">
                <a:latin typeface="+mn-lt"/>
                <a:ea typeface="+mn-ea"/>
                <a:cs typeface="+mn-cs"/>
              </a:rPr>
              <a:t> gadi</a:t>
            </a:r>
          </a:p>
          <a:p>
            <a:pPr marL="457200" indent="-457200" defTabSz="1507846">
              <a:lnSpc>
                <a:spcPct val="90000"/>
              </a:lnSpc>
              <a:spcBef>
                <a:spcPts val="1648"/>
              </a:spcBef>
              <a:spcAft>
                <a:spcPct val="0"/>
              </a:spcAft>
              <a:buClr>
                <a:srgbClr val="C1D82F"/>
              </a:buClr>
              <a:buFont typeface="Wingdings" panose="05000000000000000000" pitchFamily="2" charset="2"/>
              <a:buChar char="§"/>
              <a:defRPr/>
            </a:pPr>
            <a:r>
              <a:rPr lang="lv-LV" altLang="lv-LV" sz="3100">
                <a:latin typeface="+mn-lt"/>
                <a:ea typeface="+mn-ea"/>
                <a:cs typeface="+mn-cs"/>
              </a:rPr>
              <a:t>var saņemt MVK un lielie uzņēmumi</a:t>
            </a:r>
            <a:endParaRPr lang="lv-LV">
              <a:ea typeface="+mn-ea"/>
              <a:cs typeface="+mn-cs"/>
            </a:endParaRPr>
          </a:p>
          <a:p>
            <a:pPr defTabSz="1507846" fontAlgn="base">
              <a:lnSpc>
                <a:spcPct val="90000"/>
              </a:lnSpc>
              <a:spcBef>
                <a:spcPts val="1649"/>
              </a:spcBef>
              <a:spcAft>
                <a:spcPct val="0"/>
              </a:spcAft>
              <a:buClr>
                <a:srgbClr val="C1D82F"/>
              </a:buClr>
              <a:defRPr/>
            </a:pPr>
            <a:endParaRPr lang="en-US" altLang="lv-LV" sz="3100">
              <a:latin typeface="+mn-lt"/>
              <a:ea typeface="+mn-ea"/>
              <a:cs typeface="+mn-cs"/>
            </a:endParaRPr>
          </a:p>
        </p:txBody>
      </p:sp>
      <p:pic>
        <p:nvPicPr>
          <p:cNvPr id="5" name="Picture 4" descr="A person writing on a box&#10;&#10;Description automatically generated">
            <a:extLst>
              <a:ext uri="{FF2B5EF4-FFF2-40B4-BE49-F238E27FC236}">
                <a16:creationId xmlns:a16="http://schemas.microsoft.com/office/drawing/2014/main" id="{9EED6DBA-B312-B002-0C43-E6B16C15B4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2"/>
          <a:stretch/>
        </p:blipFill>
        <p:spPr>
          <a:xfrm>
            <a:off x="0" y="0"/>
            <a:ext cx="10052052" cy="11309350"/>
          </a:xfrm>
          <a:prstGeom prst="rect">
            <a:avLst/>
          </a:prstGeom>
          <a:noFill/>
        </p:spPr>
      </p:pic>
      <p:sp>
        <p:nvSpPr>
          <p:cNvPr id="2" name="TextBox 1"/>
          <p:cNvSpPr txBox="1">
            <a:spLocks noChangeArrowheads="1"/>
          </p:cNvSpPr>
          <p:nvPr/>
        </p:nvSpPr>
        <p:spPr bwMode="auto">
          <a:xfrm>
            <a:off x="10814253" y="1201822"/>
            <a:ext cx="8680364" cy="141100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1507846" eaLnBrk="1" fontAlgn="base" hangingPunct="1">
              <a:lnSpc>
                <a:spcPct val="90000"/>
              </a:lnSpc>
              <a:spcBef>
                <a:spcPct val="0"/>
              </a:spcBef>
              <a:spcAft>
                <a:spcPts val="600"/>
              </a:spcAft>
              <a:buNone/>
              <a:defRPr/>
            </a:pPr>
            <a:r>
              <a:rPr lang="en-US" altLang="lv-LV" sz="7256" b="1" cap="all">
                <a:solidFill>
                  <a:srgbClr val="00467F"/>
                </a:solidFill>
                <a:highlight>
                  <a:srgbClr val="CAD400"/>
                </a:highlight>
                <a:latin typeface="Century Gothic" panose="020B0502020202020204" pitchFamily="34" charset="0"/>
                <a:ea typeface="+mj-ea"/>
                <a:cs typeface="+mj-cs"/>
              </a:rPr>
              <a:t>MVU</a:t>
            </a:r>
            <a:r>
              <a:rPr lang="en-US" altLang="lv-LV" sz="7256" b="1" cap="all">
                <a:solidFill>
                  <a:srgbClr val="00467F"/>
                </a:solidFill>
                <a:latin typeface="Century Gothic" panose="020B0502020202020204" pitchFamily="34" charset="0"/>
                <a:ea typeface="+mj-ea"/>
                <a:cs typeface="+mj-cs"/>
              </a:rPr>
              <a:t> AIZDEVUMI</a:t>
            </a:r>
          </a:p>
        </p:txBody>
      </p:sp>
      <p:sp>
        <p:nvSpPr>
          <p:cNvPr id="6" name="Text Placeholder 3">
            <a:extLst>
              <a:ext uri="{FF2B5EF4-FFF2-40B4-BE49-F238E27FC236}">
                <a16:creationId xmlns:a16="http://schemas.microsoft.com/office/drawing/2014/main" id="{388ABD4E-5252-BC05-AAAE-AEB96766CE95}"/>
              </a:ext>
            </a:extLst>
          </p:cNvPr>
          <p:cNvSpPr txBox="1">
            <a:spLocks/>
          </p:cNvSpPr>
          <p:nvPr/>
        </p:nvSpPr>
        <p:spPr bwMode="auto">
          <a:xfrm>
            <a:off x="10814253" y="6874321"/>
            <a:ext cx="8680364" cy="31167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a:defRPr>
                <a:solidFill>
                  <a:schemeClr val="tx1"/>
                </a:solidFill>
                <a:latin typeface="Calibri" panose="020F0502020204030204" pitchFamily="34" charset="0"/>
                <a:ea typeface="ヒラギノ角ゴ Pro W3"/>
                <a:cs typeface="ヒラギノ角ゴ Pro W3"/>
              </a:defRPr>
            </a:lvl1pPr>
            <a:lvl2pPr marL="742950" indent="-285750">
              <a:defRPr>
                <a:solidFill>
                  <a:schemeClr val="tx1"/>
                </a:solidFill>
                <a:latin typeface="Calibri" panose="020F0502020204030204" pitchFamily="34" charset="0"/>
                <a:ea typeface="ヒラギノ角ゴ Pro W3"/>
                <a:cs typeface="ヒラギノ角ゴ Pro W3"/>
              </a:defRPr>
            </a:lvl2pPr>
            <a:lvl3pPr marL="1143000" indent="-228600">
              <a:defRPr>
                <a:solidFill>
                  <a:schemeClr val="tx1"/>
                </a:solidFill>
                <a:latin typeface="Calibri" panose="020F0502020204030204" pitchFamily="34" charset="0"/>
                <a:ea typeface="ヒラギノ角ゴ Pro W3"/>
                <a:cs typeface="ヒラギノ角ゴ Pro W3"/>
              </a:defRPr>
            </a:lvl3pPr>
            <a:lvl4pPr marL="1600200" indent="-228600">
              <a:defRPr>
                <a:solidFill>
                  <a:schemeClr val="tx1"/>
                </a:solidFill>
                <a:latin typeface="Calibri" panose="020F0502020204030204" pitchFamily="34" charset="0"/>
                <a:ea typeface="ヒラギノ角ゴ Pro W3"/>
                <a:cs typeface="ヒラギノ角ゴ Pro W3"/>
              </a:defRPr>
            </a:lvl4pPr>
            <a:lvl5pPr marL="2057400" indent="-228600">
              <a:defRPr>
                <a:solidFill>
                  <a:schemeClr val="tx1"/>
                </a:solidFill>
                <a:latin typeface="Calibri" panose="020F050202020403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9pPr>
          </a:lstStyle>
          <a:p>
            <a:pPr defTabSz="1507846" fontAlgn="base">
              <a:lnSpc>
                <a:spcPct val="90000"/>
              </a:lnSpc>
              <a:spcBef>
                <a:spcPts val="1649"/>
              </a:spcBef>
              <a:spcAft>
                <a:spcPct val="0"/>
              </a:spcAft>
              <a:buClr>
                <a:srgbClr val="C1D82F"/>
              </a:buClr>
              <a:defRPr/>
            </a:pPr>
            <a:r>
              <a:rPr lang="lv-LV" altLang="lv-LV" sz="3100" b="1">
                <a:latin typeface="+mn-lt"/>
                <a:ea typeface="+mn-ea"/>
                <a:cs typeface="+mn-cs"/>
              </a:rPr>
              <a:t>Apgrozāmajiem līdzekļiem:</a:t>
            </a:r>
            <a:endParaRPr lang="lv-LV" altLang="lv-LV" sz="3100">
              <a:latin typeface="+mn-lt"/>
              <a:ea typeface="+mn-ea"/>
              <a:cs typeface="+mn-cs"/>
            </a:endParaRPr>
          </a:p>
          <a:p>
            <a:pPr marL="457200" indent="-457200" defTabSz="1507846" fontAlgn="base">
              <a:lnSpc>
                <a:spcPct val="90000"/>
              </a:lnSpc>
              <a:spcBef>
                <a:spcPts val="1649"/>
              </a:spcBef>
              <a:spcAft>
                <a:spcPct val="0"/>
              </a:spcAft>
              <a:buClr>
                <a:srgbClr val="C1D82F"/>
              </a:buClr>
              <a:buFont typeface="Wingdings" panose="05000000000000000000" pitchFamily="2" charset="2"/>
              <a:buChar char="§"/>
              <a:defRPr/>
            </a:pPr>
            <a:r>
              <a:rPr lang="lv-LV" altLang="lv-LV" sz="3100" b="1">
                <a:latin typeface="+mn-lt"/>
                <a:ea typeface="+mn-ea"/>
                <a:cs typeface="+mn-cs"/>
              </a:rPr>
              <a:t>līdz 1 000 000 </a:t>
            </a:r>
            <a:r>
              <a:rPr lang="lv-LV" altLang="lv-LV" sz="3100">
                <a:latin typeface="+mn-lt"/>
                <a:ea typeface="+mn-ea"/>
                <a:cs typeface="+mn-cs"/>
              </a:rPr>
              <a:t>EUR</a:t>
            </a:r>
          </a:p>
          <a:p>
            <a:pPr marL="457200" indent="-457200" defTabSz="1507846" fontAlgn="base">
              <a:lnSpc>
                <a:spcPct val="90000"/>
              </a:lnSpc>
              <a:spcBef>
                <a:spcPts val="1649"/>
              </a:spcBef>
              <a:spcAft>
                <a:spcPct val="0"/>
              </a:spcAft>
              <a:buClr>
                <a:srgbClr val="C1D82F"/>
              </a:buClr>
              <a:buFont typeface="Wingdings" panose="05000000000000000000" pitchFamily="2" charset="2"/>
              <a:buChar char="§"/>
              <a:defRPr/>
            </a:pPr>
            <a:r>
              <a:rPr lang="lv-LV" altLang="lv-LV" sz="3100" b="1">
                <a:latin typeface="+mn-lt"/>
                <a:ea typeface="+mn-ea"/>
                <a:cs typeface="+mn-cs"/>
              </a:rPr>
              <a:t>2</a:t>
            </a:r>
            <a:r>
              <a:rPr lang="lv-LV" altLang="lv-LV" sz="3100">
                <a:latin typeface="+mn-lt"/>
                <a:ea typeface="+mn-ea"/>
                <a:cs typeface="+mn-cs"/>
              </a:rPr>
              <a:t> </a:t>
            </a:r>
            <a:r>
              <a:rPr lang="lv-LV" altLang="lv-LV" sz="3100" b="1">
                <a:latin typeface="+mn-lt"/>
                <a:ea typeface="+mn-ea"/>
                <a:cs typeface="+mn-cs"/>
              </a:rPr>
              <a:t>-</a:t>
            </a:r>
            <a:r>
              <a:rPr lang="lv-LV" altLang="lv-LV" sz="3100">
                <a:latin typeface="+mn-lt"/>
                <a:ea typeface="+mn-ea"/>
                <a:cs typeface="+mn-cs"/>
              </a:rPr>
              <a:t> </a:t>
            </a:r>
            <a:r>
              <a:rPr lang="lv-LV" altLang="lv-LV" sz="3100" b="1">
                <a:latin typeface="+mn-lt"/>
                <a:ea typeface="+mn-ea"/>
                <a:cs typeface="+mn-cs"/>
              </a:rPr>
              <a:t>5</a:t>
            </a:r>
            <a:r>
              <a:rPr lang="lv-LV" altLang="lv-LV" sz="3100">
                <a:latin typeface="+mn-lt"/>
                <a:ea typeface="+mn-ea"/>
                <a:cs typeface="+mn-cs"/>
              </a:rPr>
              <a:t> gadi</a:t>
            </a:r>
          </a:p>
          <a:p>
            <a:pPr marL="457200" indent="-457200" defTabSz="1507846" fontAlgn="base">
              <a:lnSpc>
                <a:spcPct val="90000"/>
              </a:lnSpc>
              <a:spcBef>
                <a:spcPts val="1649"/>
              </a:spcBef>
              <a:spcAft>
                <a:spcPct val="0"/>
              </a:spcAft>
              <a:buClr>
                <a:srgbClr val="C1D82F"/>
              </a:buClr>
              <a:buFont typeface="Wingdings" panose="05000000000000000000" pitchFamily="2" charset="2"/>
              <a:buChar char="§"/>
              <a:defRPr/>
            </a:pPr>
            <a:r>
              <a:rPr lang="lv-LV" altLang="lv-LV" sz="3100">
                <a:latin typeface="+mn-lt"/>
                <a:ea typeface="+mn-ea"/>
                <a:cs typeface="+mn-cs"/>
              </a:rPr>
              <a:t>var saņemt MVK un lielie uzņēmumi  (darbinieku skaits &lt; 3 000)</a:t>
            </a:r>
          </a:p>
        </p:txBody>
      </p:sp>
    </p:spTree>
    <p:extLst>
      <p:ext uri="{BB962C8B-B14F-4D97-AF65-F5344CB8AC3E}">
        <p14:creationId xmlns:p14="http://schemas.microsoft.com/office/powerpoint/2010/main" val="421308183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black can with red and white text and lips on it&#10;&#10;Description automatically generated">
            <a:extLst>
              <a:ext uri="{FF2B5EF4-FFF2-40B4-BE49-F238E27FC236}">
                <a16:creationId xmlns:a16="http://schemas.microsoft.com/office/drawing/2014/main" id="{7BE3F180-4A83-D885-175C-A9E995E17BDE}"/>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t="14987" b="28759"/>
          <a:stretch/>
        </p:blipFill>
        <p:spPr>
          <a:xfrm>
            <a:off x="20" y="0"/>
            <a:ext cx="20104080" cy="11309340"/>
          </a:xfrm>
          <a:noFill/>
        </p:spPr>
      </p:pic>
      <p:sp>
        <p:nvSpPr>
          <p:cNvPr id="37" name="Title 3">
            <a:extLst>
              <a:ext uri="{FF2B5EF4-FFF2-40B4-BE49-F238E27FC236}">
                <a16:creationId xmlns:a16="http://schemas.microsoft.com/office/drawing/2014/main" id="{653213DA-5E1C-B2AE-83EE-33C01D9790D5}"/>
              </a:ext>
            </a:extLst>
          </p:cNvPr>
          <p:cNvSpPr>
            <a:spLocks noGrp="1"/>
          </p:cNvSpPr>
          <p:nvPr>
            <p:ph type="title"/>
          </p:nvPr>
        </p:nvSpPr>
        <p:spPr>
          <a:xfrm>
            <a:off x="10052050" y="554190"/>
            <a:ext cx="9462306" cy="1186557"/>
          </a:xfrm>
        </p:spPr>
        <p:txBody>
          <a:bodyPr vert="horz" lIns="91440" tIns="45720" rIns="91440" bIns="45720" rtlCol="0" anchor="ctr">
            <a:normAutofit/>
          </a:bodyPr>
          <a:lstStyle/>
          <a:p>
            <a:r>
              <a:rPr lang="lv-LV" dirty="0" err="1">
                <a:highlight>
                  <a:srgbClr val="C3D500"/>
                </a:highlight>
              </a:rPr>
              <a:t>Rudy’s</a:t>
            </a:r>
            <a:r>
              <a:rPr lang="lv-LV" dirty="0">
                <a:highlight>
                  <a:srgbClr val="C3D500"/>
                </a:highlight>
              </a:rPr>
              <a:t> </a:t>
            </a:r>
            <a:r>
              <a:rPr lang="lv-LV" dirty="0" err="1">
                <a:highlight>
                  <a:srgbClr val="C3D500"/>
                </a:highlight>
              </a:rPr>
              <a:t>kombucha</a:t>
            </a:r>
            <a:endParaRPr lang="en-US" dirty="0">
              <a:highlight>
                <a:srgbClr val="C3D500"/>
              </a:highlight>
            </a:endParaRPr>
          </a:p>
        </p:txBody>
      </p:sp>
      <p:sp>
        <p:nvSpPr>
          <p:cNvPr id="21" name="Text Placeholder 2">
            <a:extLst>
              <a:ext uri="{FF2B5EF4-FFF2-40B4-BE49-F238E27FC236}">
                <a16:creationId xmlns:a16="http://schemas.microsoft.com/office/drawing/2014/main" id="{B488286A-78E5-42DC-91D7-DEAB075F9949}"/>
              </a:ext>
            </a:extLst>
          </p:cNvPr>
          <p:cNvSpPr txBox="1">
            <a:spLocks/>
          </p:cNvSpPr>
          <p:nvPr/>
        </p:nvSpPr>
        <p:spPr>
          <a:xfrm>
            <a:off x="1382157" y="1928152"/>
            <a:ext cx="17339786" cy="889916"/>
          </a:xfrm>
          <a:prstGeom prst="rect">
            <a:avLst/>
          </a:prstGeom>
        </p:spPr>
        <p:txBody>
          <a:bodyPr vert="horz" lIns="91440" tIns="45720" rIns="91440" bIns="45720" rtlCol="0" anchor="ctr">
            <a:normAutofit fontScale="3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507846">
              <a:lnSpc>
                <a:spcPct val="90000"/>
              </a:lnSpc>
              <a:spcBef>
                <a:spcPts val="1649"/>
              </a:spcBef>
              <a:buClr>
                <a:srgbClr val="C1D82F"/>
              </a:buClr>
              <a:buNone/>
            </a:pPr>
            <a:r>
              <a:rPr lang="en-GB" sz="1300" dirty="0" err="1"/>
              <a:t>Kuldīga</a:t>
            </a:r>
            <a:endParaRPr lang="en-GB" sz="1300" dirty="0"/>
          </a:p>
          <a:p>
            <a:pPr marL="0" indent="0" defTabSz="1507846">
              <a:lnSpc>
                <a:spcPct val="90000"/>
              </a:lnSpc>
              <a:spcBef>
                <a:spcPts val="1649"/>
              </a:spcBef>
              <a:buClr>
                <a:srgbClr val="C1D82F"/>
              </a:buClr>
              <a:buNone/>
            </a:pPr>
            <a:r>
              <a:rPr lang="en-GB" sz="1300" dirty="0" err="1"/>
              <a:t>Aizdevums</a:t>
            </a:r>
            <a:r>
              <a:rPr lang="en-GB" sz="1300" dirty="0"/>
              <a:t> biznesa </a:t>
            </a:r>
            <a:r>
              <a:rPr lang="en-GB" sz="1300" dirty="0" err="1"/>
              <a:t>uzsākšanai</a:t>
            </a:r>
            <a:endParaRPr lang="en-GB" sz="1300" dirty="0"/>
          </a:p>
          <a:p>
            <a:pPr marL="0" indent="0" defTabSz="1507846">
              <a:lnSpc>
                <a:spcPct val="90000"/>
              </a:lnSpc>
              <a:spcBef>
                <a:spcPts val="1649"/>
              </a:spcBef>
              <a:buClr>
                <a:srgbClr val="C1D82F"/>
              </a:buClr>
              <a:buNone/>
            </a:pPr>
            <a:r>
              <a:rPr lang="en-GB" sz="1300" dirty="0"/>
              <a:t>LIAA </a:t>
            </a:r>
            <a:r>
              <a:rPr lang="en-GB" sz="1300" dirty="0" err="1"/>
              <a:t>Kuldīgas</a:t>
            </a:r>
            <a:r>
              <a:rPr lang="en-GB" sz="1300" dirty="0"/>
              <a:t> inkubators</a:t>
            </a:r>
          </a:p>
          <a:p>
            <a:pPr marL="0" indent="0" defTabSz="1507846">
              <a:lnSpc>
                <a:spcPct val="90000"/>
              </a:lnSpc>
              <a:spcBef>
                <a:spcPts val="1649"/>
              </a:spcBef>
              <a:buClr>
                <a:srgbClr val="C1D82F"/>
              </a:buClr>
              <a:buNone/>
            </a:pPr>
            <a:r>
              <a:rPr lang="en-GB" sz="1300" dirty="0"/>
              <a:t>LEADER </a:t>
            </a:r>
            <a:r>
              <a:rPr lang="en-GB" sz="1300" dirty="0" err="1"/>
              <a:t>projekts</a:t>
            </a:r>
            <a:endParaRPr lang="en-GB" sz="1300" dirty="0"/>
          </a:p>
        </p:txBody>
      </p:sp>
      <p:sp>
        <p:nvSpPr>
          <p:cNvPr id="8" name="TextBox 7">
            <a:extLst>
              <a:ext uri="{FF2B5EF4-FFF2-40B4-BE49-F238E27FC236}">
                <a16:creationId xmlns:a16="http://schemas.microsoft.com/office/drawing/2014/main" id="{D926E3AF-56A7-29C9-0DBD-C85D135B3FB9}"/>
              </a:ext>
            </a:extLst>
          </p:cNvPr>
          <p:cNvSpPr txBox="1"/>
          <p:nvPr/>
        </p:nvSpPr>
        <p:spPr>
          <a:xfrm>
            <a:off x="8891337" y="8227036"/>
            <a:ext cx="10178716" cy="2308324"/>
          </a:xfrm>
          <a:prstGeom prst="rect">
            <a:avLst/>
          </a:prstGeom>
          <a:noFill/>
        </p:spPr>
        <p:txBody>
          <a:bodyPr wrap="square">
            <a:spAutoFit/>
          </a:bodyPr>
          <a:lstStyle/>
          <a:p>
            <a:pPr indent="-376961" algn="r">
              <a:lnSpc>
                <a:spcPct val="90000"/>
              </a:lnSpc>
              <a:buClr>
                <a:srgbClr val="C1D82F"/>
              </a:buClr>
            </a:pPr>
            <a:r>
              <a:rPr lang="lv-LV" sz="4000" dirty="0">
                <a:highlight>
                  <a:srgbClr val="C3D500"/>
                </a:highlight>
              </a:rPr>
              <a:t>Kuldīga</a:t>
            </a:r>
            <a:endParaRPr lang="en-US" sz="4000" dirty="0">
              <a:highlight>
                <a:srgbClr val="C3D500"/>
              </a:highlight>
            </a:endParaRPr>
          </a:p>
          <a:p>
            <a:pPr indent="-376961" algn="r">
              <a:lnSpc>
                <a:spcPct val="90000"/>
              </a:lnSpc>
              <a:buClr>
                <a:srgbClr val="C1D82F"/>
              </a:buClr>
            </a:pPr>
            <a:r>
              <a:rPr lang="lv-LV" sz="4000" dirty="0">
                <a:highlight>
                  <a:srgbClr val="C3D500"/>
                </a:highlight>
              </a:rPr>
              <a:t>Aizdevums </a:t>
            </a:r>
            <a:r>
              <a:rPr lang="en-US" sz="4000" dirty="0">
                <a:highlight>
                  <a:srgbClr val="C3D500"/>
                </a:highlight>
              </a:rPr>
              <a:t>biznesa </a:t>
            </a:r>
            <a:r>
              <a:rPr lang="en-US" sz="4000" dirty="0" err="1">
                <a:highlight>
                  <a:srgbClr val="C3D500"/>
                </a:highlight>
              </a:rPr>
              <a:t>uzsākšanai</a:t>
            </a:r>
            <a:endParaRPr lang="lv-LV" sz="4000" dirty="0">
              <a:highlight>
                <a:srgbClr val="C3D500"/>
              </a:highlight>
            </a:endParaRPr>
          </a:p>
          <a:p>
            <a:pPr indent="-376961" algn="r">
              <a:lnSpc>
                <a:spcPct val="90000"/>
              </a:lnSpc>
              <a:buClr>
                <a:srgbClr val="C1D82F"/>
              </a:buClr>
            </a:pPr>
            <a:r>
              <a:rPr lang="lv-LV" sz="4000" dirty="0">
                <a:highlight>
                  <a:srgbClr val="C3D500"/>
                </a:highlight>
              </a:rPr>
              <a:t>LIAA Kuldīgas inkubators</a:t>
            </a:r>
          </a:p>
          <a:p>
            <a:pPr indent="-376961" algn="r">
              <a:lnSpc>
                <a:spcPct val="90000"/>
              </a:lnSpc>
              <a:buClr>
                <a:srgbClr val="C1D82F"/>
              </a:buClr>
            </a:pPr>
            <a:r>
              <a:rPr lang="lv-LV" sz="4000" dirty="0">
                <a:highlight>
                  <a:srgbClr val="C3D500"/>
                </a:highlight>
              </a:rPr>
              <a:t>LEADER projekts</a:t>
            </a:r>
            <a:endParaRPr lang="en-US" sz="4000" dirty="0">
              <a:highlight>
                <a:srgbClr val="C3D500"/>
              </a:highlight>
            </a:endParaRPr>
          </a:p>
        </p:txBody>
      </p:sp>
    </p:spTree>
    <p:extLst>
      <p:ext uri="{BB962C8B-B14F-4D97-AF65-F5344CB8AC3E}">
        <p14:creationId xmlns:p14="http://schemas.microsoft.com/office/powerpoint/2010/main" val="77610289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518" r="15453"/>
          <a:stretch/>
        </p:blipFill>
        <p:spPr>
          <a:xfrm>
            <a:off x="10155642" y="11968"/>
            <a:ext cx="10034499" cy="11309350"/>
          </a:xfrm>
          <a:prstGeom prst="rect">
            <a:avLst/>
          </a:prstGeom>
        </p:spPr>
      </p:pic>
      <p:sp>
        <p:nvSpPr>
          <p:cNvPr id="2" name="TextBox 1"/>
          <p:cNvSpPr txBox="1">
            <a:spLocks noChangeArrowheads="1"/>
          </p:cNvSpPr>
          <p:nvPr/>
        </p:nvSpPr>
        <p:spPr bwMode="auto">
          <a:xfrm>
            <a:off x="1075575" y="962039"/>
            <a:ext cx="7801142" cy="324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8898" tIns="99450" rIns="198898" bIns="99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lv-LV" altLang="lv-LV" sz="6600" b="1" dirty="0">
                <a:solidFill>
                  <a:srgbClr val="00467F"/>
                </a:solidFill>
                <a:highlight>
                  <a:srgbClr val="CAD400"/>
                </a:highlight>
                <a:latin typeface="Century Gothic" pitchFamily="34" charset="0"/>
                <a:ea typeface="ヒラギノ角ゴ Pro W3"/>
                <a:cs typeface="ヒラギノ角ゴ Pro W3"/>
              </a:rPr>
              <a:t>ZEMES IEGĀDES </a:t>
            </a:r>
          </a:p>
          <a:p>
            <a:pPr eaLnBrk="1" fontAlgn="base" hangingPunct="1">
              <a:spcBef>
                <a:spcPct val="0"/>
              </a:spcBef>
              <a:spcAft>
                <a:spcPct val="0"/>
              </a:spcAft>
              <a:buFontTx/>
              <a:buNone/>
            </a:pPr>
            <a:r>
              <a:rPr lang="lv-LV" altLang="lv-LV" sz="6600" b="1" dirty="0">
                <a:solidFill>
                  <a:srgbClr val="00467F"/>
                </a:solidFill>
                <a:latin typeface="Century Gothic" pitchFamily="34" charset="0"/>
                <a:ea typeface="ヒラギノ角ゴ Pro W3"/>
                <a:cs typeface="ヒラギノ角ゴ Pro W3"/>
              </a:rPr>
              <a:t>AIZDEVUMI </a:t>
            </a:r>
          </a:p>
          <a:p>
            <a:pPr eaLnBrk="1" fontAlgn="base" hangingPunct="1">
              <a:spcBef>
                <a:spcPct val="0"/>
              </a:spcBef>
              <a:spcAft>
                <a:spcPct val="0"/>
              </a:spcAft>
              <a:buFontTx/>
              <a:buNone/>
            </a:pPr>
            <a:r>
              <a:rPr lang="lv-LV" altLang="lv-LV" sz="6600" b="1" dirty="0">
                <a:solidFill>
                  <a:srgbClr val="00467F"/>
                </a:solidFill>
                <a:latin typeface="Century Gothic" pitchFamily="34" charset="0"/>
                <a:ea typeface="ヒラギノ角ゴ Pro W3"/>
                <a:cs typeface="ヒラギノ角ゴ Pro W3"/>
              </a:rPr>
              <a:t>LAUKSAIMNIEKIEM</a:t>
            </a:r>
          </a:p>
        </p:txBody>
      </p:sp>
      <p:sp>
        <p:nvSpPr>
          <p:cNvPr id="10" name="Text Placeholder 3"/>
          <p:cNvSpPr txBox="1">
            <a:spLocks/>
          </p:cNvSpPr>
          <p:nvPr/>
        </p:nvSpPr>
        <p:spPr bwMode="auto">
          <a:xfrm>
            <a:off x="1075575" y="5045075"/>
            <a:ext cx="8199838" cy="530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0210" tIns="75107" rIns="150210" bIns="75107" anchor="t"/>
          <a:lstStyle>
            <a:lvl1pPr eaLnBrk="0" hangingPunct="0">
              <a:spcBef>
                <a:spcPct val="20000"/>
              </a:spcBef>
              <a:buFont typeface="Arial" pitchFamily="34" charset="0"/>
              <a:buChar char="•"/>
              <a:defRPr sz="3200">
                <a:solidFill>
                  <a:schemeClr val="tx1"/>
                </a:solidFill>
                <a:latin typeface="Calibri" pitchFamily="34" charset="0"/>
                <a:ea typeface="ヒラギノ角ゴ Pro W3"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ヒラギノ角ゴ Pro W3"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ヒラギノ角ゴ Pro W3"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ヒラギノ角ゴ Pro W3"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ヒラギノ角ゴ Pro W3" pitchFamily="122"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9pPr>
          </a:lstStyle>
          <a:p>
            <a:pPr marL="457200" indent="-457200" defTabSz="1491727">
              <a:spcBef>
                <a:spcPts val="1200"/>
              </a:spcBef>
              <a:buClr>
                <a:srgbClr val="CAD400"/>
              </a:buClr>
              <a:buFont typeface="Wingdings" panose="05000000000000000000" pitchFamily="2" charset="2"/>
              <a:buChar char="§"/>
              <a:defRPr/>
            </a:pPr>
            <a:r>
              <a:rPr lang="lv-LV" altLang="lv-LV" sz="3100" b="1" dirty="0">
                <a:solidFill>
                  <a:srgbClr val="00467F"/>
                </a:solidFill>
                <a:latin typeface="Century Gothic"/>
                <a:ea typeface="ヒラギノ角ゴ Pro W3"/>
                <a:cs typeface="Arial"/>
              </a:rPr>
              <a:t>1 milj. EUR </a:t>
            </a:r>
            <a:endParaRPr lang="en-US" dirty="0">
              <a:solidFill>
                <a:srgbClr val="00467F"/>
              </a:solidFill>
              <a:cs typeface="Calibri" pitchFamily="34" charset="0"/>
            </a:endParaRPr>
          </a:p>
          <a:p>
            <a:pPr marL="457200" indent="-457200" defTabSz="1491727">
              <a:spcBef>
                <a:spcPts val="1200"/>
              </a:spcBef>
              <a:buClr>
                <a:srgbClr val="CAD400"/>
              </a:buClr>
              <a:buFont typeface="Wingdings" panose="05000000000000000000" pitchFamily="2" charset="2"/>
              <a:buChar char="§"/>
              <a:defRPr/>
            </a:pPr>
            <a:r>
              <a:rPr lang="lv-LV" altLang="lv-LV" sz="3100" b="1" dirty="0">
                <a:solidFill>
                  <a:srgbClr val="00467F"/>
                </a:solidFill>
                <a:latin typeface="Century Gothic"/>
                <a:ea typeface="ヒラギノ角ゴ Pro W3"/>
                <a:cs typeface="Arial"/>
              </a:rPr>
              <a:t>Līdz 30 gadiem</a:t>
            </a:r>
            <a:endParaRPr lang="en-US" dirty="0">
              <a:cs typeface="Calibri"/>
            </a:endParaRPr>
          </a:p>
          <a:p>
            <a:pPr marL="457200" indent="-457200" defTabSz="1491727" eaLnBrk="1" hangingPunct="1">
              <a:spcBef>
                <a:spcPts val="1200"/>
              </a:spcBef>
              <a:buClr>
                <a:srgbClr val="CAD400"/>
              </a:buClr>
              <a:buFont typeface="Wingdings" panose="05000000000000000000" pitchFamily="2" charset="2"/>
              <a:buChar char="§"/>
              <a:defRPr/>
            </a:pPr>
            <a:r>
              <a:rPr lang="lv-LV" altLang="lv-LV" sz="3100" b="1" dirty="0">
                <a:solidFill>
                  <a:srgbClr val="00467F"/>
                </a:solidFill>
                <a:latin typeface="Century Gothic"/>
                <a:ea typeface="ヒラギノ角ゴ Pro W3"/>
                <a:cs typeface="Arial"/>
              </a:rPr>
              <a:t>BEZ</a:t>
            </a:r>
            <a:r>
              <a:rPr lang="lv-LV" altLang="lv-LV" sz="3100" dirty="0">
                <a:solidFill>
                  <a:srgbClr val="00467F"/>
                </a:solidFill>
                <a:latin typeface="Century Gothic"/>
                <a:ea typeface="ヒラギノ角ゴ Pro W3"/>
                <a:cs typeface="Arial"/>
              </a:rPr>
              <a:t> apkalpošanas maksas </a:t>
            </a:r>
            <a:endParaRPr lang="lv-LV" altLang="lv-LV" sz="3100" dirty="0">
              <a:solidFill>
                <a:srgbClr val="00467F"/>
              </a:solidFill>
              <a:latin typeface="Century Gothic" pitchFamily="34" charset="0"/>
              <a:ea typeface="ヒラギノ角ゴ Pro W3"/>
              <a:cs typeface="Arial" pitchFamily="34" charset="0"/>
            </a:endParaRPr>
          </a:p>
          <a:p>
            <a:pPr marL="457200" indent="-457200" defTabSz="1491727" eaLnBrk="1" hangingPunct="1">
              <a:spcBef>
                <a:spcPts val="1200"/>
              </a:spcBef>
              <a:buClr>
                <a:srgbClr val="CAD400"/>
              </a:buClr>
              <a:buFont typeface="Wingdings" panose="05000000000000000000" pitchFamily="2" charset="2"/>
              <a:buChar char="§"/>
              <a:defRPr/>
            </a:pPr>
            <a:r>
              <a:rPr lang="lv-LV" altLang="lv-LV" sz="3100" dirty="0">
                <a:solidFill>
                  <a:srgbClr val="00467F"/>
                </a:solidFill>
                <a:latin typeface="Century Gothic"/>
                <a:ea typeface="ヒラギノ角ゴ Pro W3"/>
                <a:cs typeface="Arial"/>
              </a:rPr>
              <a:t>Nodrošinājums – iegādājamais īpašums</a:t>
            </a:r>
          </a:p>
          <a:p>
            <a:pPr marL="457200" indent="-457200" defTabSz="1491727" eaLnBrk="1" hangingPunct="1">
              <a:spcBef>
                <a:spcPts val="1200"/>
              </a:spcBef>
              <a:buClr>
                <a:srgbClr val="CAD400"/>
              </a:buClr>
              <a:buFont typeface="Wingdings" panose="05000000000000000000" pitchFamily="2" charset="2"/>
              <a:buChar char="§"/>
              <a:defRPr/>
            </a:pPr>
            <a:r>
              <a:rPr lang="lv-LV" altLang="lv-LV" sz="3100" dirty="0">
                <a:solidFill>
                  <a:srgbClr val="00467F"/>
                </a:solidFill>
                <a:latin typeface="Century Gothic"/>
                <a:ea typeface="ヒラギノ角ゴ Pro W3"/>
                <a:cs typeface="Arial"/>
              </a:rPr>
              <a:t>Fiksētā likme </a:t>
            </a:r>
            <a:r>
              <a:rPr lang="lv-LV" altLang="lv-LV" sz="3100" b="1" dirty="0">
                <a:solidFill>
                  <a:srgbClr val="00467F"/>
                </a:solidFill>
                <a:latin typeface="Century Gothic"/>
                <a:ea typeface="ヒラギノ角ゴ Pro W3"/>
                <a:cs typeface="Arial"/>
              </a:rPr>
              <a:t>2,2% + </a:t>
            </a:r>
            <a:r>
              <a:rPr lang="lv-LV" sz="2800" b="0" i="0" dirty="0">
                <a:effectLst/>
                <a:latin typeface="+mn-lt"/>
              </a:rPr>
              <a:t>Valsts kases aizdevuma fiksētā procentu likme 30 gadīgam aizdevumam</a:t>
            </a:r>
            <a:endParaRPr lang="lv-LV" altLang="lv-LV" sz="2800" b="1" dirty="0">
              <a:solidFill>
                <a:srgbClr val="00467F"/>
              </a:solidFill>
              <a:latin typeface="+mn-lt"/>
              <a:cs typeface="Arial"/>
            </a:endParaRPr>
          </a:p>
          <a:p>
            <a:pPr marL="745490" lvl="1" indent="0" algn="r" defTabSz="1491727">
              <a:buClr>
                <a:srgbClr val="008040"/>
              </a:buClr>
              <a:buNone/>
              <a:defRPr/>
            </a:pPr>
            <a:endParaRPr lang="lv-LV" altLang="lv-LV" sz="3740" dirty="0">
              <a:solidFill>
                <a:srgbClr val="00467F"/>
              </a:solidFill>
              <a:latin typeface="Century Gothic" pitchFamily="34" charset="0"/>
              <a:cs typeface="Arial" pitchFamily="34" charset="0"/>
            </a:endParaRPr>
          </a:p>
          <a:p>
            <a:pPr lvl="1" defTabSz="1491727">
              <a:buClr>
                <a:srgbClr val="008040"/>
              </a:buClr>
              <a:buFont typeface="Wingdings" panose="05000000000000000000" pitchFamily="2" charset="2"/>
              <a:buChar char="§"/>
              <a:defRPr/>
            </a:pPr>
            <a:endParaRPr lang="lv-LV" altLang="lv-LV" sz="3740" dirty="0">
              <a:solidFill>
                <a:srgbClr val="000000"/>
              </a:solidFill>
              <a:latin typeface="Arial" pitchFamily="34" charset="0"/>
              <a:cs typeface="Arial" pitchFamily="34" charset="0"/>
            </a:endParaRPr>
          </a:p>
          <a:p>
            <a:pPr lvl="1" defTabSz="1491727">
              <a:buClr>
                <a:srgbClr val="008040"/>
              </a:buClr>
              <a:buFont typeface="Wingdings" panose="05000000000000000000" pitchFamily="2" charset="2"/>
              <a:buChar char="§"/>
              <a:defRPr/>
            </a:pPr>
            <a:endParaRPr lang="lv-LV" altLang="lv-LV" sz="374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08904110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212850" y="777875"/>
            <a:ext cx="7934192" cy="426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8898" tIns="99450" rIns="198898" bIns="99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1315456" eaLnBrk="1" fontAlgn="base" hangingPunct="1">
              <a:spcBef>
                <a:spcPct val="0"/>
              </a:spcBef>
              <a:spcAft>
                <a:spcPct val="0"/>
              </a:spcAft>
              <a:buNone/>
              <a:defRPr/>
            </a:pPr>
            <a:r>
              <a:rPr lang="lv-LV" altLang="lv-LV" sz="6600" b="1">
                <a:solidFill>
                  <a:srgbClr val="00467F"/>
                </a:solidFill>
                <a:latin typeface="Century Gothic" pitchFamily="34" charset="0"/>
                <a:ea typeface="ヒラギノ角ゴ Pro W3"/>
                <a:cs typeface="ヒラギノ角ゴ Pro W3"/>
              </a:rPr>
              <a:t>AIZDEVUMI</a:t>
            </a:r>
          </a:p>
          <a:p>
            <a:pPr defTabSz="1315456" eaLnBrk="1" fontAlgn="base" hangingPunct="1">
              <a:spcBef>
                <a:spcPct val="0"/>
              </a:spcBef>
              <a:spcAft>
                <a:spcPct val="0"/>
              </a:spcAft>
              <a:buNone/>
              <a:defRPr/>
            </a:pPr>
            <a:r>
              <a:rPr lang="lv-LV" altLang="lv-LV" sz="6600" b="1">
                <a:solidFill>
                  <a:srgbClr val="00467F"/>
                </a:solidFill>
                <a:highlight>
                  <a:srgbClr val="CAD400"/>
                </a:highlight>
                <a:latin typeface="Century Gothic" pitchFamily="34" charset="0"/>
                <a:ea typeface="ヒラギノ角ゴ Pro W3"/>
                <a:cs typeface="ヒラギノ角ゴ Pro W3"/>
              </a:rPr>
              <a:t>LAUKSAIMNIEKIEM</a:t>
            </a:r>
          </a:p>
          <a:p>
            <a:pPr defTabSz="1315456" eaLnBrk="1" fontAlgn="base" hangingPunct="1">
              <a:spcBef>
                <a:spcPct val="0"/>
              </a:spcBef>
              <a:spcAft>
                <a:spcPct val="0"/>
              </a:spcAft>
              <a:buNone/>
              <a:defRPr/>
            </a:pPr>
            <a:r>
              <a:rPr lang="lv-LV" altLang="lv-LV" sz="6600" b="1">
                <a:solidFill>
                  <a:srgbClr val="00467F"/>
                </a:solidFill>
                <a:highlight>
                  <a:srgbClr val="CAD400"/>
                </a:highlight>
                <a:latin typeface="Century Gothic" pitchFamily="34" charset="0"/>
                <a:ea typeface="ヒラギノ角ゴ Pro W3"/>
                <a:cs typeface="ヒラギノ角ゴ Pro W3"/>
              </a:rPr>
              <a:t>APGROZĀMAJIEM </a:t>
            </a:r>
          </a:p>
          <a:p>
            <a:pPr defTabSz="1315456" eaLnBrk="1" fontAlgn="base" hangingPunct="1">
              <a:spcBef>
                <a:spcPct val="0"/>
              </a:spcBef>
              <a:spcAft>
                <a:spcPct val="0"/>
              </a:spcAft>
              <a:buNone/>
              <a:defRPr/>
            </a:pPr>
            <a:r>
              <a:rPr lang="lv-LV" altLang="lv-LV" sz="6600" b="1">
                <a:solidFill>
                  <a:srgbClr val="00467F"/>
                </a:solidFill>
                <a:highlight>
                  <a:srgbClr val="CAD400"/>
                </a:highlight>
                <a:latin typeface="Century Gothic" pitchFamily="34" charset="0"/>
                <a:ea typeface="ヒラギノ角ゴ Pro W3"/>
                <a:cs typeface="ヒラギノ角ゴ Pro W3"/>
              </a:rPr>
              <a:t>LĪDZEKĻIEM</a:t>
            </a:r>
          </a:p>
        </p:txBody>
      </p:sp>
      <p:sp>
        <p:nvSpPr>
          <p:cNvPr id="7" name="Text Placeholder 3"/>
          <p:cNvSpPr txBox="1">
            <a:spLocks/>
          </p:cNvSpPr>
          <p:nvPr/>
        </p:nvSpPr>
        <p:spPr bwMode="auto">
          <a:xfrm>
            <a:off x="924989" y="5240310"/>
            <a:ext cx="8494923" cy="461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0210" tIns="75107" rIns="150210" bIns="75107" anchor="t"/>
          <a:lstStyle>
            <a:lvl1pPr>
              <a:defRPr>
                <a:solidFill>
                  <a:schemeClr val="tx1"/>
                </a:solidFill>
                <a:latin typeface="Calibri" panose="020F0502020204030204" pitchFamily="34" charset="0"/>
                <a:ea typeface="ヒラギノ角ゴ Pro W3"/>
                <a:cs typeface="ヒラギノ角ゴ Pro W3"/>
              </a:defRPr>
            </a:lvl1pPr>
            <a:lvl2pPr marL="742950" indent="-285750">
              <a:defRPr>
                <a:solidFill>
                  <a:schemeClr val="tx1"/>
                </a:solidFill>
                <a:latin typeface="Calibri" panose="020F0502020204030204" pitchFamily="34" charset="0"/>
                <a:ea typeface="ヒラギノ角ゴ Pro W3"/>
                <a:cs typeface="ヒラギノ角ゴ Pro W3"/>
              </a:defRPr>
            </a:lvl2pPr>
            <a:lvl3pPr marL="1143000" indent="-228600">
              <a:defRPr>
                <a:solidFill>
                  <a:schemeClr val="tx1"/>
                </a:solidFill>
                <a:latin typeface="Calibri" panose="020F0502020204030204" pitchFamily="34" charset="0"/>
                <a:ea typeface="ヒラギノ角ゴ Pro W3"/>
                <a:cs typeface="ヒラギノ角ゴ Pro W3"/>
              </a:defRPr>
            </a:lvl3pPr>
            <a:lvl4pPr marL="1600200" indent="-228600">
              <a:defRPr>
                <a:solidFill>
                  <a:schemeClr val="tx1"/>
                </a:solidFill>
                <a:latin typeface="Calibri" panose="020F0502020204030204" pitchFamily="34" charset="0"/>
                <a:ea typeface="ヒラギノ角ゴ Pro W3"/>
                <a:cs typeface="ヒラギノ角ゴ Pro W3"/>
              </a:defRPr>
            </a:lvl4pPr>
            <a:lvl5pPr marL="2057400" indent="-228600">
              <a:defRPr>
                <a:solidFill>
                  <a:schemeClr val="tx1"/>
                </a:solidFill>
                <a:latin typeface="Calibri" panose="020F050202020403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9pPr>
          </a:lstStyle>
          <a:p>
            <a:pPr marL="457200" indent="-457200" defTabSz="1491727" eaLnBrk="0" fontAlgn="base" hangingPunct="0">
              <a:spcBef>
                <a:spcPts val="1200"/>
              </a:spcBef>
              <a:spcAft>
                <a:spcPct val="0"/>
              </a:spcAft>
              <a:buClr>
                <a:srgbClr val="CAD400"/>
              </a:buClr>
              <a:buFont typeface="Wingdings" panose="05000000000000000000" pitchFamily="2" charset="2"/>
              <a:buChar char="§"/>
              <a:defRPr/>
            </a:pPr>
            <a:r>
              <a:rPr lang="lv-LV" altLang="lv-LV" sz="3100" b="1">
                <a:solidFill>
                  <a:srgbClr val="00467F"/>
                </a:solidFill>
                <a:latin typeface="Century Gothic"/>
                <a:cs typeface="Arial"/>
              </a:rPr>
              <a:t>1 milj. </a:t>
            </a:r>
            <a:r>
              <a:rPr lang="lv-LV" altLang="lv-LV" sz="3100">
                <a:solidFill>
                  <a:srgbClr val="00467F"/>
                </a:solidFill>
                <a:latin typeface="Century Gothic"/>
                <a:cs typeface="Arial"/>
              </a:rPr>
              <a:t>EUR uzņēmējiem un ražotājiem</a:t>
            </a:r>
          </a:p>
          <a:p>
            <a:pPr marL="457200" indent="-457200" defTabSz="1491727" eaLnBrk="0" fontAlgn="base" hangingPunct="0">
              <a:spcBef>
                <a:spcPts val="1200"/>
              </a:spcBef>
              <a:spcAft>
                <a:spcPct val="0"/>
              </a:spcAft>
              <a:buClr>
                <a:srgbClr val="CAD400"/>
              </a:buClr>
              <a:buFont typeface="Wingdings" panose="05000000000000000000" pitchFamily="2" charset="2"/>
              <a:buChar char="§"/>
              <a:defRPr/>
            </a:pPr>
            <a:r>
              <a:rPr lang="fr-FR" altLang="lv-LV" sz="3100" b="1">
                <a:solidFill>
                  <a:srgbClr val="00467F"/>
                </a:solidFill>
                <a:latin typeface="Century Gothic"/>
                <a:cs typeface="Arial"/>
              </a:rPr>
              <a:t>2.85 </a:t>
            </a:r>
            <a:r>
              <a:rPr lang="fr-FR" altLang="lv-LV" sz="3100" b="1" err="1">
                <a:solidFill>
                  <a:srgbClr val="00467F"/>
                </a:solidFill>
                <a:latin typeface="Century Gothic"/>
                <a:cs typeface="Arial"/>
              </a:rPr>
              <a:t>milj</a:t>
            </a:r>
            <a:r>
              <a:rPr lang="fr-FR" altLang="lv-LV" sz="3100" b="1">
                <a:solidFill>
                  <a:srgbClr val="00467F"/>
                </a:solidFill>
                <a:latin typeface="Century Gothic"/>
                <a:cs typeface="Arial"/>
              </a:rPr>
              <a:t>. </a:t>
            </a:r>
            <a:r>
              <a:rPr lang="fr-FR" altLang="lv-LV" sz="3100">
                <a:solidFill>
                  <a:srgbClr val="00467F"/>
                </a:solidFill>
                <a:latin typeface="Century Gothic"/>
                <a:cs typeface="Arial"/>
              </a:rPr>
              <a:t>EUR</a:t>
            </a:r>
            <a:r>
              <a:rPr lang="lv-LV" altLang="lv-LV" sz="3100">
                <a:solidFill>
                  <a:srgbClr val="00467F"/>
                </a:solidFill>
                <a:latin typeface="Century Gothic"/>
                <a:cs typeface="Arial"/>
              </a:rPr>
              <a:t> kooperatīvajām sabiedrībām</a:t>
            </a:r>
          </a:p>
          <a:p>
            <a:pPr marL="457200" indent="-457200" defTabSz="1491727" eaLnBrk="0" hangingPunct="0">
              <a:spcBef>
                <a:spcPts val="1200"/>
              </a:spcBef>
              <a:buClr>
                <a:srgbClr val="CAD400"/>
              </a:buClr>
              <a:buFont typeface="Wingdings" panose="05000000000000000000" pitchFamily="2" charset="2"/>
              <a:buChar char="§"/>
              <a:defRPr/>
            </a:pPr>
            <a:r>
              <a:rPr lang="lv-LV" altLang="lv-LV" sz="3100" b="1">
                <a:solidFill>
                  <a:srgbClr val="00467F"/>
                </a:solidFill>
                <a:latin typeface="Century Gothic"/>
                <a:cs typeface="Arial"/>
              </a:rPr>
              <a:t>2 gadi </a:t>
            </a:r>
            <a:r>
              <a:rPr lang="lv-LV" altLang="lv-LV" sz="3100">
                <a:solidFill>
                  <a:srgbClr val="00467F"/>
                </a:solidFill>
                <a:latin typeface="Century Gothic"/>
                <a:cs typeface="Arial"/>
              </a:rPr>
              <a:t>(ar iespēju pagarināt līdz 5 gadiem)</a:t>
            </a:r>
          </a:p>
          <a:p>
            <a:pPr marL="457200" indent="-457200" defTabSz="1491727" eaLnBrk="0" hangingPunct="0">
              <a:spcBef>
                <a:spcPts val="1200"/>
              </a:spcBef>
              <a:buClr>
                <a:srgbClr val="CAD400"/>
              </a:buClr>
              <a:buFont typeface="Wingdings" panose="05000000000000000000" pitchFamily="2" charset="2"/>
              <a:buChar char="§"/>
              <a:defRPr/>
            </a:pPr>
            <a:r>
              <a:rPr lang="lv-LV" altLang="lv-LV" sz="3100">
                <a:solidFill>
                  <a:srgbClr val="00467F"/>
                </a:solidFill>
                <a:latin typeface="Century Gothic"/>
                <a:cs typeface="Arial"/>
              </a:rPr>
              <a:t>Atmaksa </a:t>
            </a:r>
            <a:r>
              <a:rPr lang="lv-LV" altLang="lv-LV" sz="3100" b="1">
                <a:solidFill>
                  <a:srgbClr val="00467F"/>
                </a:solidFill>
                <a:latin typeface="Century Gothic"/>
                <a:cs typeface="Arial"/>
              </a:rPr>
              <a:t>atbilstoši ražošanas ciklam</a:t>
            </a:r>
          </a:p>
          <a:p>
            <a:pPr marL="457200" indent="-457200" defTabSz="1491727" eaLnBrk="0" hangingPunct="0">
              <a:spcBef>
                <a:spcPts val="1200"/>
              </a:spcBef>
              <a:buClr>
                <a:srgbClr val="CAD400"/>
              </a:buClr>
              <a:buFont typeface="Wingdings" panose="05000000000000000000" pitchFamily="2" charset="2"/>
              <a:buChar char="§"/>
              <a:defRPr/>
            </a:pPr>
            <a:r>
              <a:rPr lang="lv-LV" altLang="lv-LV" sz="3100">
                <a:solidFill>
                  <a:srgbClr val="00467F"/>
                </a:solidFill>
                <a:latin typeface="Century Gothic"/>
                <a:cs typeface="Arial"/>
              </a:rPr>
              <a:t>Fiksēta likme </a:t>
            </a:r>
            <a:r>
              <a:rPr lang="lv-LV" altLang="lv-LV" sz="3100" b="1">
                <a:solidFill>
                  <a:srgbClr val="00467F"/>
                </a:solidFill>
                <a:latin typeface="Century Gothic"/>
                <a:cs typeface="Arial"/>
              </a:rPr>
              <a:t>no 3,5 %</a:t>
            </a:r>
          </a:p>
          <a:p>
            <a:pPr marL="457200" indent="-457200" defTabSz="1491727">
              <a:spcBef>
                <a:spcPts val="1200"/>
              </a:spcBef>
              <a:buClr>
                <a:srgbClr val="CAD400"/>
              </a:buClr>
              <a:buFont typeface="Wingdings" panose="05000000000000000000" pitchFamily="2" charset="2"/>
              <a:buChar char="§"/>
              <a:defRPr/>
            </a:pPr>
            <a:r>
              <a:rPr lang="lv-LV" altLang="lv-LV" sz="3100" b="1">
                <a:solidFill>
                  <a:srgbClr val="00467F"/>
                </a:solidFill>
                <a:latin typeface="Century Gothic"/>
                <a:cs typeface="Arial"/>
              </a:rPr>
              <a:t>Atvieglotas nodrošinājuma prasības</a:t>
            </a:r>
            <a:r>
              <a:rPr lang="lv-LV" altLang="lv-LV" sz="3100">
                <a:solidFill>
                  <a:srgbClr val="00467F"/>
                </a:solidFill>
                <a:latin typeface="Century Gothic"/>
                <a:cs typeface="Arial"/>
              </a:rPr>
              <a:t> aizdevumiem līdz 100 000 EUR</a:t>
            </a:r>
          </a:p>
        </p:txBody>
      </p:sp>
      <p:sp>
        <p:nvSpPr>
          <p:cNvPr id="8" name="TextBox 7"/>
          <p:cNvSpPr txBox="1">
            <a:spLocks noChangeArrowheads="1"/>
          </p:cNvSpPr>
          <p:nvPr/>
        </p:nvSpPr>
        <p:spPr bwMode="auto">
          <a:xfrm>
            <a:off x="11412165" y="10232481"/>
            <a:ext cx="8110521" cy="79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8898" tIns="99450" rIns="198898" bIns="99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defTabSz="1315456" eaLnBrk="1" fontAlgn="base" hangingPunct="1">
              <a:spcBef>
                <a:spcPct val="0"/>
              </a:spcBef>
              <a:spcAft>
                <a:spcPct val="0"/>
              </a:spcAft>
              <a:buNone/>
              <a:defRPr/>
            </a:pPr>
            <a:r>
              <a:rPr lang="lv-LV" altLang="lv-LV" sz="3884" b="1">
                <a:solidFill>
                  <a:srgbClr val="FFFFFF"/>
                </a:solidFill>
                <a:latin typeface="Century Gothic" pitchFamily="34" charset="0"/>
                <a:ea typeface="ヒラギノ角ゴ Pro W3"/>
                <a:cs typeface="ヒラギノ角ゴ Pro W3"/>
              </a:rPr>
              <a:t>Vidējais aizdevums – EUR 47 000</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7669" r="24065"/>
          <a:stretch/>
        </p:blipFill>
        <p:spPr>
          <a:xfrm>
            <a:off x="10178161" y="-34374"/>
            <a:ext cx="9720561" cy="11328648"/>
          </a:xfrm>
          <a:prstGeom prst="rect">
            <a:avLst/>
          </a:prstGeom>
        </p:spPr>
      </p:pic>
      <p:sp>
        <p:nvSpPr>
          <p:cNvPr id="3" name="Rectangle: Diagonal Corners Rounded 2">
            <a:extLst>
              <a:ext uri="{FF2B5EF4-FFF2-40B4-BE49-F238E27FC236}">
                <a16:creationId xmlns:a16="http://schemas.microsoft.com/office/drawing/2014/main" id="{AB8C1846-BFC6-75CE-97FD-CC8FBB7A5596}"/>
              </a:ext>
            </a:extLst>
          </p:cNvPr>
          <p:cNvSpPr/>
          <p:nvPr/>
        </p:nvSpPr>
        <p:spPr>
          <a:xfrm>
            <a:off x="11439862" y="2540289"/>
            <a:ext cx="7562850" cy="3584980"/>
          </a:xfrm>
          <a:prstGeom prst="round2DiagRect">
            <a:avLst/>
          </a:prstGeom>
          <a:solidFill>
            <a:srgbClr val="CAD4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indent="0" algn="ctr" defTabSz="1491715" fontAlgn="base">
              <a:spcBef>
                <a:spcPts val="0"/>
              </a:spcBef>
              <a:buClr>
                <a:srgbClr val="CAD400"/>
              </a:buClr>
              <a:buNone/>
              <a:defRPr/>
            </a:pPr>
            <a:r>
              <a:rPr lang="lv-LV" altLang="lv-LV" sz="3000" b="1">
                <a:solidFill>
                  <a:schemeClr val="tx2"/>
                </a:solidFill>
                <a:latin typeface="Century Gothic" pitchFamily="34" charset="0"/>
                <a:cs typeface="Arial" pitchFamily="34" charset="0"/>
              </a:rPr>
              <a:t>JAUNUMS! </a:t>
            </a:r>
            <a:r>
              <a:rPr lang="lv-LV" altLang="lv-LV" sz="3000">
                <a:solidFill>
                  <a:schemeClr val="tx2"/>
                </a:solidFill>
                <a:latin typeface="Century Gothic" pitchFamily="34" charset="0"/>
                <a:cs typeface="Arial" pitchFamily="34" charset="0"/>
              </a:rPr>
              <a:t>Apgrozāmo līdzekļu var piešķirt 2023. gada saistību segšanai, kas radušās par ražošanas procesam nepieciešamo resursu iegādi</a:t>
            </a:r>
          </a:p>
        </p:txBody>
      </p:sp>
    </p:spTree>
    <p:extLst>
      <p:ext uri="{BB962C8B-B14F-4D97-AF65-F5344CB8AC3E}">
        <p14:creationId xmlns:p14="http://schemas.microsoft.com/office/powerpoint/2010/main" val="3918593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67788" y="1200242"/>
            <a:ext cx="9987854" cy="232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8898" tIns="99450" rIns="198898" bIns="99450" anchor="t">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a:cs typeface="ヒラギノ角ゴ Pro W3"/>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a:cs typeface="ヒラギノ角ゴ Pro W3"/>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a:cs typeface="ヒラギノ角ゴ Pro W3"/>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9pPr>
          </a:lstStyle>
          <a:p>
            <a:pPr algn="ctr" defTabSz="994484" eaLnBrk="1" fontAlgn="base" hangingPunct="1">
              <a:spcBef>
                <a:spcPct val="0"/>
              </a:spcBef>
              <a:spcAft>
                <a:spcPct val="0"/>
              </a:spcAft>
              <a:buNone/>
              <a:defRPr/>
            </a:pPr>
            <a:r>
              <a:rPr lang="lv-LV" altLang="lv-LV" sz="6900" b="1">
                <a:solidFill>
                  <a:srgbClr val="00467F"/>
                </a:solidFill>
                <a:latin typeface="Century Gothic"/>
              </a:rPr>
              <a:t>LATVIJAS </a:t>
            </a:r>
            <a:endParaRPr lang="en-US" altLang="lv-LV" sz="6900" b="1">
              <a:solidFill>
                <a:srgbClr val="00467F"/>
              </a:solidFill>
              <a:latin typeface="Century Gothic"/>
            </a:endParaRPr>
          </a:p>
          <a:p>
            <a:pPr algn="ctr" defTabSz="994484">
              <a:spcBef>
                <a:spcPct val="0"/>
              </a:spcBef>
              <a:spcAft>
                <a:spcPct val="0"/>
              </a:spcAft>
              <a:buNone/>
              <a:defRPr/>
            </a:pPr>
            <a:r>
              <a:rPr lang="lv-LV" altLang="lv-LV" sz="6900" b="1">
                <a:solidFill>
                  <a:srgbClr val="00467F"/>
                </a:solidFill>
                <a:highlight>
                  <a:srgbClr val="CAD400"/>
                </a:highlight>
                <a:latin typeface="Century Gothic"/>
              </a:rPr>
              <a:t>ZEMES FONDS</a:t>
            </a:r>
            <a:endParaRPr lang="en-US" altLang="lv-LV" sz="6900" b="1">
              <a:solidFill>
                <a:srgbClr val="00467F"/>
              </a:solidFill>
              <a:highlight>
                <a:srgbClr val="CAD400"/>
              </a:highlight>
              <a:latin typeface="Century Gothic"/>
            </a:endParaRPr>
          </a:p>
        </p:txBody>
      </p:sp>
      <p:sp>
        <p:nvSpPr>
          <p:cNvPr id="3" name="Rectangle 1"/>
          <p:cNvSpPr>
            <a:spLocks noChangeArrowheads="1"/>
          </p:cNvSpPr>
          <p:nvPr/>
        </p:nvSpPr>
        <p:spPr bwMode="auto">
          <a:xfrm>
            <a:off x="1126503" y="2857706"/>
            <a:ext cx="8154222" cy="120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8898" tIns="99450" rIns="198898" bIns="99450" anchor="t">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a:cs typeface="ヒラギノ角ゴ Pro W3"/>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a:cs typeface="ヒラギノ角ゴ Pro W3"/>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a:cs typeface="ヒラギノ角ゴ Pro W3"/>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9pPr>
          </a:lstStyle>
          <a:p>
            <a:pPr marL="0" indent="0" defTabSz="1315456" eaLnBrk="1" fontAlgn="base" hangingPunct="1">
              <a:spcBef>
                <a:spcPct val="0"/>
              </a:spcBef>
              <a:spcAft>
                <a:spcPct val="0"/>
              </a:spcAft>
              <a:buClr>
                <a:srgbClr val="6BC2B9"/>
              </a:buClr>
              <a:buNone/>
              <a:defRPr/>
            </a:pPr>
            <a:endParaRPr lang="lv-LV" sz="3100">
              <a:solidFill>
                <a:srgbClr val="00467F"/>
              </a:solidFill>
              <a:latin typeface="Century Gothic"/>
            </a:endParaRPr>
          </a:p>
          <a:p>
            <a:pPr marL="0" indent="0" algn="ctr" defTabSz="1315456" eaLnBrk="1" fontAlgn="base" hangingPunct="1">
              <a:spcBef>
                <a:spcPct val="0"/>
              </a:spcBef>
              <a:spcAft>
                <a:spcPct val="0"/>
              </a:spcAft>
              <a:buClr>
                <a:srgbClr val="6BC2B9"/>
              </a:buClr>
              <a:buNone/>
              <a:defRPr/>
            </a:pPr>
            <a:endParaRPr lang="lv-LV" altLang="lv-LV" sz="3453">
              <a:solidFill>
                <a:srgbClr val="00467F"/>
              </a:solidFill>
              <a:latin typeface="Century Gothic" panose="020B0502020202020204" pitchFamily="34" charset="0"/>
              <a:cs typeface="Times New Roman" panose="02020603050405020304" pitchFamily="18" charset="0"/>
            </a:endParaRPr>
          </a:p>
        </p:txBody>
      </p:sp>
      <p:sp>
        <p:nvSpPr>
          <p:cNvPr id="15" name="Rectangle 1"/>
          <p:cNvSpPr>
            <a:spLocks noChangeArrowheads="1"/>
          </p:cNvSpPr>
          <p:nvPr/>
        </p:nvSpPr>
        <p:spPr bwMode="auto">
          <a:xfrm>
            <a:off x="149853" y="5070968"/>
            <a:ext cx="9987854" cy="39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8898" tIns="99450" rIns="198898" bIns="99450" anchor="t">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a:cs typeface="ヒラギノ角ゴ Pro W3"/>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a:cs typeface="ヒラギノ角ゴ Pro W3"/>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a:cs typeface="ヒラギノ角ゴ Pro W3"/>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9pPr>
          </a:lstStyle>
          <a:p>
            <a:pPr marL="0" indent="0" algn="ctr" defTabSz="1315456" eaLnBrk="1" fontAlgn="base" hangingPunct="1">
              <a:spcBef>
                <a:spcPct val="0"/>
              </a:spcBef>
              <a:spcAft>
                <a:spcPct val="0"/>
              </a:spcAft>
              <a:buClr>
                <a:srgbClr val="6BC2B9"/>
              </a:buClr>
              <a:buNone/>
              <a:defRPr/>
            </a:pPr>
            <a:r>
              <a:rPr lang="lv-LV" sz="6000" b="1">
                <a:solidFill>
                  <a:srgbClr val="6BC2B9"/>
                </a:solidFill>
                <a:latin typeface="Century Gothic"/>
              </a:rPr>
              <a:t>PĒRK</a:t>
            </a:r>
          </a:p>
          <a:p>
            <a:pPr marL="0" indent="0" algn="ctr" defTabSz="1315456" eaLnBrk="1" fontAlgn="base" hangingPunct="1">
              <a:spcBef>
                <a:spcPct val="0"/>
              </a:spcBef>
              <a:spcAft>
                <a:spcPct val="0"/>
              </a:spcAft>
              <a:buClr>
                <a:srgbClr val="6BC2B9"/>
              </a:buClr>
              <a:buNone/>
              <a:defRPr/>
            </a:pPr>
            <a:r>
              <a:rPr lang="lv-LV" sz="6000" b="1">
                <a:solidFill>
                  <a:srgbClr val="6BC2B9"/>
                </a:solidFill>
                <a:latin typeface="Century Gothic"/>
              </a:rPr>
              <a:t>IZNOMĀ</a:t>
            </a:r>
          </a:p>
          <a:p>
            <a:pPr marL="0" indent="0" algn="ctr" defTabSz="1315456" eaLnBrk="1" fontAlgn="base" hangingPunct="1">
              <a:spcBef>
                <a:spcPct val="0"/>
              </a:spcBef>
              <a:spcAft>
                <a:spcPct val="0"/>
              </a:spcAft>
              <a:buClr>
                <a:srgbClr val="6BC2B9"/>
              </a:buClr>
              <a:buNone/>
              <a:defRPr/>
            </a:pPr>
            <a:r>
              <a:rPr lang="lv-LV" sz="6000" b="1">
                <a:solidFill>
                  <a:srgbClr val="6BC2B9"/>
                </a:solidFill>
                <a:latin typeface="Century Gothic"/>
              </a:rPr>
              <a:t>PĀRDOD/MAINA </a:t>
            </a:r>
          </a:p>
          <a:p>
            <a:pPr marL="0" indent="0" algn="ctr" defTabSz="1315456">
              <a:spcBef>
                <a:spcPct val="0"/>
              </a:spcBef>
              <a:spcAft>
                <a:spcPct val="0"/>
              </a:spcAft>
              <a:buNone/>
              <a:defRPr/>
            </a:pPr>
            <a:r>
              <a:rPr lang="lv-LV" sz="6000" b="1">
                <a:solidFill>
                  <a:srgbClr val="6BC2B9"/>
                </a:solidFill>
                <a:latin typeface="Century Gothic"/>
              </a:rPr>
              <a:t>REVERSĀ NOMA</a:t>
            </a:r>
            <a:r>
              <a:rPr lang="lv-LV" sz="6000" b="1">
                <a:solidFill>
                  <a:srgbClr val="00467F"/>
                </a:solidFill>
                <a:latin typeface="Century Gothic"/>
              </a:rPr>
              <a:t> </a:t>
            </a:r>
            <a:endParaRPr lang="lv-LV"/>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7488" r="20396"/>
          <a:stretch/>
        </p:blipFill>
        <p:spPr>
          <a:xfrm>
            <a:off x="10155642" y="-34616"/>
            <a:ext cx="9780669" cy="11384861"/>
          </a:xfrm>
          <a:prstGeom prst="rect">
            <a:avLst/>
          </a:prstGeom>
        </p:spPr>
      </p:pic>
    </p:spTree>
    <p:extLst>
      <p:ext uri="{BB962C8B-B14F-4D97-AF65-F5344CB8AC3E}">
        <p14:creationId xmlns:p14="http://schemas.microsoft.com/office/powerpoint/2010/main" val="270495759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outdoor, clouds, day&#10;&#10;Description automatically generated">
            <a:extLst>
              <a:ext uri="{FF2B5EF4-FFF2-40B4-BE49-F238E27FC236}">
                <a16:creationId xmlns:a16="http://schemas.microsoft.com/office/drawing/2014/main" id="{0F77E448-6177-41D5-1AA7-E261F04901E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2497" b="12497"/>
          <a:stretch>
            <a:fillRect/>
          </a:stretch>
        </p:blipFill>
        <p:spPr>
          <a:xfrm>
            <a:off x="-14817" y="-34925"/>
            <a:ext cx="20104100" cy="11309350"/>
          </a:xfrm>
        </p:spPr>
      </p:pic>
      <p:sp>
        <p:nvSpPr>
          <p:cNvPr id="4" name="TextBox 3">
            <a:extLst>
              <a:ext uri="{FF2B5EF4-FFF2-40B4-BE49-F238E27FC236}">
                <a16:creationId xmlns:a16="http://schemas.microsoft.com/office/drawing/2014/main" id="{35C2F98D-497F-47D5-234F-35085A00FC99}"/>
              </a:ext>
            </a:extLst>
          </p:cNvPr>
          <p:cNvSpPr txBox="1">
            <a:spLocks noChangeArrowheads="1"/>
          </p:cNvSpPr>
          <p:nvPr/>
        </p:nvSpPr>
        <p:spPr bwMode="auto">
          <a:xfrm>
            <a:off x="1130995" y="749897"/>
            <a:ext cx="13754191" cy="444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8898" tIns="99450" rIns="198898" bIns="99450" anchor="t">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a:cs typeface="ヒラギノ角ゴ Pro W3"/>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a:cs typeface="ヒラギノ角ゴ Pro W3"/>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a:cs typeface="ヒラギノ角ゴ Pro W3"/>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9pPr>
          </a:lstStyle>
          <a:p>
            <a:pPr defTabSz="994484">
              <a:spcBef>
                <a:spcPct val="0"/>
              </a:spcBef>
              <a:spcAft>
                <a:spcPct val="0"/>
              </a:spcAft>
              <a:buNone/>
              <a:defRPr/>
            </a:pPr>
            <a:r>
              <a:rPr lang="lv-LV" altLang="lv-LV" sz="6900" b="1">
                <a:solidFill>
                  <a:schemeClr val="bg1"/>
                </a:solidFill>
                <a:latin typeface="Century Gothic"/>
              </a:rPr>
              <a:t>ATBALSTS UZŅĒMUMU</a:t>
            </a:r>
            <a:endParaRPr lang="en-US" altLang="lv-LV" sz="6900" b="1">
              <a:solidFill>
                <a:schemeClr val="bg1"/>
              </a:solidFill>
              <a:latin typeface="Century Gothic"/>
            </a:endParaRPr>
          </a:p>
          <a:p>
            <a:pPr defTabSz="994484">
              <a:spcBef>
                <a:spcPct val="0"/>
              </a:spcBef>
              <a:spcAft>
                <a:spcPct val="0"/>
              </a:spcAft>
              <a:buNone/>
              <a:defRPr/>
            </a:pPr>
            <a:r>
              <a:rPr lang="lv-LV" altLang="lv-LV" sz="6900" b="1">
                <a:solidFill>
                  <a:srgbClr val="00467F"/>
                </a:solidFill>
                <a:highlight>
                  <a:srgbClr val="CAD400"/>
                </a:highlight>
                <a:latin typeface="Century Gothic"/>
              </a:rPr>
              <a:t>- ENERGOEFEKTIVITĀTEI</a:t>
            </a:r>
            <a:br>
              <a:rPr lang="lv-LV" altLang="lv-LV" sz="6900" b="1">
                <a:solidFill>
                  <a:srgbClr val="00467F"/>
                </a:solidFill>
                <a:highlight>
                  <a:srgbClr val="CAD400"/>
                </a:highlight>
                <a:latin typeface="Century Gothic"/>
              </a:rPr>
            </a:br>
            <a:r>
              <a:rPr lang="lv-LV" altLang="lv-LV" sz="6900" b="1">
                <a:solidFill>
                  <a:srgbClr val="00467F"/>
                </a:solidFill>
                <a:highlight>
                  <a:srgbClr val="CAD400"/>
                </a:highlight>
                <a:latin typeface="Century Gothic"/>
              </a:rPr>
              <a:t>- ATJAUNOJAMAI ENERĢIJAI</a:t>
            </a:r>
            <a:br>
              <a:rPr lang="lv-LV" altLang="lv-LV" sz="6900" b="1">
                <a:solidFill>
                  <a:srgbClr val="00467F"/>
                </a:solidFill>
                <a:highlight>
                  <a:srgbClr val="CAD400"/>
                </a:highlight>
                <a:latin typeface="Century Gothic"/>
              </a:rPr>
            </a:br>
            <a:r>
              <a:rPr lang="lv-LV" altLang="lv-LV" sz="6900" b="1">
                <a:solidFill>
                  <a:srgbClr val="00467F"/>
                </a:solidFill>
                <a:highlight>
                  <a:srgbClr val="CAD400"/>
                </a:highlight>
                <a:latin typeface="Century Gothic"/>
              </a:rPr>
              <a:t>- ELEKTROAUTO</a:t>
            </a:r>
          </a:p>
        </p:txBody>
      </p:sp>
    </p:spTree>
    <p:extLst>
      <p:ext uri="{BB962C8B-B14F-4D97-AF65-F5344CB8AC3E}">
        <p14:creationId xmlns:p14="http://schemas.microsoft.com/office/powerpoint/2010/main" val="64108018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927198A4-5368-4AA6-B1FB-FCB007E6CA28}"/>
              </a:ext>
            </a:extLst>
          </p:cNvPr>
          <p:cNvCxnSpPr/>
          <p:nvPr/>
        </p:nvCxnSpPr>
        <p:spPr>
          <a:xfrm>
            <a:off x="781805" y="6141212"/>
            <a:ext cx="13224794" cy="0"/>
          </a:xfrm>
          <a:prstGeom prst="line">
            <a:avLst/>
          </a:prstGeom>
          <a:ln w="15875">
            <a:gradFill>
              <a:gsLst>
                <a:gs pos="14000">
                  <a:schemeClr val="tx1"/>
                </a:gs>
                <a:gs pos="52000">
                  <a:srgbClr val="6AC2BB"/>
                </a:gs>
                <a:gs pos="69000">
                  <a:schemeClr val="bg1"/>
                </a:gs>
                <a:gs pos="100000">
                  <a:schemeClr val="bg1"/>
                </a:gs>
              </a:gsLst>
              <a:lin ang="5400000" scaled="1"/>
            </a:gra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AB2DB02-1685-4970-BBF8-E176033E8223}"/>
              </a:ext>
            </a:extLst>
          </p:cNvPr>
          <p:cNvCxnSpPr/>
          <p:nvPr/>
        </p:nvCxnSpPr>
        <p:spPr>
          <a:xfrm>
            <a:off x="781805" y="8088472"/>
            <a:ext cx="13224794" cy="0"/>
          </a:xfrm>
          <a:prstGeom prst="line">
            <a:avLst/>
          </a:prstGeom>
          <a:ln w="15875">
            <a:gradFill>
              <a:gsLst>
                <a:gs pos="14000">
                  <a:schemeClr val="tx1"/>
                </a:gs>
                <a:gs pos="52000">
                  <a:srgbClr val="6AC2BB"/>
                </a:gs>
                <a:gs pos="69000">
                  <a:schemeClr val="bg1"/>
                </a:gs>
                <a:gs pos="100000">
                  <a:schemeClr val="bg1"/>
                </a:gs>
              </a:gsLst>
              <a:lin ang="5400000" scaled="1"/>
            </a:gradFill>
            <a:prstDash val="dash"/>
          </a:ln>
        </p:spPr>
        <p:style>
          <a:lnRef idx="1">
            <a:schemeClr val="accent1"/>
          </a:lnRef>
          <a:fillRef idx="0">
            <a:schemeClr val="accent1"/>
          </a:fillRef>
          <a:effectRef idx="0">
            <a:schemeClr val="accent1"/>
          </a:effectRef>
          <a:fontRef idx="minor">
            <a:schemeClr val="tx1"/>
          </a:fontRef>
        </p:style>
      </p:cxnSp>
      <p:sp>
        <p:nvSpPr>
          <p:cNvPr id="10" name="AutoShape 2">
            <a:extLst>
              <a:ext uri="{FF2B5EF4-FFF2-40B4-BE49-F238E27FC236}">
                <a16:creationId xmlns:a16="http://schemas.microsoft.com/office/drawing/2014/main" id="{5AA676A5-2FD3-9B24-DA18-62E3FB85A473}"/>
              </a:ext>
            </a:extLst>
          </p:cNvPr>
          <p:cNvSpPr>
            <a:spLocks noChangeAspect="1" noChangeArrowheads="1"/>
          </p:cNvSpPr>
          <p:nvPr/>
        </p:nvSpPr>
        <p:spPr bwMode="auto">
          <a:xfrm>
            <a:off x="9804945" y="5407570"/>
            <a:ext cx="494213" cy="4942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48265" tIns="74132" rIns="148265" bIns="74132" numCol="1" anchor="t" anchorCtr="0" compatLnSpc="1">
            <a:prstTxWarp prst="textNoShape">
              <a:avLst/>
            </a:prstTxWarp>
          </a:bodyPr>
          <a:lstStyle/>
          <a:p>
            <a:pPr defTabSz="1482650">
              <a:defRPr/>
            </a:pPr>
            <a:endParaRPr lang="lv-LV" sz="2919">
              <a:solidFill>
                <a:srgbClr val="00467F"/>
              </a:solidFill>
              <a:latin typeface="Century Gothic" panose="020F0302020204030204"/>
            </a:endParaRPr>
          </a:p>
        </p:txBody>
      </p:sp>
      <p:sp>
        <p:nvSpPr>
          <p:cNvPr id="6" name="Title 1">
            <a:extLst>
              <a:ext uri="{FF2B5EF4-FFF2-40B4-BE49-F238E27FC236}">
                <a16:creationId xmlns:a16="http://schemas.microsoft.com/office/drawing/2014/main" id="{C0369B63-3C23-1C3E-723A-394A7D25F4DB}"/>
              </a:ext>
            </a:extLst>
          </p:cNvPr>
          <p:cNvSpPr>
            <a:spLocks noGrp="1"/>
          </p:cNvSpPr>
          <p:nvPr>
            <p:ph type="title"/>
          </p:nvPr>
        </p:nvSpPr>
        <p:spPr>
          <a:xfrm>
            <a:off x="598249" y="702091"/>
            <a:ext cx="17376083" cy="1166669"/>
          </a:xfrm>
        </p:spPr>
        <p:txBody>
          <a:bodyPr>
            <a:noAutofit/>
          </a:bodyPr>
          <a:lstStyle/>
          <a:p>
            <a:r>
              <a:rPr lang="lv-LV" sz="5838">
                <a:solidFill>
                  <a:schemeClr val="tx1"/>
                </a:solidFill>
                <a:highlight>
                  <a:srgbClr val="C1D82F"/>
                </a:highlight>
              </a:rPr>
              <a:t>Aizdevumi </a:t>
            </a:r>
            <a:r>
              <a:rPr lang="lv-LV" sz="5838" cap="none">
                <a:highlight>
                  <a:srgbClr val="04467F"/>
                </a:highlight>
                <a:latin typeface="Century Gothic"/>
              </a:rPr>
              <a:t>ENERGOEFEKTIVITĀTEI UN ILGTSPĒJAI</a:t>
            </a:r>
          </a:p>
        </p:txBody>
      </p:sp>
      <p:pic>
        <p:nvPicPr>
          <p:cNvPr id="5" name="Picture 4">
            <a:extLst>
              <a:ext uri="{FF2B5EF4-FFF2-40B4-BE49-F238E27FC236}">
                <a16:creationId xmlns:a16="http://schemas.microsoft.com/office/drawing/2014/main" id="{17EC9FC7-76E4-0F69-3212-893B833C22B3}"/>
              </a:ext>
            </a:extLst>
          </p:cNvPr>
          <p:cNvPicPr>
            <a:picLocks noChangeAspect="1"/>
          </p:cNvPicPr>
          <p:nvPr/>
        </p:nvPicPr>
        <p:blipFill>
          <a:blip r:embed="rId3"/>
          <a:stretch>
            <a:fillRect/>
          </a:stretch>
        </p:blipFill>
        <p:spPr>
          <a:xfrm>
            <a:off x="167788" y="2431673"/>
            <a:ext cx="19768525" cy="6940219"/>
          </a:xfrm>
          <a:prstGeom prst="rect">
            <a:avLst/>
          </a:prstGeom>
        </p:spPr>
      </p:pic>
    </p:spTree>
    <p:extLst>
      <p:ext uri="{BB962C8B-B14F-4D97-AF65-F5344CB8AC3E}">
        <p14:creationId xmlns:p14="http://schemas.microsoft.com/office/powerpoint/2010/main" val="199550271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Placeholder 35">
            <a:extLst>
              <a:ext uri="{FF2B5EF4-FFF2-40B4-BE49-F238E27FC236}">
                <a16:creationId xmlns:a16="http://schemas.microsoft.com/office/drawing/2014/main" id="{F89814B3-DD6B-C758-9AB9-50BC029C0197}"/>
              </a:ext>
            </a:extLst>
          </p:cNvPr>
          <p:cNvGraphicFramePr>
            <a:graphicFrameLocks noGrp="1"/>
          </p:cNvGraphicFramePr>
          <p:nvPr>
            <p:ph type="chart" sz="quarter" idx="10"/>
            <p:extLst>
              <p:ext uri="{D42A27DB-BD31-4B8C-83A1-F6EECF244321}">
                <p14:modId xmlns:p14="http://schemas.microsoft.com/office/powerpoint/2010/main" val="243625240"/>
              </p:ext>
            </p:extLst>
          </p:nvPr>
        </p:nvGraphicFramePr>
        <p:xfrm>
          <a:off x="13005320" y="3317007"/>
          <a:ext cx="5804588" cy="5162267"/>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 Placeholder 32">
            <a:extLst>
              <a:ext uri="{FF2B5EF4-FFF2-40B4-BE49-F238E27FC236}">
                <a16:creationId xmlns:a16="http://schemas.microsoft.com/office/drawing/2014/main" id="{22AC2091-BC87-6375-CA4E-ECE67420BE0F}"/>
              </a:ext>
            </a:extLst>
          </p:cNvPr>
          <p:cNvSpPr>
            <a:spLocks noGrp="1"/>
          </p:cNvSpPr>
          <p:nvPr>
            <p:ph type="body" sz="quarter" idx="15"/>
          </p:nvPr>
        </p:nvSpPr>
        <p:spPr>
          <a:xfrm>
            <a:off x="1367492" y="3662318"/>
            <a:ext cx="11986625" cy="5240087"/>
          </a:xfrm>
        </p:spPr>
        <p:txBody>
          <a:bodyPr vert="horz" lIns="91440" tIns="45720" rIns="91440" bIns="45720" rtlCol="0" anchor="t">
            <a:normAutofit/>
          </a:bodyPr>
          <a:lstStyle/>
          <a:p>
            <a:pPr marL="376555" indent="-376555" defTabSz="1315456" fontAlgn="base">
              <a:lnSpc>
                <a:spcPts val="4159"/>
              </a:lnSpc>
              <a:spcBef>
                <a:spcPct val="0"/>
              </a:spcBef>
              <a:spcAft>
                <a:spcPct val="0"/>
              </a:spcAft>
              <a:buClr>
                <a:srgbClr val="C4D600"/>
              </a:buClr>
              <a:buFont typeface="Wingdings" panose="020B0502020202020204" pitchFamily="34" charset="0"/>
              <a:buChar char="§"/>
              <a:defRPr/>
            </a:pPr>
            <a:r>
              <a:rPr lang="lv-LV" sz="3100" b="1" dirty="0">
                <a:latin typeface="Century Gothic" panose="020B0502020202020204" pitchFamily="34" charset="0"/>
              </a:rPr>
              <a:t>AIZDEVUMI </a:t>
            </a:r>
            <a:r>
              <a:rPr lang="lv-LV" sz="3100" dirty="0">
                <a:highlight>
                  <a:srgbClr val="C3D500"/>
                </a:highlight>
                <a:latin typeface="Century Gothic" panose="020B0502020202020204" pitchFamily="34" charset="0"/>
              </a:rPr>
              <a:t>ar </a:t>
            </a:r>
            <a:r>
              <a:rPr lang="lv-LV" sz="3100" b="1" dirty="0">
                <a:highlight>
                  <a:srgbClr val="C3D500"/>
                </a:highlight>
                <a:latin typeface="Century Gothic" panose="020B0502020202020204" pitchFamily="34" charset="0"/>
              </a:rPr>
              <a:t>KAPITĀLA ATLAIDI</a:t>
            </a:r>
            <a:endParaRPr lang="en-US" dirty="0">
              <a:highlight>
                <a:srgbClr val="C3D500"/>
              </a:highlight>
            </a:endParaRPr>
          </a:p>
          <a:p>
            <a:pPr marL="376555" indent="-376555" defTabSz="1315456" fontAlgn="base">
              <a:lnSpc>
                <a:spcPts val="4159"/>
              </a:lnSpc>
              <a:spcBef>
                <a:spcPct val="0"/>
              </a:spcBef>
              <a:spcAft>
                <a:spcPct val="0"/>
              </a:spcAft>
              <a:buClr>
                <a:srgbClr val="C4D600"/>
              </a:buClr>
              <a:buFont typeface="Wingdings" panose="020B0502020202020204" pitchFamily="34" charset="0"/>
              <a:buChar char="§"/>
              <a:defRPr/>
            </a:pPr>
            <a:r>
              <a:rPr lang="lv-LV" sz="3100" b="1" dirty="0">
                <a:latin typeface="Century Gothic"/>
              </a:rPr>
              <a:t>AIZDEVUMI</a:t>
            </a:r>
            <a:r>
              <a:rPr lang="lv-LV" sz="3100" dirty="0">
                <a:latin typeface="Century Gothic"/>
              </a:rPr>
              <a:t> līdz </a:t>
            </a:r>
            <a:r>
              <a:rPr lang="lv-LV" sz="3100" b="1" dirty="0">
                <a:latin typeface="Century Gothic"/>
              </a:rPr>
              <a:t>5 </a:t>
            </a:r>
            <a:r>
              <a:rPr lang="lv-LV" sz="3100" b="1" dirty="0" err="1">
                <a:latin typeface="Century Gothic"/>
              </a:rPr>
              <a:t>milj.EUR</a:t>
            </a:r>
            <a:r>
              <a:rPr lang="lv-LV" sz="3100" b="1" dirty="0">
                <a:latin typeface="Century Gothic"/>
              </a:rPr>
              <a:t> </a:t>
            </a:r>
            <a:r>
              <a:rPr lang="lv-LV" sz="3100" dirty="0">
                <a:latin typeface="Century Gothic"/>
              </a:rPr>
              <a:t>ar atmaksas termiņu līdz 15 gadiem</a:t>
            </a:r>
          </a:p>
          <a:p>
            <a:pPr marL="376555" indent="-376555" defTabSz="1315456" fontAlgn="base">
              <a:lnSpc>
                <a:spcPts val="4159"/>
              </a:lnSpc>
              <a:spcBef>
                <a:spcPct val="0"/>
              </a:spcBef>
              <a:spcAft>
                <a:spcPct val="0"/>
              </a:spcAft>
              <a:buClr>
                <a:srgbClr val="C4D600"/>
              </a:buClr>
              <a:buFont typeface="Wingdings" panose="020B0502020202020204" pitchFamily="34" charset="0"/>
              <a:buChar char="§"/>
              <a:defRPr/>
            </a:pPr>
            <a:r>
              <a:rPr lang="lv-LV" sz="3100" b="1" dirty="0">
                <a:latin typeface="Century Gothic"/>
              </a:rPr>
              <a:t>KAPITĀLA ATLAIDE </a:t>
            </a:r>
            <a:r>
              <a:rPr lang="lv-LV" sz="3100" dirty="0">
                <a:latin typeface="Century Gothic"/>
              </a:rPr>
              <a:t>līdz </a:t>
            </a:r>
            <a:r>
              <a:rPr lang="lv-LV" sz="3100" b="1" dirty="0">
                <a:latin typeface="Century Gothic"/>
              </a:rPr>
              <a:t>1.5 </a:t>
            </a:r>
            <a:r>
              <a:rPr lang="lv-LV" sz="3100" b="1" dirty="0" err="1">
                <a:latin typeface="Century Gothic"/>
              </a:rPr>
              <a:t>milj.EUR</a:t>
            </a:r>
            <a:r>
              <a:rPr lang="lv-LV" sz="3100" b="1" dirty="0">
                <a:latin typeface="Century Gothic"/>
              </a:rPr>
              <a:t> </a:t>
            </a:r>
            <a:r>
              <a:rPr lang="lv-LV" sz="3100" dirty="0">
                <a:latin typeface="Century Gothic"/>
              </a:rPr>
              <a:t>(līdz </a:t>
            </a:r>
            <a:r>
              <a:rPr lang="lv-LV" sz="3100" b="1" dirty="0">
                <a:latin typeface="Century Gothic"/>
                <a:cs typeface="Arial"/>
              </a:rPr>
              <a:t>30% </a:t>
            </a:r>
            <a:r>
              <a:rPr lang="lv-LV" sz="3100" dirty="0">
                <a:latin typeface="Century Gothic"/>
                <a:cs typeface="Arial"/>
              </a:rPr>
              <a:t>no projekta izmaksām)</a:t>
            </a:r>
          </a:p>
          <a:p>
            <a:pPr marL="376555" indent="-376555" defTabSz="1315456" fontAlgn="base">
              <a:lnSpc>
                <a:spcPts val="4159"/>
              </a:lnSpc>
              <a:spcBef>
                <a:spcPct val="0"/>
              </a:spcBef>
              <a:spcAft>
                <a:spcPct val="0"/>
              </a:spcAft>
              <a:buClr>
                <a:srgbClr val="C4D600"/>
              </a:buClr>
              <a:buFont typeface="Wingdings" panose="020B0502020202020204" pitchFamily="34" charset="0"/>
              <a:buChar char="§"/>
              <a:defRPr/>
            </a:pPr>
            <a:r>
              <a:rPr lang="lv-LV" sz="3100" b="1" dirty="0">
                <a:latin typeface="Century Gothic" panose="020B0502020202020204" pitchFamily="34" charset="0"/>
                <a:cs typeface="Arial" charset="0"/>
              </a:rPr>
              <a:t>KAPITĀLA ATLAIDI </a:t>
            </a:r>
            <a:r>
              <a:rPr lang="lv-LV" sz="3100" dirty="0">
                <a:latin typeface="Century Gothic" panose="020B0502020202020204" pitchFamily="34" charset="0"/>
                <a:cs typeface="Arial" charset="0"/>
              </a:rPr>
              <a:t>piemēro </a:t>
            </a:r>
            <a:r>
              <a:rPr lang="lv-LV" sz="3100" b="1" dirty="0">
                <a:latin typeface="Century Gothic" panose="020B0502020202020204" pitchFamily="34" charset="0"/>
                <a:cs typeface="Arial" charset="0"/>
              </a:rPr>
              <a:t>PĒC</a:t>
            </a:r>
            <a:r>
              <a:rPr lang="lv-LV" sz="3100" dirty="0">
                <a:latin typeface="Century Gothic" panose="020B0502020202020204" pitchFamily="34" charset="0"/>
                <a:cs typeface="Arial" charset="0"/>
              </a:rPr>
              <a:t> projekta mērķu sasniegšanas</a:t>
            </a:r>
          </a:p>
          <a:p>
            <a:pPr marL="376555" indent="-376555" defTabSz="1315456" fontAlgn="base">
              <a:lnSpc>
                <a:spcPts val="4159"/>
              </a:lnSpc>
              <a:spcBef>
                <a:spcPct val="0"/>
              </a:spcBef>
              <a:spcAft>
                <a:spcPct val="0"/>
              </a:spcAft>
              <a:buClr>
                <a:srgbClr val="C4D600"/>
              </a:buClr>
              <a:buFont typeface="Wingdings" panose="020B0502020202020204" pitchFamily="34" charset="0"/>
              <a:buChar char="§"/>
              <a:defRPr/>
            </a:pPr>
            <a:r>
              <a:rPr lang="lv-LV" sz="3100" b="1" dirty="0">
                <a:latin typeface="Century Gothic"/>
                <a:cs typeface="Arial"/>
              </a:rPr>
              <a:t>KOMERCBANKAS</a:t>
            </a:r>
            <a:r>
              <a:rPr lang="lv-LV" sz="3100" dirty="0">
                <a:latin typeface="Century Gothic"/>
                <a:cs typeface="Arial"/>
              </a:rPr>
              <a:t> atteikums vairs </a:t>
            </a:r>
            <a:r>
              <a:rPr lang="lv-LV" sz="3100" b="1" dirty="0">
                <a:latin typeface="Century Gothic"/>
                <a:cs typeface="Arial"/>
              </a:rPr>
              <a:t>NAV</a:t>
            </a:r>
            <a:r>
              <a:rPr lang="lv-LV" sz="3100" dirty="0">
                <a:latin typeface="Century Gothic"/>
                <a:cs typeface="Arial"/>
              </a:rPr>
              <a:t> nepieciešams</a:t>
            </a:r>
          </a:p>
          <a:p>
            <a:pPr marL="376555" indent="-376555" defTabSz="1315456" fontAlgn="base">
              <a:lnSpc>
                <a:spcPts val="4159"/>
              </a:lnSpc>
              <a:spcBef>
                <a:spcPct val="0"/>
              </a:spcBef>
              <a:spcAft>
                <a:spcPct val="0"/>
              </a:spcAft>
              <a:buClr>
                <a:srgbClr val="C4D600"/>
              </a:buClr>
              <a:buFont typeface="Wingdings" panose="020B0502020202020204" pitchFamily="34" charset="0"/>
              <a:buChar char="§"/>
              <a:defRPr/>
            </a:pPr>
            <a:r>
              <a:rPr lang="lv-LV" sz="3300" dirty="0"/>
              <a:t>Var pieteikties </a:t>
            </a:r>
            <a:r>
              <a:rPr lang="lv-LV" sz="3300" b="1" dirty="0"/>
              <a:t>arī Tirgotāji un tirdzniecības ēkas</a:t>
            </a:r>
            <a:r>
              <a:rPr lang="lv-LV" sz="3300" dirty="0"/>
              <a:t>.</a:t>
            </a:r>
          </a:p>
        </p:txBody>
      </p:sp>
      <p:sp>
        <p:nvSpPr>
          <p:cNvPr id="4" name="object 4">
            <a:extLst>
              <a:ext uri="{FF2B5EF4-FFF2-40B4-BE49-F238E27FC236}">
                <a16:creationId xmlns:a16="http://schemas.microsoft.com/office/drawing/2014/main" id="{D6A93B37-C0C0-2DD5-0C74-90245A02307C}"/>
              </a:ext>
            </a:extLst>
          </p:cNvPr>
          <p:cNvSpPr txBox="1"/>
          <p:nvPr/>
        </p:nvSpPr>
        <p:spPr>
          <a:xfrm>
            <a:off x="1290729" y="705821"/>
            <a:ext cx="16385800" cy="1867451"/>
          </a:xfrm>
          <a:prstGeom prst="rect">
            <a:avLst/>
          </a:prstGeom>
          <a:noFill/>
          <a:ln>
            <a:noFill/>
          </a:ln>
        </p:spPr>
        <p:txBody>
          <a:bodyPr wrap="square" lIns="0" tIns="20591" rIns="0" bIns="0" anchor="t">
            <a:spAutoFit/>
          </a:bodyPr>
          <a:lstStyle/>
          <a:p>
            <a:pPr marL="20320" defTabSz="1482637">
              <a:spcBef>
                <a:spcPts val="861"/>
              </a:spcBef>
              <a:defRPr/>
            </a:pPr>
            <a:r>
              <a:rPr lang="lv-LV" sz="6000" b="1" cap="all">
                <a:solidFill>
                  <a:srgbClr val="FFFFFF"/>
                </a:solidFill>
                <a:highlight>
                  <a:srgbClr val="000080"/>
                </a:highlight>
                <a:latin typeface="Century Gothic"/>
                <a:cs typeface="Arial"/>
                <a:sym typeface="Arial"/>
              </a:rPr>
              <a:t>ATBALSTS ENERGOEFEKTIVITĀTEI UN ATJAUNOJAMAI ENERĢIJAI</a:t>
            </a:r>
            <a:endParaRPr lang="en-US" sz="6000"/>
          </a:p>
        </p:txBody>
      </p:sp>
      <p:sp>
        <p:nvSpPr>
          <p:cNvPr id="2" name="Rectangle 1">
            <a:extLst>
              <a:ext uri="{FF2B5EF4-FFF2-40B4-BE49-F238E27FC236}">
                <a16:creationId xmlns:a16="http://schemas.microsoft.com/office/drawing/2014/main" id="{07D67EAE-36B4-C811-4B44-6E4044FC0773}"/>
              </a:ext>
            </a:extLst>
          </p:cNvPr>
          <p:cNvSpPr/>
          <p:nvPr/>
        </p:nvSpPr>
        <p:spPr>
          <a:xfrm>
            <a:off x="851105" y="9766865"/>
            <a:ext cx="18401890" cy="812179"/>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lv-LV" sz="3600" b="1" dirty="0">
                <a:solidFill>
                  <a:srgbClr val="00467F"/>
                </a:solidFill>
                <a:latin typeface="+mj-lt"/>
              </a:rPr>
              <a:t>4.atlases kārta atvērta no 27.februāra pl.12 līdz 26.martam pl.12 </a:t>
            </a:r>
            <a:endParaRPr lang="lv-LV" sz="3300" b="1" dirty="0">
              <a:solidFill>
                <a:srgbClr val="00467F"/>
              </a:solidFill>
              <a:latin typeface="+mj-lt"/>
            </a:endParaRPr>
          </a:p>
        </p:txBody>
      </p:sp>
      <p:pic>
        <p:nvPicPr>
          <p:cNvPr id="3" name="Grafika 2" descr="Alarm Ringing with solid fill">
            <a:extLst>
              <a:ext uri="{FF2B5EF4-FFF2-40B4-BE49-F238E27FC236}">
                <a16:creationId xmlns:a16="http://schemas.microsoft.com/office/drawing/2014/main" id="{F98EE363-74F0-6103-E5C6-5F955E83A2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0654" y="9021719"/>
            <a:ext cx="2138756" cy="2103951"/>
          </a:xfrm>
          <a:prstGeom prst="rect">
            <a:avLst/>
          </a:prstGeom>
        </p:spPr>
      </p:pic>
    </p:spTree>
    <p:extLst>
      <p:ext uri="{BB962C8B-B14F-4D97-AF65-F5344CB8AC3E}">
        <p14:creationId xmlns:p14="http://schemas.microsoft.com/office/powerpoint/2010/main" val="78989190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D23BBF67-6A76-900D-99B0-B1ABAAB0D550}"/>
              </a:ext>
            </a:extLst>
          </p:cNvPr>
          <p:cNvSpPr>
            <a:spLocks noGrp="1"/>
          </p:cNvSpPr>
          <p:nvPr>
            <p:ph type="body" sz="quarter" idx="15"/>
          </p:nvPr>
        </p:nvSpPr>
        <p:spPr>
          <a:xfrm>
            <a:off x="1143410" y="3892860"/>
            <a:ext cx="10589514" cy="5543831"/>
          </a:xfrm>
        </p:spPr>
        <p:txBody>
          <a:bodyPr>
            <a:normAutofit/>
          </a:bodyPr>
          <a:lstStyle/>
          <a:p>
            <a:pPr defTabSz="1315456" fontAlgn="base">
              <a:lnSpc>
                <a:spcPts val="4159"/>
              </a:lnSpc>
              <a:spcBef>
                <a:spcPct val="0"/>
              </a:spcBef>
              <a:spcAft>
                <a:spcPct val="0"/>
              </a:spcAft>
              <a:buClr>
                <a:srgbClr val="C4D600"/>
              </a:buClr>
              <a:buFont typeface="Century Gothic" panose="020B0502020202020204" pitchFamily="34" charset="0"/>
              <a:buChar char="►"/>
              <a:defRPr/>
            </a:pPr>
            <a:r>
              <a:rPr lang="lv-LV" sz="3100" b="1" dirty="0">
                <a:latin typeface="Century Gothic" panose="020B0502020202020204" pitchFamily="34" charset="0"/>
              </a:rPr>
              <a:t>AIZDEVUMI </a:t>
            </a:r>
            <a:r>
              <a:rPr lang="lv-LV" sz="3100" dirty="0">
                <a:highlight>
                  <a:srgbClr val="C3D500"/>
                </a:highlight>
                <a:latin typeface="Century Gothic" panose="020B0502020202020204" pitchFamily="34" charset="0"/>
              </a:rPr>
              <a:t>ar </a:t>
            </a:r>
            <a:r>
              <a:rPr lang="lv-LV" sz="3100" b="1" dirty="0">
                <a:highlight>
                  <a:srgbClr val="C3D500"/>
                </a:highlight>
                <a:latin typeface="Century Gothic" panose="020B0502020202020204" pitchFamily="34" charset="0"/>
              </a:rPr>
              <a:t>KAPITĀLA ATLAIDI</a:t>
            </a:r>
          </a:p>
          <a:p>
            <a:pPr defTabSz="1315456" fontAlgn="base">
              <a:lnSpc>
                <a:spcPts val="4159"/>
              </a:lnSpc>
              <a:spcBef>
                <a:spcPct val="0"/>
              </a:spcBef>
              <a:spcAft>
                <a:spcPct val="0"/>
              </a:spcAft>
              <a:buClr>
                <a:srgbClr val="C4D600"/>
              </a:buClr>
              <a:buFont typeface="Century Gothic" panose="020B0502020202020204" pitchFamily="34" charset="0"/>
              <a:buChar char="►"/>
              <a:defRPr/>
            </a:pPr>
            <a:endParaRPr lang="lv-LV" sz="3100" b="1" dirty="0">
              <a:latin typeface="Century Gothic" panose="020B0502020202020204" pitchFamily="34" charset="0"/>
            </a:endParaRPr>
          </a:p>
          <a:p>
            <a:pPr defTabSz="1315456" fontAlgn="base">
              <a:lnSpc>
                <a:spcPts val="4159"/>
              </a:lnSpc>
              <a:spcBef>
                <a:spcPct val="0"/>
              </a:spcBef>
              <a:spcAft>
                <a:spcPct val="0"/>
              </a:spcAft>
              <a:buClr>
                <a:srgbClr val="C4D600"/>
              </a:buClr>
              <a:buFont typeface="Century Gothic" panose="020B0502020202020204" pitchFamily="34" charset="0"/>
              <a:buChar char="►"/>
              <a:defRPr/>
            </a:pPr>
            <a:r>
              <a:rPr lang="lv-LV" sz="3100" b="1" dirty="0">
                <a:latin typeface="Century Gothic" panose="020B0502020202020204" pitchFamily="34" charset="0"/>
              </a:rPr>
              <a:t>AIZDEVUMI</a:t>
            </a:r>
            <a:r>
              <a:rPr lang="lv-LV" sz="3100" dirty="0">
                <a:latin typeface="Century Gothic" panose="020B0502020202020204" pitchFamily="34" charset="0"/>
              </a:rPr>
              <a:t> līdz 7</a:t>
            </a:r>
            <a:r>
              <a:rPr lang="lv-LV" sz="3100" b="1" dirty="0">
                <a:latin typeface="Century Gothic" panose="020B0502020202020204" pitchFamily="34" charset="0"/>
              </a:rPr>
              <a:t> </a:t>
            </a:r>
            <a:r>
              <a:rPr lang="lv-LV" sz="3100" b="1" dirty="0" err="1">
                <a:latin typeface="Century Gothic" panose="020B0502020202020204" pitchFamily="34" charset="0"/>
              </a:rPr>
              <a:t>milj.EUR</a:t>
            </a:r>
            <a:r>
              <a:rPr lang="lv-LV" sz="3100" b="1" dirty="0">
                <a:latin typeface="Century Gothic" panose="020B0502020202020204" pitchFamily="34" charset="0"/>
              </a:rPr>
              <a:t> </a:t>
            </a:r>
            <a:r>
              <a:rPr lang="lv-LV" sz="3100" dirty="0">
                <a:latin typeface="Century Gothic" panose="020B0502020202020204" pitchFamily="34" charset="0"/>
              </a:rPr>
              <a:t>ar atmaksas termiņu līdz 10 gadiem</a:t>
            </a:r>
          </a:p>
          <a:p>
            <a:pPr marL="0" indent="0" defTabSz="1315456" fontAlgn="base">
              <a:lnSpc>
                <a:spcPts val="4159"/>
              </a:lnSpc>
              <a:spcBef>
                <a:spcPct val="0"/>
              </a:spcBef>
              <a:spcAft>
                <a:spcPct val="0"/>
              </a:spcAft>
              <a:buClr>
                <a:srgbClr val="C4D600"/>
              </a:buClr>
              <a:buNone/>
              <a:defRPr/>
            </a:pPr>
            <a:endParaRPr lang="lv-LV" sz="3100" b="1" dirty="0">
              <a:latin typeface="Century Gothic" panose="020B0502020202020204" pitchFamily="34" charset="0"/>
            </a:endParaRPr>
          </a:p>
          <a:p>
            <a:pPr defTabSz="1315456" fontAlgn="base">
              <a:lnSpc>
                <a:spcPts val="4159"/>
              </a:lnSpc>
              <a:spcBef>
                <a:spcPct val="0"/>
              </a:spcBef>
              <a:spcAft>
                <a:spcPct val="0"/>
              </a:spcAft>
              <a:buClr>
                <a:srgbClr val="C4D600"/>
              </a:buClr>
              <a:buFont typeface="Century Gothic" panose="020B0502020202020204" pitchFamily="34" charset="0"/>
              <a:buChar char="►"/>
              <a:defRPr/>
            </a:pPr>
            <a:r>
              <a:rPr lang="lv-LV" sz="3100" b="1" dirty="0">
                <a:latin typeface="Century Gothic" panose="020B0502020202020204" pitchFamily="34" charset="0"/>
              </a:rPr>
              <a:t>KAPITĀLA ATLAIDE no 100 T/EUR </a:t>
            </a:r>
            <a:r>
              <a:rPr lang="lv-LV" sz="3100" dirty="0">
                <a:latin typeface="Century Gothic" panose="020B0502020202020204" pitchFamily="34" charset="0"/>
              </a:rPr>
              <a:t>līdz </a:t>
            </a:r>
            <a:r>
              <a:rPr lang="lv-LV" sz="3100" b="1" dirty="0">
                <a:latin typeface="Century Gothic" panose="020B0502020202020204" pitchFamily="34" charset="0"/>
              </a:rPr>
              <a:t>1 </a:t>
            </a:r>
            <a:r>
              <a:rPr lang="lv-LV" sz="3100" b="1" dirty="0" err="1">
                <a:latin typeface="Century Gothic" panose="020B0502020202020204" pitchFamily="34" charset="0"/>
              </a:rPr>
              <a:t>milj.EUR</a:t>
            </a:r>
            <a:r>
              <a:rPr lang="lv-LV" sz="3100" b="1" dirty="0">
                <a:latin typeface="Century Gothic" panose="020B0502020202020204" pitchFamily="34" charset="0"/>
              </a:rPr>
              <a:t> </a:t>
            </a:r>
            <a:r>
              <a:rPr lang="lv-LV" sz="3100" dirty="0">
                <a:latin typeface="Century Gothic" panose="020B0502020202020204" pitchFamily="34" charset="0"/>
              </a:rPr>
              <a:t>(līdz </a:t>
            </a:r>
            <a:r>
              <a:rPr lang="lv-LV" sz="3100" b="1" dirty="0">
                <a:latin typeface="Century Gothic" panose="020B0502020202020204" pitchFamily="34" charset="0"/>
                <a:cs typeface="Arial" charset="0"/>
              </a:rPr>
              <a:t>35% </a:t>
            </a:r>
            <a:r>
              <a:rPr lang="lv-LV" sz="3100" dirty="0">
                <a:latin typeface="Century Gothic" panose="020B0502020202020204" pitchFamily="34" charset="0"/>
                <a:cs typeface="Arial" charset="0"/>
              </a:rPr>
              <a:t>no projekta izmaksām)</a:t>
            </a:r>
          </a:p>
          <a:p>
            <a:pPr marL="0" indent="0" defTabSz="1315456" fontAlgn="base">
              <a:lnSpc>
                <a:spcPts val="4159"/>
              </a:lnSpc>
              <a:spcBef>
                <a:spcPct val="0"/>
              </a:spcBef>
              <a:spcAft>
                <a:spcPct val="0"/>
              </a:spcAft>
              <a:buClr>
                <a:srgbClr val="C4D600"/>
              </a:buClr>
              <a:buNone/>
              <a:defRPr/>
            </a:pPr>
            <a:endParaRPr lang="lv-LV" sz="3100" dirty="0">
              <a:latin typeface="Century Gothic" panose="020B0502020202020204" pitchFamily="34" charset="0"/>
              <a:cs typeface="Arial" charset="0"/>
            </a:endParaRPr>
          </a:p>
          <a:p>
            <a:pPr defTabSz="1315456" fontAlgn="base">
              <a:lnSpc>
                <a:spcPts val="4159"/>
              </a:lnSpc>
              <a:spcBef>
                <a:spcPct val="0"/>
              </a:spcBef>
              <a:spcAft>
                <a:spcPct val="0"/>
              </a:spcAft>
              <a:buClr>
                <a:srgbClr val="C4D600"/>
              </a:buClr>
              <a:buFont typeface="Century Gothic" panose="020B0502020202020204" pitchFamily="34" charset="0"/>
              <a:buChar char="►"/>
              <a:defRPr/>
            </a:pPr>
            <a:r>
              <a:rPr lang="lv-LV" sz="3100" b="1" dirty="0">
                <a:latin typeface="Century Gothic" panose="020B0502020202020204" pitchFamily="34" charset="0"/>
                <a:cs typeface="Arial" charset="0"/>
              </a:rPr>
              <a:t>KAPITĀLA ATLAIDI </a:t>
            </a:r>
            <a:r>
              <a:rPr lang="lv-LV" sz="3100" dirty="0">
                <a:latin typeface="Century Gothic" panose="020B0502020202020204" pitchFamily="34" charset="0"/>
                <a:cs typeface="Arial" charset="0"/>
              </a:rPr>
              <a:t>piemēro </a:t>
            </a:r>
            <a:r>
              <a:rPr lang="lv-LV" sz="3100" b="1" dirty="0">
                <a:latin typeface="Century Gothic" panose="020B0502020202020204" pitchFamily="34" charset="0"/>
                <a:cs typeface="Arial" charset="0"/>
              </a:rPr>
              <a:t>PĒC</a:t>
            </a:r>
            <a:r>
              <a:rPr lang="lv-LV" sz="3100" dirty="0">
                <a:latin typeface="Century Gothic" panose="020B0502020202020204" pitchFamily="34" charset="0"/>
                <a:cs typeface="Arial" charset="0"/>
              </a:rPr>
              <a:t> projekta mērķu sasniegšanas</a:t>
            </a:r>
            <a:endParaRPr lang="lv-LV" sz="3100" dirty="0"/>
          </a:p>
        </p:txBody>
      </p:sp>
      <p:graphicFrame>
        <p:nvGraphicFramePr>
          <p:cNvPr id="9" name="Chart Placeholder 35">
            <a:extLst>
              <a:ext uri="{FF2B5EF4-FFF2-40B4-BE49-F238E27FC236}">
                <a16:creationId xmlns:a16="http://schemas.microsoft.com/office/drawing/2014/main" id="{CB0357CA-D638-796B-5D51-A4F55CD05F41}"/>
              </a:ext>
            </a:extLst>
          </p:cNvPr>
          <p:cNvGraphicFramePr>
            <a:graphicFrameLocks noGrp="1"/>
          </p:cNvGraphicFramePr>
          <p:nvPr>
            <p:ph type="pic" sz="quarter" idx="14"/>
            <p:extLst>
              <p:ext uri="{D42A27DB-BD31-4B8C-83A1-F6EECF244321}">
                <p14:modId xmlns:p14="http://schemas.microsoft.com/office/powerpoint/2010/main" val="1621581004"/>
              </p:ext>
            </p:extLst>
          </p:nvPr>
        </p:nvGraphicFramePr>
        <p:xfrm>
          <a:off x="12936947" y="3786428"/>
          <a:ext cx="5784440" cy="48786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
            <a:extLst>
              <a:ext uri="{FF2B5EF4-FFF2-40B4-BE49-F238E27FC236}">
                <a16:creationId xmlns:a16="http://schemas.microsoft.com/office/drawing/2014/main" id="{3B8D25B5-D30E-6EEA-AA43-450805D876C9}"/>
              </a:ext>
            </a:extLst>
          </p:cNvPr>
          <p:cNvGraphicFramePr>
            <a:graphicFrameLocks noGrp="1"/>
          </p:cNvGraphicFramePr>
          <p:nvPr>
            <p:extLst>
              <p:ext uri="{D42A27DB-BD31-4B8C-83A1-F6EECF244321}">
                <p14:modId xmlns:p14="http://schemas.microsoft.com/office/powerpoint/2010/main" val="1107251327"/>
              </p:ext>
            </p:extLst>
          </p:nvPr>
        </p:nvGraphicFramePr>
        <p:xfrm>
          <a:off x="1012359" y="9775543"/>
          <a:ext cx="18079383" cy="660798"/>
        </p:xfrm>
        <a:graphic>
          <a:graphicData uri="http://schemas.openxmlformats.org/drawingml/2006/table">
            <a:tbl>
              <a:tblPr firstRow="1">
                <a:tableStyleId>{8A107856-5554-42FB-B03E-39F5DBC370BA}</a:tableStyleId>
              </a:tblPr>
              <a:tblGrid>
                <a:gridCol w="18079383">
                  <a:extLst>
                    <a:ext uri="{9D8B030D-6E8A-4147-A177-3AD203B41FA5}">
                      <a16:colId xmlns:a16="http://schemas.microsoft.com/office/drawing/2014/main" val="2177147755"/>
                    </a:ext>
                  </a:extLst>
                </a:gridCol>
              </a:tblGrid>
              <a:tr h="660798">
                <a:tc>
                  <a:txBody>
                    <a:bodyPr/>
                    <a:lstStyle/>
                    <a:p>
                      <a:pPr marL="0" marR="0" lvl="0" indent="0" algn="ctr" rtl="0" eaLnBrk="1" fontAlgn="auto" latinLnBrk="0" hangingPunct="1">
                        <a:lnSpc>
                          <a:spcPct val="100000"/>
                        </a:lnSpc>
                        <a:spcBef>
                          <a:spcPts val="0"/>
                        </a:spcBef>
                        <a:spcAft>
                          <a:spcPts val="0"/>
                        </a:spcAft>
                        <a:buClr>
                          <a:srgbClr val="002060"/>
                        </a:buClr>
                        <a:buSzTx/>
                        <a:buFont typeface="Wingdings" panose="05000000000000000000" pitchFamily="2" charset="2"/>
                        <a:buNone/>
                      </a:pPr>
                      <a:r>
                        <a:rPr lang="lv-LV" sz="3600" b="1" i="0" u="none" strike="noStrike" kern="1200">
                          <a:solidFill>
                            <a:schemeClr val="tx1"/>
                          </a:solidFill>
                          <a:effectLst/>
                          <a:highlight>
                            <a:srgbClr val="C4D600"/>
                          </a:highlight>
                          <a:latin typeface="Century Gothic"/>
                          <a:ea typeface="+mn-ea"/>
                          <a:cs typeface="Arial"/>
                        </a:rPr>
                        <a:t>GEBER vai </a:t>
                      </a:r>
                      <a:r>
                        <a:rPr lang="lv-LV" sz="3600" b="1" i="1" u="none" strike="noStrike" kern="1200" err="1">
                          <a:solidFill>
                            <a:schemeClr val="tx1"/>
                          </a:solidFill>
                          <a:effectLst/>
                          <a:highlight>
                            <a:srgbClr val="C4D600"/>
                          </a:highlight>
                          <a:latin typeface="Century Gothic"/>
                          <a:ea typeface="+mn-ea"/>
                          <a:cs typeface="Arial"/>
                        </a:rPr>
                        <a:t>de</a:t>
                      </a:r>
                      <a:r>
                        <a:rPr lang="lv-LV" sz="3600" b="1" i="1" u="none" strike="noStrike" kern="1200">
                          <a:solidFill>
                            <a:schemeClr val="tx1"/>
                          </a:solidFill>
                          <a:effectLst/>
                          <a:highlight>
                            <a:srgbClr val="C4D600"/>
                          </a:highlight>
                          <a:latin typeface="Century Gothic"/>
                          <a:ea typeface="+mn-ea"/>
                          <a:cs typeface="Arial"/>
                        </a:rPr>
                        <a:t> minimis</a:t>
                      </a:r>
                      <a:r>
                        <a:rPr lang="lv-LV" sz="3600" b="1" i="0" u="none" strike="noStrike" kern="1200">
                          <a:solidFill>
                            <a:schemeClr val="tx1"/>
                          </a:solidFill>
                          <a:effectLst/>
                          <a:highlight>
                            <a:srgbClr val="C4D600"/>
                          </a:highlight>
                          <a:latin typeface="Century Gothic"/>
                          <a:ea typeface="+mn-ea"/>
                          <a:cs typeface="Arial"/>
                        </a:rPr>
                        <a:t> ATBALSTS</a:t>
                      </a:r>
                    </a:p>
                  </a:txBody>
                  <a:tcPr marL="98660" marR="986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4D600"/>
                    </a:solidFill>
                  </a:tcPr>
                </a:tc>
                <a:extLst>
                  <a:ext uri="{0D108BD9-81ED-4DB2-BD59-A6C34878D82A}">
                    <a16:rowId xmlns:a16="http://schemas.microsoft.com/office/drawing/2014/main" val="1473459709"/>
                  </a:ext>
                </a:extLst>
              </a:tr>
            </a:tbl>
          </a:graphicData>
        </a:graphic>
      </p:graphicFrame>
      <p:sp>
        <p:nvSpPr>
          <p:cNvPr id="4" name="TextBox 3">
            <a:extLst>
              <a:ext uri="{FF2B5EF4-FFF2-40B4-BE49-F238E27FC236}">
                <a16:creationId xmlns:a16="http://schemas.microsoft.com/office/drawing/2014/main" id="{02AD16E9-DD69-9626-A05E-84CABD67BE45}"/>
              </a:ext>
            </a:extLst>
          </p:cNvPr>
          <p:cNvSpPr txBox="1">
            <a:spLocks noChangeArrowheads="1"/>
          </p:cNvSpPr>
          <p:nvPr/>
        </p:nvSpPr>
        <p:spPr bwMode="auto">
          <a:xfrm>
            <a:off x="797362" y="1084062"/>
            <a:ext cx="16972281" cy="109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2288" tIns="96142" rIns="192288" bIns="96142"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899113" eaLnBrk="1" hangingPunct="1">
              <a:spcBef>
                <a:spcPct val="0"/>
              </a:spcBef>
              <a:buNone/>
            </a:pPr>
            <a:r>
              <a:rPr lang="lv-LV" altLang="lv-LV" sz="5800" b="1">
                <a:solidFill>
                  <a:srgbClr val="00467F"/>
                </a:solidFill>
                <a:highlight>
                  <a:srgbClr val="CAD400"/>
                </a:highlight>
                <a:latin typeface="Century Gothic"/>
                <a:ea typeface="ヒラギノ角ゴ Pro W3"/>
                <a:cs typeface="ヒラギノ角ゴ Pro W3"/>
              </a:rPr>
              <a:t>AIZDEVUMI DIGITALIZĀCIJAI</a:t>
            </a:r>
            <a:endParaRPr lang="lv-LV" altLang="lv-LV" sz="5800" b="1">
              <a:solidFill>
                <a:srgbClr val="00467F"/>
              </a:solidFill>
              <a:highlight>
                <a:srgbClr val="CAD400"/>
              </a:highlight>
              <a:latin typeface="Century Gothic" pitchFamily="34" charset="0"/>
              <a:ea typeface="ヒラギノ角ゴ Pro W3"/>
              <a:cs typeface="ヒラギノ角ゴ Pro W3"/>
            </a:endParaRPr>
          </a:p>
        </p:txBody>
      </p:sp>
    </p:spTree>
    <p:extLst>
      <p:ext uri="{BB962C8B-B14F-4D97-AF65-F5344CB8AC3E}">
        <p14:creationId xmlns:p14="http://schemas.microsoft.com/office/powerpoint/2010/main" val="350019285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6D672A-74B0-4763-A8D3-995DC8E0DDF9}"/>
              </a:ext>
            </a:extLst>
          </p:cNvPr>
          <p:cNvSpPr/>
          <p:nvPr/>
        </p:nvSpPr>
        <p:spPr>
          <a:xfrm>
            <a:off x="908050" y="3673475"/>
            <a:ext cx="8305800" cy="7134392"/>
          </a:xfrm>
          <a:prstGeom prst="rect">
            <a:avLst/>
          </a:prstGeom>
        </p:spPr>
        <p:txBody>
          <a:bodyPr vert="horz" lIns="91440" tIns="45720" rIns="91440" bIns="45720" rtlCol="0">
            <a:normAutofit/>
          </a:bodyPr>
          <a:lstStyle/>
          <a:p>
            <a:pPr marL="457200" indent="-457200" defTabSz="1507776">
              <a:lnSpc>
                <a:spcPct val="90000"/>
              </a:lnSpc>
              <a:spcBef>
                <a:spcPts val="1200"/>
              </a:spcBef>
              <a:spcAft>
                <a:spcPts val="1697"/>
              </a:spcAft>
              <a:buClr>
                <a:srgbClr val="C1D82F"/>
              </a:buClr>
              <a:buFont typeface="Wingdings" panose="05000000000000000000" pitchFamily="2" charset="2"/>
              <a:buChar char="§"/>
            </a:pPr>
            <a:r>
              <a:rPr lang="en-US" altLang="lv-LV" sz="3100" b="1"/>
              <a:t>Dzīvotspējīgu</a:t>
            </a:r>
            <a:r>
              <a:rPr lang="en-US" altLang="lv-LV" sz="3100"/>
              <a:t> </a:t>
            </a:r>
            <a:r>
              <a:rPr lang="en-US" altLang="lv-LV" sz="3100" err="1"/>
              <a:t>sociālās</a:t>
            </a:r>
            <a:r>
              <a:rPr lang="en-US" altLang="lv-LV" sz="3100"/>
              <a:t> </a:t>
            </a:r>
            <a:r>
              <a:rPr lang="en-US" altLang="lv-LV" sz="3100" err="1"/>
              <a:t>uzņēmējdarbības</a:t>
            </a:r>
            <a:r>
              <a:rPr lang="en-US" altLang="lv-LV" sz="3100"/>
              <a:t> </a:t>
            </a:r>
            <a:r>
              <a:rPr lang="en-US" altLang="lv-LV" sz="3100" err="1"/>
              <a:t>projektu</a:t>
            </a:r>
            <a:r>
              <a:rPr lang="en-US" altLang="lv-LV" sz="3100"/>
              <a:t> </a:t>
            </a:r>
            <a:r>
              <a:rPr lang="en-US" altLang="lv-LV" sz="3100" err="1"/>
              <a:t>īstenošanai</a:t>
            </a:r>
            <a:endParaRPr lang="en-US" altLang="lv-LV" sz="3100"/>
          </a:p>
          <a:p>
            <a:pPr marL="457200" indent="-457200" defTabSz="1507776">
              <a:lnSpc>
                <a:spcPct val="90000"/>
              </a:lnSpc>
              <a:spcBef>
                <a:spcPts val="1200"/>
              </a:spcBef>
              <a:spcAft>
                <a:spcPts val="1697"/>
              </a:spcAft>
              <a:buClr>
                <a:srgbClr val="C1D82F"/>
              </a:buClr>
              <a:buFont typeface="Wingdings" panose="05000000000000000000" pitchFamily="2" charset="2"/>
              <a:buChar char="§"/>
            </a:pPr>
            <a:r>
              <a:rPr lang="en-US" altLang="lv-LV" sz="3100" err="1"/>
              <a:t>Uzņēmumam</a:t>
            </a:r>
            <a:r>
              <a:rPr lang="en-US" altLang="lv-LV" sz="3100"/>
              <a:t> </a:t>
            </a:r>
            <a:r>
              <a:rPr lang="en-US" altLang="lv-LV" sz="3100" err="1"/>
              <a:t>jābūt</a:t>
            </a:r>
            <a:r>
              <a:rPr lang="en-US" altLang="lv-LV" sz="3100"/>
              <a:t> </a:t>
            </a:r>
            <a:r>
              <a:rPr lang="en-US" altLang="lv-LV" sz="3100" err="1"/>
              <a:t>reģistrētam</a:t>
            </a:r>
            <a:r>
              <a:rPr lang="en-US" altLang="lv-LV" sz="3100"/>
              <a:t> </a:t>
            </a:r>
            <a:r>
              <a:rPr lang="en-US" altLang="lv-LV" sz="3100" b="1" err="1"/>
              <a:t>sociālo</a:t>
            </a:r>
            <a:r>
              <a:rPr lang="en-US" altLang="lv-LV" sz="3100" b="1"/>
              <a:t> </a:t>
            </a:r>
            <a:r>
              <a:rPr lang="en-US" altLang="lv-LV" sz="3100" b="1" err="1"/>
              <a:t>uzņēmumu</a:t>
            </a:r>
            <a:r>
              <a:rPr lang="en-US" altLang="lv-LV" sz="3100" b="1"/>
              <a:t> </a:t>
            </a:r>
            <a:r>
              <a:rPr lang="en-US" altLang="lv-LV" sz="3100" b="1" err="1"/>
              <a:t>reģistrā</a:t>
            </a:r>
            <a:r>
              <a:rPr lang="en-US" altLang="lv-LV" sz="3100"/>
              <a:t>. </a:t>
            </a:r>
            <a:endParaRPr lang="lv-LV" altLang="lv-LV" sz="3100"/>
          </a:p>
          <a:p>
            <a:pPr marL="457200" indent="-457200" defTabSz="1507776">
              <a:lnSpc>
                <a:spcPct val="90000"/>
              </a:lnSpc>
              <a:spcBef>
                <a:spcPts val="1200"/>
              </a:spcBef>
              <a:spcAft>
                <a:spcPts val="1697"/>
              </a:spcAft>
              <a:buClr>
                <a:srgbClr val="C1D82F"/>
              </a:buClr>
              <a:buFont typeface="Wingdings" panose="05000000000000000000" pitchFamily="2" charset="2"/>
              <a:buChar char="§"/>
            </a:pPr>
            <a:r>
              <a:rPr lang="en-US" altLang="lv-LV" sz="3100" b="1" err="1"/>
              <a:t>Fiziska</a:t>
            </a:r>
            <a:r>
              <a:rPr lang="en-US" altLang="lv-LV" sz="3100" b="1"/>
              <a:t> persona </a:t>
            </a:r>
            <a:r>
              <a:rPr lang="en-US" altLang="lv-LV" sz="3100"/>
              <a:t>var </a:t>
            </a:r>
            <a:r>
              <a:rPr lang="en-US" altLang="lv-LV" sz="3100" err="1"/>
              <a:t>pretendēt</a:t>
            </a:r>
            <a:r>
              <a:rPr lang="en-US" altLang="lv-LV" sz="3100"/>
              <a:t> </a:t>
            </a:r>
            <a:r>
              <a:rPr lang="en-US" altLang="lv-LV" sz="3100" err="1"/>
              <a:t>uz</a:t>
            </a:r>
            <a:r>
              <a:rPr lang="en-US" altLang="lv-LV" sz="3100"/>
              <a:t> </a:t>
            </a:r>
            <a:r>
              <a:rPr lang="en-US" altLang="lv-LV" sz="3100" err="1"/>
              <a:t>grantu</a:t>
            </a:r>
            <a:r>
              <a:rPr lang="en-US" altLang="lv-LV" sz="3100"/>
              <a:t>, ja </a:t>
            </a:r>
            <a:r>
              <a:rPr lang="en-US" altLang="lv-LV" sz="3100" err="1"/>
              <a:t>ir</a:t>
            </a:r>
            <a:r>
              <a:rPr lang="en-US" altLang="lv-LV" sz="3100"/>
              <a:t> </a:t>
            </a:r>
            <a:r>
              <a:rPr lang="en-US" altLang="lv-LV" sz="3100" err="1"/>
              <a:t>uzvarējusi</a:t>
            </a:r>
            <a:r>
              <a:rPr lang="en-US" altLang="lv-LV" sz="3100"/>
              <a:t> </a:t>
            </a:r>
            <a:r>
              <a:rPr lang="en-US" altLang="lv-LV" sz="3100" err="1"/>
              <a:t>Labklājības</a:t>
            </a:r>
            <a:r>
              <a:rPr lang="en-US" altLang="lv-LV" sz="3100"/>
              <a:t> </a:t>
            </a:r>
            <a:r>
              <a:rPr lang="en-US" altLang="lv-LV" sz="3100" err="1"/>
              <a:t>ministrijas</a:t>
            </a:r>
            <a:r>
              <a:rPr lang="en-US" altLang="lv-LV" sz="3100"/>
              <a:t> </a:t>
            </a:r>
            <a:r>
              <a:rPr lang="en-US" altLang="lv-LV" sz="3100" err="1"/>
              <a:t>rīkotā</a:t>
            </a:r>
            <a:r>
              <a:rPr lang="en-US" altLang="lv-LV" sz="3100"/>
              <a:t> </a:t>
            </a:r>
            <a:r>
              <a:rPr lang="en-US" altLang="lv-LV" sz="3100" err="1"/>
              <a:t>uzsācēju</a:t>
            </a:r>
            <a:r>
              <a:rPr lang="en-US" altLang="lv-LV" sz="3100"/>
              <a:t> </a:t>
            </a:r>
            <a:r>
              <a:rPr lang="en-US" altLang="lv-LV" sz="3100" err="1"/>
              <a:t>ideju</a:t>
            </a:r>
            <a:r>
              <a:rPr lang="en-US" altLang="lv-LV" sz="3100"/>
              <a:t> </a:t>
            </a:r>
            <a:r>
              <a:rPr lang="en-US" altLang="lv-LV" sz="3100" err="1"/>
              <a:t>konkursā</a:t>
            </a:r>
            <a:endParaRPr lang="en-US" altLang="lv-LV" sz="3100"/>
          </a:p>
          <a:p>
            <a:pPr marL="457200" indent="-457200" defTabSz="1507776">
              <a:lnSpc>
                <a:spcPct val="90000"/>
              </a:lnSpc>
              <a:spcBef>
                <a:spcPts val="1200"/>
              </a:spcBef>
              <a:spcAft>
                <a:spcPts val="1697"/>
              </a:spcAft>
              <a:buClr>
                <a:srgbClr val="C1D82F"/>
              </a:buClr>
              <a:buFont typeface="Wingdings" panose="05000000000000000000" pitchFamily="2" charset="2"/>
              <a:buChar char="§"/>
            </a:pPr>
            <a:r>
              <a:rPr lang="en-US" altLang="lv-LV" sz="3100" err="1"/>
              <a:t>Granti</a:t>
            </a:r>
            <a:r>
              <a:rPr lang="en-US" altLang="lv-LV" sz="3100"/>
              <a:t> no 5 000 </a:t>
            </a:r>
            <a:r>
              <a:rPr lang="en-US" altLang="lv-LV" sz="3100" err="1"/>
              <a:t>līdz</a:t>
            </a:r>
            <a:r>
              <a:rPr lang="en-US" altLang="lv-LV" sz="3100"/>
              <a:t> 200 000 EUR </a:t>
            </a:r>
            <a:r>
              <a:rPr lang="en-US" altLang="lv-LV" sz="3100" err="1"/>
              <a:t>investīcijām</a:t>
            </a:r>
            <a:r>
              <a:rPr lang="en-US" altLang="lv-LV" sz="3100"/>
              <a:t>, </a:t>
            </a:r>
            <a:r>
              <a:rPr lang="en-US" altLang="lv-LV" sz="3100" err="1"/>
              <a:t>apgrozāmajiem</a:t>
            </a:r>
            <a:r>
              <a:rPr lang="en-US" altLang="lv-LV" sz="3100"/>
              <a:t> </a:t>
            </a:r>
            <a:r>
              <a:rPr lang="en-US" altLang="lv-LV" sz="3100" err="1"/>
              <a:t>līdzekļiem</a:t>
            </a:r>
            <a:endParaRPr lang="en-US" altLang="lv-LV" sz="3100"/>
          </a:p>
          <a:p>
            <a:pPr marL="457200" indent="-457200" defTabSz="1507776">
              <a:lnSpc>
                <a:spcPct val="90000"/>
              </a:lnSpc>
              <a:spcBef>
                <a:spcPts val="1200"/>
              </a:spcBef>
              <a:spcAft>
                <a:spcPts val="1697"/>
              </a:spcAft>
              <a:buClr>
                <a:srgbClr val="C1D82F"/>
              </a:buClr>
              <a:buFont typeface="Wingdings" panose="05000000000000000000" pitchFamily="2" charset="2"/>
              <a:buChar char="§"/>
            </a:pPr>
            <a:r>
              <a:rPr lang="en-US" altLang="lv-LV" sz="3100"/>
              <a:t>Biznesa </a:t>
            </a:r>
            <a:r>
              <a:rPr lang="en-US" altLang="lv-LV" sz="3100" err="1"/>
              <a:t>idejai</a:t>
            </a:r>
            <a:r>
              <a:rPr lang="en-US" altLang="lv-LV" sz="3100"/>
              <a:t> </a:t>
            </a:r>
            <a:r>
              <a:rPr lang="en-US" altLang="lv-LV" sz="3100" err="1"/>
              <a:t>jābūt</a:t>
            </a:r>
            <a:r>
              <a:rPr lang="en-US" altLang="lv-LV" sz="3100"/>
              <a:t> </a:t>
            </a:r>
            <a:r>
              <a:rPr lang="en-US" altLang="lv-LV" sz="3100" err="1"/>
              <a:t>dzīvotspējai</a:t>
            </a:r>
            <a:r>
              <a:rPr lang="en-US" altLang="lv-LV" sz="3100"/>
              <a:t>, </a:t>
            </a:r>
            <a:r>
              <a:rPr lang="en-US" altLang="lv-LV" sz="3100" err="1"/>
              <a:t>ar</a:t>
            </a:r>
            <a:r>
              <a:rPr lang="en-US" altLang="lv-LV" sz="3100"/>
              <a:t> </a:t>
            </a:r>
            <a:r>
              <a:rPr lang="en-US" altLang="lv-LV" sz="3100" b="1" err="1"/>
              <a:t>būtisku</a:t>
            </a:r>
            <a:r>
              <a:rPr lang="en-US" altLang="lv-LV" sz="3100" b="1"/>
              <a:t> </a:t>
            </a:r>
            <a:r>
              <a:rPr lang="en-US" altLang="lv-LV" sz="3100" b="1" err="1"/>
              <a:t>sociālo</a:t>
            </a:r>
            <a:r>
              <a:rPr lang="en-US" altLang="lv-LV" sz="3100" b="1"/>
              <a:t> </a:t>
            </a:r>
            <a:r>
              <a:rPr lang="en-US" altLang="lv-LV" sz="3100" b="1" err="1"/>
              <a:t>ietekmi</a:t>
            </a:r>
            <a:r>
              <a:rPr lang="en-US" altLang="lv-LV" sz="3100" b="1"/>
              <a:t> </a:t>
            </a:r>
            <a:r>
              <a:rPr lang="en-US" altLang="lv-LV" sz="3100" b="1" err="1"/>
              <a:t>ilgtermiņā</a:t>
            </a:r>
            <a:endParaRPr lang="en-US" altLang="lv-LV" sz="3100" b="1"/>
          </a:p>
        </p:txBody>
      </p:sp>
      <p:pic>
        <p:nvPicPr>
          <p:cNvPr id="3" name="Picture 2" descr="A person's hands making a cup&#10;&#10;Description automatically generated">
            <a:extLst>
              <a:ext uri="{FF2B5EF4-FFF2-40B4-BE49-F238E27FC236}">
                <a16:creationId xmlns:a16="http://schemas.microsoft.com/office/drawing/2014/main" id="{7A840F8D-64C2-A430-4672-91055CBB6C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52" r="-1" b="-1"/>
          <a:stretch/>
        </p:blipFill>
        <p:spPr>
          <a:xfrm>
            <a:off x="10481356" y="10"/>
            <a:ext cx="9622744" cy="11309340"/>
          </a:xfrm>
          <a:prstGeom prst="rect">
            <a:avLst/>
          </a:prstGeom>
          <a:noFill/>
        </p:spPr>
      </p:pic>
      <p:sp>
        <p:nvSpPr>
          <p:cNvPr id="13" name="TextBox 12">
            <a:extLst>
              <a:ext uri="{FF2B5EF4-FFF2-40B4-BE49-F238E27FC236}">
                <a16:creationId xmlns:a16="http://schemas.microsoft.com/office/drawing/2014/main" id="{61AB80AD-23EF-4866-8128-249EF52E4E4A}"/>
              </a:ext>
            </a:extLst>
          </p:cNvPr>
          <p:cNvSpPr txBox="1">
            <a:spLocks noChangeArrowheads="1"/>
          </p:cNvSpPr>
          <p:nvPr/>
        </p:nvSpPr>
        <p:spPr bwMode="auto">
          <a:xfrm>
            <a:off x="755650" y="468720"/>
            <a:ext cx="8680364" cy="141100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1507776" eaLnBrk="1" fontAlgn="base" hangingPunct="1">
              <a:lnSpc>
                <a:spcPct val="90000"/>
              </a:lnSpc>
              <a:spcBef>
                <a:spcPct val="0"/>
              </a:spcBef>
              <a:spcAft>
                <a:spcPts val="600"/>
              </a:spcAft>
              <a:buNone/>
              <a:defRPr/>
            </a:pPr>
            <a:r>
              <a:rPr lang="en-US" altLang="lv-LV" sz="6600" b="1" cap="all">
                <a:solidFill>
                  <a:srgbClr val="00467F"/>
                </a:solidFill>
                <a:highlight>
                  <a:srgbClr val="C1D82F"/>
                </a:highlight>
                <a:latin typeface="Century Gothic" panose="020B0502020202020204" pitchFamily="34" charset="0"/>
                <a:ea typeface="+mj-ea"/>
                <a:cs typeface="+mj-cs"/>
              </a:rPr>
              <a:t>SOCIĀLĀS UZŅĒMĒJDARBĪBAS GRANTI</a:t>
            </a:r>
          </a:p>
        </p:txBody>
      </p:sp>
    </p:spTree>
    <p:extLst>
      <p:ext uri="{BB962C8B-B14F-4D97-AF65-F5344CB8AC3E}">
        <p14:creationId xmlns:p14="http://schemas.microsoft.com/office/powerpoint/2010/main" val="417482149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yellow rectangular object with white text&#10;&#10;Description automatically generated">
            <a:extLst>
              <a:ext uri="{FF2B5EF4-FFF2-40B4-BE49-F238E27FC236}">
                <a16:creationId xmlns:a16="http://schemas.microsoft.com/office/drawing/2014/main" id="{E0659E46-D543-B1A7-079B-A15C630285B2}"/>
              </a:ext>
            </a:extLst>
          </p:cNvPr>
          <p:cNvPicPr>
            <a:picLocks noChangeAspect="1"/>
          </p:cNvPicPr>
          <p:nvPr/>
        </p:nvPicPr>
        <p:blipFill>
          <a:blip r:embed="rId2"/>
          <a:stretch>
            <a:fillRect/>
          </a:stretch>
        </p:blipFill>
        <p:spPr>
          <a:xfrm>
            <a:off x="523838" y="238125"/>
            <a:ext cx="19048663" cy="10829925"/>
          </a:xfrm>
          <a:prstGeom prst="rect">
            <a:avLst/>
          </a:prstGeom>
        </p:spPr>
      </p:pic>
    </p:spTree>
    <p:extLst>
      <p:ext uri="{BB962C8B-B14F-4D97-AF65-F5344CB8AC3E}">
        <p14:creationId xmlns:p14="http://schemas.microsoft.com/office/powerpoint/2010/main" val="238956286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26EC-C102-48B9-9083-EA9ACD8302BF}"/>
              </a:ext>
            </a:extLst>
          </p:cNvPr>
          <p:cNvSpPr>
            <a:spLocks noGrp="1"/>
          </p:cNvSpPr>
          <p:nvPr>
            <p:ph type="title"/>
          </p:nvPr>
        </p:nvSpPr>
        <p:spPr/>
        <p:txBody>
          <a:bodyPr>
            <a:normAutofit fontScale="90000"/>
          </a:bodyPr>
          <a:lstStyle/>
          <a:p>
            <a:r>
              <a:rPr lang="lv-LV" sz="7256">
                <a:solidFill>
                  <a:srgbClr val="00467F"/>
                </a:solidFill>
              </a:rPr>
              <a:t>KĀ SAŅEMT?</a:t>
            </a:r>
            <a:endParaRPr lang="lv-LV"/>
          </a:p>
        </p:txBody>
      </p:sp>
      <p:sp>
        <p:nvSpPr>
          <p:cNvPr id="3" name="Text Placeholder 2">
            <a:extLst>
              <a:ext uri="{FF2B5EF4-FFF2-40B4-BE49-F238E27FC236}">
                <a16:creationId xmlns:a16="http://schemas.microsoft.com/office/drawing/2014/main" id="{B818D19C-35A6-41FB-90D0-9B401A5E1266}"/>
              </a:ext>
            </a:extLst>
          </p:cNvPr>
          <p:cNvSpPr>
            <a:spLocks noGrp="1"/>
          </p:cNvSpPr>
          <p:nvPr>
            <p:ph type="body" sz="quarter" idx="10"/>
          </p:nvPr>
        </p:nvSpPr>
        <p:spPr/>
        <p:txBody>
          <a:bodyPr/>
          <a:lstStyle/>
          <a:p>
            <a:r>
              <a:rPr lang="lv-LV"/>
              <a:t>Alūksne</a:t>
            </a:r>
          </a:p>
        </p:txBody>
      </p:sp>
      <p:sp>
        <p:nvSpPr>
          <p:cNvPr id="4" name="Text Placeholder 3">
            <a:extLst>
              <a:ext uri="{FF2B5EF4-FFF2-40B4-BE49-F238E27FC236}">
                <a16:creationId xmlns:a16="http://schemas.microsoft.com/office/drawing/2014/main" id="{9CF57BE9-1971-4FDB-9D19-C98122A3AC0D}"/>
              </a:ext>
            </a:extLst>
          </p:cNvPr>
          <p:cNvSpPr>
            <a:spLocks noGrp="1"/>
          </p:cNvSpPr>
          <p:nvPr>
            <p:ph type="body" sz="quarter" idx="11"/>
          </p:nvPr>
        </p:nvSpPr>
        <p:spPr/>
        <p:txBody>
          <a:bodyPr/>
          <a:lstStyle/>
          <a:p>
            <a:r>
              <a:rPr lang="lv-LV"/>
              <a:t>Gulbene</a:t>
            </a:r>
          </a:p>
        </p:txBody>
      </p:sp>
      <p:sp>
        <p:nvSpPr>
          <p:cNvPr id="5" name="Text Placeholder 4">
            <a:extLst>
              <a:ext uri="{FF2B5EF4-FFF2-40B4-BE49-F238E27FC236}">
                <a16:creationId xmlns:a16="http://schemas.microsoft.com/office/drawing/2014/main" id="{5E49BF3C-97EB-4BCB-979D-9DB1A4E817CE}"/>
              </a:ext>
            </a:extLst>
          </p:cNvPr>
          <p:cNvSpPr>
            <a:spLocks noGrp="1"/>
          </p:cNvSpPr>
          <p:nvPr>
            <p:ph type="body" sz="quarter" idx="12"/>
          </p:nvPr>
        </p:nvSpPr>
        <p:spPr/>
        <p:txBody>
          <a:bodyPr/>
          <a:lstStyle/>
          <a:p>
            <a:r>
              <a:rPr lang="lv-LV"/>
              <a:t>Madona</a:t>
            </a:r>
          </a:p>
        </p:txBody>
      </p:sp>
      <p:sp>
        <p:nvSpPr>
          <p:cNvPr id="6" name="Text Placeholder 5">
            <a:extLst>
              <a:ext uri="{FF2B5EF4-FFF2-40B4-BE49-F238E27FC236}">
                <a16:creationId xmlns:a16="http://schemas.microsoft.com/office/drawing/2014/main" id="{F3F5129A-7DFB-492F-A5BF-7074561D8B45}"/>
              </a:ext>
            </a:extLst>
          </p:cNvPr>
          <p:cNvSpPr>
            <a:spLocks noGrp="1"/>
          </p:cNvSpPr>
          <p:nvPr>
            <p:ph type="body" sz="quarter" idx="13"/>
          </p:nvPr>
        </p:nvSpPr>
        <p:spPr/>
        <p:txBody>
          <a:bodyPr/>
          <a:lstStyle/>
          <a:p>
            <a:r>
              <a:rPr lang="lv-LV"/>
              <a:t>Preiļi</a:t>
            </a:r>
          </a:p>
        </p:txBody>
      </p:sp>
      <p:sp>
        <p:nvSpPr>
          <p:cNvPr id="7" name="Text Placeholder 6">
            <a:extLst>
              <a:ext uri="{FF2B5EF4-FFF2-40B4-BE49-F238E27FC236}">
                <a16:creationId xmlns:a16="http://schemas.microsoft.com/office/drawing/2014/main" id="{E9730D25-988D-4EF1-9162-132331B13B23}"/>
              </a:ext>
            </a:extLst>
          </p:cNvPr>
          <p:cNvSpPr>
            <a:spLocks noGrp="1"/>
          </p:cNvSpPr>
          <p:nvPr>
            <p:ph type="body" sz="quarter" idx="14"/>
          </p:nvPr>
        </p:nvSpPr>
        <p:spPr/>
        <p:txBody>
          <a:bodyPr/>
          <a:lstStyle/>
          <a:p>
            <a:r>
              <a:rPr lang="lv-LV"/>
              <a:t>Daugavpils</a:t>
            </a:r>
          </a:p>
        </p:txBody>
      </p:sp>
      <p:sp>
        <p:nvSpPr>
          <p:cNvPr id="8" name="Text Placeholder 7">
            <a:extLst>
              <a:ext uri="{FF2B5EF4-FFF2-40B4-BE49-F238E27FC236}">
                <a16:creationId xmlns:a16="http://schemas.microsoft.com/office/drawing/2014/main" id="{A2152AB0-1FD7-4C53-BB32-2296A73A7375}"/>
              </a:ext>
            </a:extLst>
          </p:cNvPr>
          <p:cNvSpPr>
            <a:spLocks noGrp="1"/>
          </p:cNvSpPr>
          <p:nvPr>
            <p:ph type="body" sz="quarter" idx="15"/>
          </p:nvPr>
        </p:nvSpPr>
        <p:spPr/>
        <p:txBody>
          <a:bodyPr/>
          <a:lstStyle/>
          <a:p>
            <a:r>
              <a:rPr lang="lv-LV"/>
              <a:t>Jēkabpils</a:t>
            </a:r>
          </a:p>
        </p:txBody>
      </p:sp>
      <p:sp>
        <p:nvSpPr>
          <p:cNvPr id="9" name="Text Placeholder 8">
            <a:extLst>
              <a:ext uri="{FF2B5EF4-FFF2-40B4-BE49-F238E27FC236}">
                <a16:creationId xmlns:a16="http://schemas.microsoft.com/office/drawing/2014/main" id="{D051C2C3-9D27-4D7A-B9E9-DDEE44138EBA}"/>
              </a:ext>
            </a:extLst>
          </p:cNvPr>
          <p:cNvSpPr>
            <a:spLocks noGrp="1"/>
          </p:cNvSpPr>
          <p:nvPr>
            <p:ph type="body" sz="quarter" idx="16"/>
          </p:nvPr>
        </p:nvSpPr>
        <p:spPr/>
        <p:txBody>
          <a:bodyPr/>
          <a:lstStyle/>
          <a:p>
            <a:r>
              <a:rPr lang="lv-LV"/>
              <a:t>Cēsis</a:t>
            </a:r>
          </a:p>
        </p:txBody>
      </p:sp>
      <p:sp>
        <p:nvSpPr>
          <p:cNvPr id="10" name="Text Placeholder 9">
            <a:extLst>
              <a:ext uri="{FF2B5EF4-FFF2-40B4-BE49-F238E27FC236}">
                <a16:creationId xmlns:a16="http://schemas.microsoft.com/office/drawing/2014/main" id="{315F7657-703E-46C2-B480-01CBB12F3373}"/>
              </a:ext>
            </a:extLst>
          </p:cNvPr>
          <p:cNvSpPr>
            <a:spLocks noGrp="1"/>
          </p:cNvSpPr>
          <p:nvPr>
            <p:ph type="body" sz="quarter" idx="17"/>
          </p:nvPr>
        </p:nvSpPr>
        <p:spPr/>
        <p:txBody>
          <a:bodyPr/>
          <a:lstStyle/>
          <a:p>
            <a:r>
              <a:rPr lang="lv-LV"/>
              <a:t>Limbaži</a:t>
            </a:r>
          </a:p>
        </p:txBody>
      </p:sp>
      <p:sp>
        <p:nvSpPr>
          <p:cNvPr id="11" name="Text Placeholder 10">
            <a:extLst>
              <a:ext uri="{FF2B5EF4-FFF2-40B4-BE49-F238E27FC236}">
                <a16:creationId xmlns:a16="http://schemas.microsoft.com/office/drawing/2014/main" id="{0331DAAA-CCBC-4DEA-92F2-DB82040CDE9B}"/>
              </a:ext>
            </a:extLst>
          </p:cNvPr>
          <p:cNvSpPr>
            <a:spLocks noGrp="1"/>
          </p:cNvSpPr>
          <p:nvPr>
            <p:ph type="body" sz="quarter" idx="18"/>
          </p:nvPr>
        </p:nvSpPr>
        <p:spPr/>
        <p:txBody>
          <a:bodyPr/>
          <a:lstStyle/>
          <a:p>
            <a:r>
              <a:rPr lang="lv-LV"/>
              <a:t>Ogre</a:t>
            </a:r>
          </a:p>
        </p:txBody>
      </p:sp>
      <p:sp>
        <p:nvSpPr>
          <p:cNvPr id="12" name="Text Placeholder 11">
            <a:extLst>
              <a:ext uri="{FF2B5EF4-FFF2-40B4-BE49-F238E27FC236}">
                <a16:creationId xmlns:a16="http://schemas.microsoft.com/office/drawing/2014/main" id="{1E450844-D5C2-45D7-BAE5-A472E973634F}"/>
              </a:ext>
            </a:extLst>
          </p:cNvPr>
          <p:cNvSpPr>
            <a:spLocks noGrp="1"/>
          </p:cNvSpPr>
          <p:nvPr>
            <p:ph type="body" sz="quarter" idx="19"/>
          </p:nvPr>
        </p:nvSpPr>
        <p:spPr/>
        <p:txBody>
          <a:bodyPr/>
          <a:lstStyle/>
          <a:p>
            <a:r>
              <a:rPr lang="lv-LV"/>
              <a:t>Bauska</a:t>
            </a:r>
          </a:p>
        </p:txBody>
      </p:sp>
      <p:sp>
        <p:nvSpPr>
          <p:cNvPr id="13" name="Text Placeholder 12">
            <a:extLst>
              <a:ext uri="{FF2B5EF4-FFF2-40B4-BE49-F238E27FC236}">
                <a16:creationId xmlns:a16="http://schemas.microsoft.com/office/drawing/2014/main" id="{AE1A6AF4-5774-423C-A463-1B3DA2A20374}"/>
              </a:ext>
            </a:extLst>
          </p:cNvPr>
          <p:cNvSpPr>
            <a:spLocks noGrp="1"/>
          </p:cNvSpPr>
          <p:nvPr>
            <p:ph type="body" sz="quarter" idx="20"/>
          </p:nvPr>
        </p:nvSpPr>
        <p:spPr/>
        <p:txBody>
          <a:bodyPr/>
          <a:lstStyle/>
          <a:p>
            <a:r>
              <a:rPr lang="lv-LV"/>
              <a:t>Dobele</a:t>
            </a:r>
          </a:p>
        </p:txBody>
      </p:sp>
      <p:sp>
        <p:nvSpPr>
          <p:cNvPr id="14" name="Text Placeholder 13">
            <a:extLst>
              <a:ext uri="{FF2B5EF4-FFF2-40B4-BE49-F238E27FC236}">
                <a16:creationId xmlns:a16="http://schemas.microsoft.com/office/drawing/2014/main" id="{EF92B2CA-95DA-4765-8960-02AD040C00D8}"/>
              </a:ext>
            </a:extLst>
          </p:cNvPr>
          <p:cNvSpPr>
            <a:spLocks noGrp="1"/>
          </p:cNvSpPr>
          <p:nvPr>
            <p:ph type="body" sz="quarter" idx="21"/>
          </p:nvPr>
        </p:nvSpPr>
        <p:spPr/>
        <p:txBody>
          <a:bodyPr/>
          <a:lstStyle/>
          <a:p>
            <a:r>
              <a:rPr lang="lv-LV"/>
              <a:t>Tukums</a:t>
            </a:r>
          </a:p>
        </p:txBody>
      </p:sp>
      <p:sp>
        <p:nvSpPr>
          <p:cNvPr id="15" name="Text Placeholder 14">
            <a:extLst>
              <a:ext uri="{FF2B5EF4-FFF2-40B4-BE49-F238E27FC236}">
                <a16:creationId xmlns:a16="http://schemas.microsoft.com/office/drawing/2014/main" id="{86B93934-B378-4D63-A059-EFBF5D821BED}"/>
              </a:ext>
            </a:extLst>
          </p:cNvPr>
          <p:cNvSpPr>
            <a:spLocks noGrp="1"/>
          </p:cNvSpPr>
          <p:nvPr>
            <p:ph type="body" sz="quarter" idx="22"/>
          </p:nvPr>
        </p:nvSpPr>
        <p:spPr/>
        <p:txBody>
          <a:bodyPr/>
          <a:lstStyle/>
          <a:p>
            <a:r>
              <a:rPr lang="lv-LV"/>
              <a:t>Talsi</a:t>
            </a:r>
          </a:p>
        </p:txBody>
      </p:sp>
      <p:sp>
        <p:nvSpPr>
          <p:cNvPr id="16" name="Text Placeholder 15">
            <a:extLst>
              <a:ext uri="{FF2B5EF4-FFF2-40B4-BE49-F238E27FC236}">
                <a16:creationId xmlns:a16="http://schemas.microsoft.com/office/drawing/2014/main" id="{DC4D37DF-AF6D-43B9-96B6-1793FFBCF5F8}"/>
              </a:ext>
            </a:extLst>
          </p:cNvPr>
          <p:cNvSpPr>
            <a:spLocks noGrp="1"/>
          </p:cNvSpPr>
          <p:nvPr>
            <p:ph type="body" sz="quarter" idx="23"/>
          </p:nvPr>
        </p:nvSpPr>
        <p:spPr/>
        <p:txBody>
          <a:bodyPr/>
          <a:lstStyle/>
          <a:p>
            <a:r>
              <a:rPr lang="lv-LV"/>
              <a:t>Ventspils</a:t>
            </a:r>
          </a:p>
        </p:txBody>
      </p:sp>
      <p:sp>
        <p:nvSpPr>
          <p:cNvPr id="17" name="Text Placeholder 16">
            <a:extLst>
              <a:ext uri="{FF2B5EF4-FFF2-40B4-BE49-F238E27FC236}">
                <a16:creationId xmlns:a16="http://schemas.microsoft.com/office/drawing/2014/main" id="{C9E3D4DE-20C5-41CA-BA38-E7128A365A33}"/>
              </a:ext>
            </a:extLst>
          </p:cNvPr>
          <p:cNvSpPr>
            <a:spLocks noGrp="1"/>
          </p:cNvSpPr>
          <p:nvPr>
            <p:ph type="body" sz="quarter" idx="24"/>
          </p:nvPr>
        </p:nvSpPr>
        <p:spPr/>
        <p:txBody>
          <a:bodyPr/>
          <a:lstStyle/>
          <a:p>
            <a:r>
              <a:rPr lang="lv-LV"/>
              <a:t>Kuldīga</a:t>
            </a:r>
          </a:p>
        </p:txBody>
      </p:sp>
      <p:sp>
        <p:nvSpPr>
          <p:cNvPr id="18" name="Text Placeholder 17">
            <a:extLst>
              <a:ext uri="{FF2B5EF4-FFF2-40B4-BE49-F238E27FC236}">
                <a16:creationId xmlns:a16="http://schemas.microsoft.com/office/drawing/2014/main" id="{5CF96D89-297F-483D-816B-78F1415AC059}"/>
              </a:ext>
            </a:extLst>
          </p:cNvPr>
          <p:cNvSpPr>
            <a:spLocks noGrp="1"/>
          </p:cNvSpPr>
          <p:nvPr>
            <p:ph type="body" sz="quarter" idx="25"/>
          </p:nvPr>
        </p:nvSpPr>
        <p:spPr/>
        <p:txBody>
          <a:bodyPr/>
          <a:lstStyle/>
          <a:p>
            <a:r>
              <a:rPr lang="lv-LV"/>
              <a:t>Saldus</a:t>
            </a:r>
          </a:p>
        </p:txBody>
      </p:sp>
      <p:sp>
        <p:nvSpPr>
          <p:cNvPr id="19" name="Text Placeholder 18">
            <a:extLst>
              <a:ext uri="{FF2B5EF4-FFF2-40B4-BE49-F238E27FC236}">
                <a16:creationId xmlns:a16="http://schemas.microsoft.com/office/drawing/2014/main" id="{7138E0C8-48F4-4F91-981D-B2C5BDFC73B1}"/>
              </a:ext>
            </a:extLst>
          </p:cNvPr>
          <p:cNvSpPr>
            <a:spLocks noGrp="1"/>
          </p:cNvSpPr>
          <p:nvPr>
            <p:ph type="body" sz="quarter" idx="26"/>
          </p:nvPr>
        </p:nvSpPr>
        <p:spPr/>
        <p:txBody>
          <a:bodyPr/>
          <a:lstStyle/>
          <a:p>
            <a:r>
              <a:rPr lang="lv-LV"/>
              <a:t>Rīga</a:t>
            </a:r>
          </a:p>
        </p:txBody>
      </p:sp>
      <p:sp>
        <p:nvSpPr>
          <p:cNvPr id="20" name="Text Placeholder 19">
            <a:extLst>
              <a:ext uri="{FF2B5EF4-FFF2-40B4-BE49-F238E27FC236}">
                <a16:creationId xmlns:a16="http://schemas.microsoft.com/office/drawing/2014/main" id="{DE371695-11B3-4C80-ADB8-833392C35739}"/>
              </a:ext>
            </a:extLst>
          </p:cNvPr>
          <p:cNvSpPr>
            <a:spLocks noGrp="1"/>
          </p:cNvSpPr>
          <p:nvPr>
            <p:ph type="body" sz="quarter" idx="27"/>
          </p:nvPr>
        </p:nvSpPr>
        <p:spPr/>
        <p:txBody>
          <a:bodyPr/>
          <a:lstStyle/>
          <a:p>
            <a:r>
              <a:rPr lang="lv-LV"/>
              <a:t>Rēzekne</a:t>
            </a:r>
          </a:p>
        </p:txBody>
      </p:sp>
      <p:sp>
        <p:nvSpPr>
          <p:cNvPr id="21" name="Text Placeholder 20">
            <a:extLst>
              <a:ext uri="{FF2B5EF4-FFF2-40B4-BE49-F238E27FC236}">
                <a16:creationId xmlns:a16="http://schemas.microsoft.com/office/drawing/2014/main" id="{17AE5270-56F9-46C4-98C8-A79A5DCFBC5E}"/>
              </a:ext>
            </a:extLst>
          </p:cNvPr>
          <p:cNvSpPr>
            <a:spLocks noGrp="1"/>
          </p:cNvSpPr>
          <p:nvPr>
            <p:ph type="body" sz="quarter" idx="28"/>
          </p:nvPr>
        </p:nvSpPr>
        <p:spPr/>
        <p:txBody>
          <a:bodyPr/>
          <a:lstStyle/>
          <a:p>
            <a:r>
              <a:rPr lang="lv-LV"/>
              <a:t>Jelgava</a:t>
            </a:r>
          </a:p>
        </p:txBody>
      </p:sp>
      <p:sp>
        <p:nvSpPr>
          <p:cNvPr id="22" name="Text Placeholder 21">
            <a:extLst>
              <a:ext uri="{FF2B5EF4-FFF2-40B4-BE49-F238E27FC236}">
                <a16:creationId xmlns:a16="http://schemas.microsoft.com/office/drawing/2014/main" id="{04D2EE5D-E730-422C-AD10-1D6BFC0D3EB8}"/>
              </a:ext>
            </a:extLst>
          </p:cNvPr>
          <p:cNvSpPr>
            <a:spLocks noGrp="1"/>
          </p:cNvSpPr>
          <p:nvPr>
            <p:ph type="body" sz="quarter" idx="29"/>
          </p:nvPr>
        </p:nvSpPr>
        <p:spPr/>
        <p:txBody>
          <a:bodyPr/>
          <a:lstStyle/>
          <a:p>
            <a:r>
              <a:rPr lang="lv-LV"/>
              <a:t>Liepāja</a:t>
            </a:r>
          </a:p>
        </p:txBody>
      </p:sp>
      <p:sp>
        <p:nvSpPr>
          <p:cNvPr id="23" name="object 3">
            <a:extLst>
              <a:ext uri="{FF2B5EF4-FFF2-40B4-BE49-F238E27FC236}">
                <a16:creationId xmlns:a16="http://schemas.microsoft.com/office/drawing/2014/main" id="{9341EF21-7184-4DF4-941C-C8D536ADD137}"/>
              </a:ext>
            </a:extLst>
          </p:cNvPr>
          <p:cNvSpPr txBox="1"/>
          <p:nvPr/>
        </p:nvSpPr>
        <p:spPr>
          <a:xfrm>
            <a:off x="14091842" y="1499771"/>
            <a:ext cx="4415404" cy="830527"/>
          </a:xfrm>
          <a:prstGeom prst="rect">
            <a:avLst/>
          </a:prstGeom>
        </p:spPr>
        <p:txBody>
          <a:bodyPr wrap="square" lIns="0" tIns="18267" rIns="0" bIns="0">
            <a:spAutoFit/>
          </a:bodyPr>
          <a:lstStyle/>
          <a:p>
            <a:pPr marL="18269" defTabSz="1315445" fontAlgn="base">
              <a:spcBef>
                <a:spcPts val="143"/>
              </a:spcBef>
              <a:spcAft>
                <a:spcPct val="0"/>
              </a:spcAft>
              <a:defRPr/>
            </a:pPr>
            <a:r>
              <a:rPr lang="lv-LV" sz="5277" b="1">
                <a:solidFill>
                  <a:srgbClr val="00467F"/>
                </a:solidFill>
                <a:latin typeface="Century Gothic" pitchFamily="34" charset="0"/>
                <a:cs typeface="Mark"/>
              </a:rPr>
              <a:t>www.altum.lv</a:t>
            </a:r>
          </a:p>
        </p:txBody>
      </p:sp>
      <p:sp>
        <p:nvSpPr>
          <p:cNvPr id="24" name="object 3">
            <a:extLst>
              <a:ext uri="{FF2B5EF4-FFF2-40B4-BE49-F238E27FC236}">
                <a16:creationId xmlns:a16="http://schemas.microsoft.com/office/drawing/2014/main" id="{ED078023-488C-4C97-A097-DDEC32405148}"/>
              </a:ext>
            </a:extLst>
          </p:cNvPr>
          <p:cNvSpPr txBox="1"/>
          <p:nvPr/>
        </p:nvSpPr>
        <p:spPr>
          <a:xfrm>
            <a:off x="15642458" y="2592488"/>
            <a:ext cx="4312959" cy="5409024"/>
          </a:xfrm>
          <a:prstGeom prst="rect">
            <a:avLst/>
          </a:prstGeom>
        </p:spPr>
        <p:txBody>
          <a:bodyPr wrap="square" lIns="0" tIns="18267" rIns="0" bIns="0">
            <a:spAutoFit/>
          </a:bodyPr>
          <a:lstStyle/>
          <a:p>
            <a:pPr marL="18269" defTabSz="1315445" fontAlgn="base">
              <a:spcBef>
                <a:spcPts val="143"/>
              </a:spcBef>
              <a:spcAft>
                <a:spcPct val="0"/>
              </a:spcAft>
              <a:defRPr/>
            </a:pPr>
            <a:endParaRPr lang="lv-LV" sz="3453">
              <a:solidFill>
                <a:srgbClr val="00467F"/>
              </a:solidFill>
              <a:latin typeface="Century Gothic" pitchFamily="34" charset="0"/>
              <a:cs typeface="Mark"/>
            </a:endParaRPr>
          </a:p>
          <a:p>
            <a:pPr marL="511561" indent="-493292" defTabSz="1315445" fontAlgn="base">
              <a:spcBef>
                <a:spcPts val="143"/>
              </a:spcBef>
              <a:spcAft>
                <a:spcPct val="0"/>
              </a:spcAft>
              <a:buFont typeface="Wingdings" pitchFamily="2" charset="2"/>
              <a:buChar char=""/>
              <a:defRPr/>
            </a:pPr>
            <a:r>
              <a:rPr lang="lv-LV" sz="3453">
                <a:solidFill>
                  <a:srgbClr val="00467F"/>
                </a:solidFill>
                <a:latin typeface="Century Gothic" pitchFamily="34" charset="0"/>
                <a:cs typeface="Mark"/>
              </a:rPr>
              <a:t>Detalizēta </a:t>
            </a:r>
            <a:r>
              <a:rPr lang="lv-LV" sz="3453">
                <a:solidFill>
                  <a:srgbClr val="00467F"/>
                </a:solidFill>
                <a:highlight>
                  <a:srgbClr val="C1D82F"/>
                </a:highlight>
                <a:latin typeface="Century Gothic" pitchFamily="34" charset="0"/>
                <a:cs typeface="Mark"/>
              </a:rPr>
              <a:t>informācija </a:t>
            </a:r>
            <a:r>
              <a:rPr lang="lv-LV" sz="3453">
                <a:solidFill>
                  <a:srgbClr val="00467F"/>
                </a:solidFill>
                <a:latin typeface="Century Gothic" pitchFamily="34" charset="0"/>
                <a:cs typeface="Mark"/>
              </a:rPr>
              <a:t>par atbalsta veidiem</a:t>
            </a:r>
          </a:p>
          <a:p>
            <a:pPr marL="511561" indent="-493292" defTabSz="1315445" fontAlgn="base">
              <a:spcBef>
                <a:spcPts val="143"/>
              </a:spcBef>
              <a:spcAft>
                <a:spcPct val="0"/>
              </a:spcAft>
              <a:buFont typeface="Wingdings" pitchFamily="2" charset="2"/>
              <a:buChar char=""/>
              <a:defRPr/>
            </a:pPr>
            <a:endParaRPr lang="lv-LV" sz="3453">
              <a:solidFill>
                <a:srgbClr val="00467F"/>
              </a:solidFill>
              <a:latin typeface="Century Gothic" pitchFamily="34" charset="0"/>
              <a:cs typeface="Mark"/>
            </a:endParaRPr>
          </a:p>
          <a:p>
            <a:pPr marL="511561" indent="-493292" defTabSz="1315445" fontAlgn="base">
              <a:spcBef>
                <a:spcPts val="143"/>
              </a:spcBef>
              <a:spcAft>
                <a:spcPct val="0"/>
              </a:spcAft>
              <a:buFont typeface="Wingdings" pitchFamily="2" charset="2"/>
              <a:buChar char=""/>
              <a:defRPr/>
            </a:pPr>
            <a:r>
              <a:rPr lang="lv-LV" sz="3453">
                <a:solidFill>
                  <a:srgbClr val="00467F"/>
                </a:solidFill>
                <a:highlight>
                  <a:srgbClr val="C1D82F"/>
                </a:highlight>
                <a:latin typeface="Century Gothic" pitchFamily="34" charset="0"/>
                <a:cs typeface="Mark"/>
              </a:rPr>
              <a:t>Elektroniska</a:t>
            </a:r>
            <a:r>
              <a:rPr lang="lv-LV" sz="3453">
                <a:solidFill>
                  <a:srgbClr val="00467F"/>
                </a:solidFill>
                <a:latin typeface="Century Gothic" pitchFamily="34" charset="0"/>
                <a:cs typeface="Mark"/>
              </a:rPr>
              <a:t> pieteikšanās</a:t>
            </a:r>
          </a:p>
          <a:p>
            <a:pPr marL="18269" defTabSz="1315445" fontAlgn="base">
              <a:spcBef>
                <a:spcPts val="143"/>
              </a:spcBef>
              <a:spcAft>
                <a:spcPct val="0"/>
              </a:spcAft>
              <a:defRPr/>
            </a:pPr>
            <a:endParaRPr lang="lv-LV" sz="3453">
              <a:solidFill>
                <a:srgbClr val="00467F"/>
              </a:solidFill>
              <a:latin typeface="Century Gothic" pitchFamily="34" charset="0"/>
              <a:cs typeface="Mark"/>
            </a:endParaRPr>
          </a:p>
          <a:p>
            <a:pPr marL="18269" defTabSz="1315445" fontAlgn="base">
              <a:spcBef>
                <a:spcPts val="143"/>
              </a:spcBef>
              <a:spcAft>
                <a:spcPct val="0"/>
              </a:spcAft>
              <a:defRPr/>
            </a:pPr>
            <a:endParaRPr lang="lv-LV" sz="3453">
              <a:solidFill>
                <a:srgbClr val="00467F"/>
              </a:solidFill>
              <a:latin typeface="Century Gothic" pitchFamily="34" charset="0"/>
              <a:cs typeface="Mark"/>
            </a:endParaRPr>
          </a:p>
          <a:p>
            <a:pPr marL="18269" defTabSz="1315445" fontAlgn="base">
              <a:spcBef>
                <a:spcPts val="143"/>
              </a:spcBef>
              <a:spcAft>
                <a:spcPct val="0"/>
              </a:spcAft>
              <a:defRPr/>
            </a:pPr>
            <a:endParaRPr lang="lv-LV" sz="3453">
              <a:solidFill>
                <a:srgbClr val="00467F"/>
              </a:solidFill>
              <a:latin typeface="Century Gothic" pitchFamily="34" charset="0"/>
              <a:cs typeface="Mark"/>
            </a:endParaRPr>
          </a:p>
        </p:txBody>
      </p:sp>
    </p:spTree>
    <p:extLst>
      <p:ext uri="{BB962C8B-B14F-4D97-AF65-F5344CB8AC3E}">
        <p14:creationId xmlns:p14="http://schemas.microsoft.com/office/powerpoint/2010/main" val="367754638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40DC8F3-38FF-4344-AE61-ADB82D105191}"/>
              </a:ext>
            </a:extLst>
          </p:cNvPr>
          <p:cNvSpPr>
            <a:spLocks noGrp="1"/>
          </p:cNvSpPr>
          <p:nvPr>
            <p:ph type="body" idx="2"/>
          </p:nvPr>
        </p:nvSpPr>
        <p:spPr>
          <a:xfrm>
            <a:off x="2056665" y="7037496"/>
            <a:ext cx="4815303" cy="401920"/>
          </a:xfrm>
        </p:spPr>
        <p:txBody>
          <a:bodyPr/>
          <a:lstStyle/>
          <a:p>
            <a:r>
              <a:rPr lang="lv-LV" dirty="0"/>
              <a:t>Aija Lapiņa</a:t>
            </a:r>
            <a:endParaRPr lang="en-LV" dirty="0"/>
          </a:p>
        </p:txBody>
      </p:sp>
      <p:sp>
        <p:nvSpPr>
          <p:cNvPr id="7" name="Text Placeholder 6">
            <a:extLst>
              <a:ext uri="{FF2B5EF4-FFF2-40B4-BE49-F238E27FC236}">
                <a16:creationId xmlns:a16="http://schemas.microsoft.com/office/drawing/2014/main" id="{C1FD4EA3-04D1-9C45-B6CD-DC5EF71B43FA}"/>
              </a:ext>
            </a:extLst>
          </p:cNvPr>
          <p:cNvSpPr>
            <a:spLocks noGrp="1"/>
          </p:cNvSpPr>
          <p:nvPr>
            <p:ph type="body" idx="3"/>
          </p:nvPr>
        </p:nvSpPr>
        <p:spPr>
          <a:xfrm>
            <a:off x="2056665" y="7586684"/>
            <a:ext cx="9066279" cy="210683"/>
          </a:xfrm>
        </p:spPr>
        <p:txBody>
          <a:bodyPr/>
          <a:lstStyle/>
          <a:p>
            <a:r>
              <a:rPr lang="lv-LV" dirty="0"/>
              <a:t>Kurzemes reģiona vecākā klientu darījumu vadītāja</a:t>
            </a:r>
            <a:endParaRPr lang="en-LV" dirty="0"/>
          </a:p>
        </p:txBody>
      </p:sp>
      <p:sp>
        <p:nvSpPr>
          <p:cNvPr id="8" name="Text Placeholder 7">
            <a:extLst>
              <a:ext uri="{FF2B5EF4-FFF2-40B4-BE49-F238E27FC236}">
                <a16:creationId xmlns:a16="http://schemas.microsoft.com/office/drawing/2014/main" id="{5C6D84F7-02BB-AB48-BA7F-7D9216DD9894}"/>
              </a:ext>
            </a:extLst>
          </p:cNvPr>
          <p:cNvSpPr>
            <a:spLocks noGrp="1"/>
          </p:cNvSpPr>
          <p:nvPr>
            <p:ph type="body" idx="4"/>
          </p:nvPr>
        </p:nvSpPr>
        <p:spPr>
          <a:xfrm>
            <a:off x="2025005" y="7942562"/>
            <a:ext cx="4535249" cy="370121"/>
          </a:xfrm>
        </p:spPr>
        <p:txBody>
          <a:bodyPr/>
          <a:lstStyle/>
          <a:p>
            <a:r>
              <a:rPr lang="lv-LV" dirty="0"/>
              <a:t>Aija.Lapina@altum.lv</a:t>
            </a:r>
            <a:endParaRPr lang="en-LV" dirty="0"/>
          </a:p>
        </p:txBody>
      </p:sp>
      <p:sp>
        <p:nvSpPr>
          <p:cNvPr id="9" name="Text Placeholder 8">
            <a:extLst>
              <a:ext uri="{FF2B5EF4-FFF2-40B4-BE49-F238E27FC236}">
                <a16:creationId xmlns:a16="http://schemas.microsoft.com/office/drawing/2014/main" id="{040D31A7-690E-2445-A512-2FF6C1076949}"/>
              </a:ext>
            </a:extLst>
          </p:cNvPr>
          <p:cNvSpPr>
            <a:spLocks noGrp="1"/>
          </p:cNvSpPr>
          <p:nvPr>
            <p:ph type="body" idx="5"/>
          </p:nvPr>
        </p:nvSpPr>
        <p:spPr>
          <a:xfrm>
            <a:off x="2056665" y="8457878"/>
            <a:ext cx="3039411" cy="402382"/>
          </a:xfrm>
        </p:spPr>
        <p:txBody>
          <a:bodyPr/>
          <a:lstStyle/>
          <a:p>
            <a:r>
              <a:rPr lang="lv-LV" dirty="0"/>
              <a:t>25780355</a:t>
            </a:r>
          </a:p>
        </p:txBody>
      </p:sp>
    </p:spTree>
    <p:extLst>
      <p:ext uri="{BB962C8B-B14F-4D97-AF65-F5344CB8AC3E}">
        <p14:creationId xmlns:p14="http://schemas.microsoft.com/office/powerpoint/2010/main" val="265978825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gnifying glass over a wallet&#10;&#10;Description automatically generated">
            <a:extLst>
              <a:ext uri="{FF2B5EF4-FFF2-40B4-BE49-F238E27FC236}">
                <a16:creationId xmlns:a16="http://schemas.microsoft.com/office/drawing/2014/main" id="{3E0C5E38-017E-5252-106E-1FE4FE58CE96}"/>
              </a:ext>
            </a:extLst>
          </p:cNvPr>
          <p:cNvPicPr>
            <a:picLocks noChangeAspect="1"/>
          </p:cNvPicPr>
          <p:nvPr/>
        </p:nvPicPr>
        <p:blipFill>
          <a:blip r:embed="rId2"/>
          <a:stretch>
            <a:fillRect/>
          </a:stretch>
        </p:blipFill>
        <p:spPr>
          <a:xfrm>
            <a:off x="524182" y="295275"/>
            <a:ext cx="19061166" cy="10715625"/>
          </a:xfrm>
          <a:prstGeom prst="rect">
            <a:avLst/>
          </a:prstGeom>
        </p:spPr>
      </p:pic>
    </p:spTree>
    <p:extLst>
      <p:ext uri="{BB962C8B-B14F-4D97-AF65-F5344CB8AC3E}">
        <p14:creationId xmlns:p14="http://schemas.microsoft.com/office/powerpoint/2010/main" val="35577693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txBox="1">
            <a:spLocks/>
          </p:cNvSpPr>
          <p:nvPr/>
        </p:nvSpPr>
        <p:spPr bwMode="auto">
          <a:xfrm>
            <a:off x="9071996" y="7035071"/>
            <a:ext cx="10284019" cy="2917418"/>
          </a:xfrm>
          <a:prstGeom prst="rect">
            <a:avLst/>
          </a:prstGeom>
          <a:noFill/>
          <a:ln>
            <a:noFill/>
          </a:ln>
        </p:spPr>
        <p:txBody>
          <a:bodyPr lIns="150199" tIns="75102" rIns="150199" bIns="75102" anchor="t"/>
          <a:lstStyle>
            <a:lvl1pPr eaLnBrk="0" hangingPunct="0">
              <a:spcBef>
                <a:spcPct val="20000"/>
              </a:spcBef>
              <a:buFont typeface="Arial" pitchFamily="34" charset="0"/>
              <a:buChar char="•"/>
              <a:defRPr sz="3200">
                <a:solidFill>
                  <a:schemeClr val="tx1"/>
                </a:solidFill>
                <a:latin typeface="Calibri" pitchFamily="34" charset="0"/>
                <a:ea typeface="ヒラギノ角ゴ Pro W3"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ヒラギノ角ゴ Pro W3"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ヒラギノ角ゴ Pro W3"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ヒラギノ角ゴ Pro W3"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ヒラギノ角ゴ Pro W3" pitchFamily="122"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9pPr>
          </a:lstStyle>
          <a:p>
            <a:pPr marL="457200" lvl="1" indent="-457200" defTabSz="1491715" fontAlgn="base">
              <a:spcBef>
                <a:spcPts val="0"/>
              </a:spcBef>
              <a:buClr>
                <a:srgbClr val="CAD400"/>
              </a:buClr>
              <a:buFont typeface="Wingdings" panose="05000000000000000000" pitchFamily="2" charset="2"/>
              <a:buChar char="§"/>
              <a:defRPr/>
            </a:pPr>
            <a:r>
              <a:rPr lang="lv-LV" altLang="lv-LV" sz="3600" b="1">
                <a:solidFill>
                  <a:schemeClr val="tx2"/>
                </a:solidFill>
                <a:latin typeface="Century Gothic"/>
                <a:ea typeface="ヒラギノ角ゴ Pro W3"/>
                <a:cs typeface="Arial"/>
              </a:rPr>
              <a:t>80% </a:t>
            </a:r>
            <a:r>
              <a:rPr lang="lv-LV" altLang="lv-LV" sz="3600">
                <a:solidFill>
                  <a:schemeClr val="tx2"/>
                </a:solidFill>
                <a:latin typeface="Century Gothic"/>
                <a:ea typeface="ヒラギノ角ゴ Pro W3"/>
                <a:cs typeface="Arial"/>
              </a:rPr>
              <a:t>no finansējuma pamatsummas</a:t>
            </a:r>
          </a:p>
          <a:p>
            <a:pPr marL="457200" lvl="1" indent="-457200" defTabSz="1491715" fontAlgn="base">
              <a:spcBef>
                <a:spcPts val="0"/>
              </a:spcBef>
              <a:buClr>
                <a:srgbClr val="CAD400"/>
              </a:buClr>
              <a:buFont typeface="Wingdings" panose="05000000000000000000" pitchFamily="2" charset="2"/>
              <a:buChar char="§"/>
              <a:defRPr/>
            </a:pPr>
            <a:r>
              <a:rPr lang="lv-LV" altLang="lv-LV" sz="3600" b="1">
                <a:solidFill>
                  <a:schemeClr val="tx2"/>
                </a:solidFill>
                <a:latin typeface="Century Gothic"/>
                <a:ea typeface="ヒラギノ角ゴ Pro W3"/>
                <a:cs typeface="Arial"/>
              </a:rPr>
              <a:t>7 </a:t>
            </a:r>
            <a:r>
              <a:rPr lang="lv-LV" altLang="lv-LV" sz="3600" b="1" err="1">
                <a:solidFill>
                  <a:schemeClr val="tx2"/>
                </a:solidFill>
                <a:latin typeface="Century Gothic"/>
                <a:ea typeface="ヒラギノ角ゴ Pro W3"/>
                <a:cs typeface="Arial"/>
              </a:rPr>
              <a:t>mEUR</a:t>
            </a:r>
            <a:endParaRPr lang="lv-LV" altLang="lv-LV" sz="3600" b="1">
              <a:solidFill>
                <a:schemeClr val="tx2"/>
              </a:solidFill>
              <a:latin typeface="Century Gothic"/>
              <a:ea typeface="ヒラギノ角ゴ Pro W3"/>
              <a:cs typeface="Arial"/>
            </a:endParaRPr>
          </a:p>
          <a:p>
            <a:pPr marL="457200" lvl="1" indent="-457200" defTabSz="1491715" fontAlgn="base">
              <a:spcBef>
                <a:spcPts val="0"/>
              </a:spcBef>
              <a:buClr>
                <a:srgbClr val="CAD400"/>
              </a:buClr>
              <a:buFont typeface="Wingdings" panose="05000000000000000000" pitchFamily="2" charset="2"/>
              <a:buChar char="§"/>
              <a:defRPr/>
            </a:pPr>
            <a:r>
              <a:rPr lang="lv-LV" altLang="lv-LV" sz="3600" b="1">
                <a:solidFill>
                  <a:schemeClr val="tx2"/>
                </a:solidFill>
                <a:latin typeface="Century Gothic"/>
                <a:ea typeface="ヒラギノ角ゴ Pro W3"/>
                <a:cs typeface="Arial"/>
              </a:rPr>
              <a:t>10 gadiem</a:t>
            </a:r>
          </a:p>
          <a:p>
            <a:pPr marL="457200" lvl="1" indent="-457200" defTabSz="1491715" fontAlgn="base">
              <a:spcBef>
                <a:spcPts val="0"/>
              </a:spcBef>
              <a:buClr>
                <a:srgbClr val="CAD400"/>
              </a:buClr>
              <a:buFont typeface="Wingdings" panose="05000000000000000000" pitchFamily="2" charset="2"/>
              <a:buChar char="§"/>
              <a:defRPr/>
            </a:pPr>
            <a:r>
              <a:rPr lang="lv-LV" altLang="lv-LV" sz="3600">
                <a:solidFill>
                  <a:schemeClr val="tx2"/>
                </a:solidFill>
                <a:latin typeface="Century Gothic"/>
                <a:ea typeface="ヒラギノ角ゴ Pro W3"/>
                <a:cs typeface="Arial"/>
              </a:rPr>
              <a:t>Likme </a:t>
            </a:r>
            <a:r>
              <a:rPr lang="lv-LV" altLang="lv-LV" sz="3600" b="1">
                <a:solidFill>
                  <a:schemeClr val="tx2"/>
                </a:solidFill>
                <a:latin typeface="Century Gothic"/>
                <a:ea typeface="ヒラギノ角ゴ Pro W3"/>
                <a:cs typeface="Arial"/>
              </a:rPr>
              <a:t>0%-1.08% </a:t>
            </a:r>
            <a:r>
              <a:rPr lang="lv-LV" altLang="lv-LV" sz="3600">
                <a:solidFill>
                  <a:schemeClr val="tx2"/>
                </a:solidFill>
                <a:latin typeface="Century Gothic"/>
                <a:ea typeface="ヒラギノ角ゴ Pro W3"/>
                <a:cs typeface="Arial"/>
              </a:rPr>
              <a:t>atkarībā no reitinga un nodrošinājuma</a:t>
            </a:r>
          </a:p>
          <a:p>
            <a:pPr marL="0" lvl="1" indent="0" defTabSz="1491715" fontAlgn="base">
              <a:spcBef>
                <a:spcPts val="0"/>
              </a:spcBef>
              <a:buClr>
                <a:srgbClr val="CAD400"/>
              </a:buClr>
              <a:buNone/>
              <a:defRPr/>
            </a:pPr>
            <a:endParaRPr lang="lv-LV" altLang="lv-LV" sz="3600">
              <a:solidFill>
                <a:schemeClr val="tx2"/>
              </a:solidFill>
              <a:latin typeface="Century Gothic" pitchFamily="34" charset="0"/>
              <a:cs typeface="Arial" pitchFamily="34" charset="0"/>
            </a:endParaRPr>
          </a:p>
        </p:txBody>
      </p:sp>
      <p:sp>
        <p:nvSpPr>
          <p:cNvPr id="5" name="object 3">
            <a:extLst>
              <a:ext uri="{FF2B5EF4-FFF2-40B4-BE49-F238E27FC236}">
                <a16:creationId xmlns:a16="http://schemas.microsoft.com/office/drawing/2014/main" id="{642CC740-7E59-477F-90FD-2E334D2A09E1}"/>
              </a:ext>
            </a:extLst>
          </p:cNvPr>
          <p:cNvSpPr txBox="1"/>
          <p:nvPr/>
        </p:nvSpPr>
        <p:spPr>
          <a:xfrm>
            <a:off x="9070794" y="2417947"/>
            <a:ext cx="8616950" cy="2826910"/>
          </a:xfrm>
          <a:prstGeom prst="rect">
            <a:avLst/>
          </a:prstGeom>
        </p:spPr>
        <p:txBody>
          <a:bodyPr wrap="square" lIns="0" tIns="18270" rIns="0" bIns="0" anchor="t">
            <a:spAutoFit/>
          </a:bodyPr>
          <a:lstStyle/>
          <a:p>
            <a:pPr marL="511175" indent="-492760" defTabSz="1315456">
              <a:spcBef>
                <a:spcPts val="144"/>
              </a:spcBef>
              <a:buFont typeface="Wingdings" panose="05000000000000000000" pitchFamily="2" charset="2"/>
              <a:buChar char="§"/>
              <a:defRPr/>
            </a:pPr>
            <a:r>
              <a:rPr lang="lv-LV" sz="3600">
                <a:solidFill>
                  <a:schemeClr val="tx2"/>
                </a:solidFill>
                <a:latin typeface="Century Gothic"/>
                <a:cs typeface="Mark"/>
              </a:rPr>
              <a:t>investīciju aizdevumam</a:t>
            </a:r>
            <a:endParaRPr lang="en-US" sz="3600">
              <a:solidFill>
                <a:schemeClr val="tx2"/>
              </a:solidFill>
              <a:latin typeface="Century Gothic"/>
            </a:endParaRPr>
          </a:p>
          <a:p>
            <a:pPr marL="511175" indent="-492760" defTabSz="1315456">
              <a:spcBef>
                <a:spcPts val="144"/>
              </a:spcBef>
              <a:buFont typeface="Wingdings" panose="05000000000000000000" pitchFamily="2" charset="2"/>
              <a:buChar char="§"/>
              <a:defRPr/>
            </a:pPr>
            <a:r>
              <a:rPr lang="lv-LV" sz="3600">
                <a:solidFill>
                  <a:schemeClr val="tx2"/>
                </a:solidFill>
                <a:latin typeface="Century Gothic"/>
                <a:cs typeface="Mark"/>
              </a:rPr>
              <a:t>apgrozāmo līdzekļu aizdevumam</a:t>
            </a:r>
          </a:p>
          <a:p>
            <a:pPr marL="511175" indent="-492760" defTabSz="1315456">
              <a:spcBef>
                <a:spcPts val="144"/>
              </a:spcBef>
              <a:buFont typeface="Wingdings" panose="05000000000000000000" pitchFamily="2" charset="2"/>
              <a:buChar char="§"/>
              <a:defRPr/>
            </a:pPr>
            <a:r>
              <a:rPr lang="lv-LV" sz="3600">
                <a:solidFill>
                  <a:schemeClr val="tx2"/>
                </a:solidFill>
                <a:latin typeface="Century Gothic"/>
                <a:cs typeface="Mark"/>
              </a:rPr>
              <a:t>finanšu līzingam un faktoringam</a:t>
            </a:r>
          </a:p>
          <a:p>
            <a:pPr marL="511175" indent="-492760" defTabSz="1315456">
              <a:spcBef>
                <a:spcPts val="144"/>
              </a:spcBef>
              <a:buFont typeface="Wingdings" panose="05000000000000000000" pitchFamily="2" charset="2"/>
              <a:buChar char="§"/>
              <a:defRPr/>
            </a:pPr>
            <a:r>
              <a:rPr lang="lv-LV" sz="3600">
                <a:solidFill>
                  <a:schemeClr val="tx2"/>
                </a:solidFill>
                <a:latin typeface="Century Gothic"/>
                <a:cs typeface="Mark"/>
              </a:rPr>
              <a:t>konkursu, avansa maksājumu un laika izpildes nodrošināšanai</a:t>
            </a:r>
          </a:p>
        </p:txBody>
      </p:sp>
      <p:pic>
        <p:nvPicPr>
          <p:cNvPr id="3" name="Picture 2">
            <a:extLst>
              <a:ext uri="{FF2B5EF4-FFF2-40B4-BE49-F238E27FC236}">
                <a16:creationId xmlns:a16="http://schemas.microsoft.com/office/drawing/2014/main" id="{C46A4F2D-0429-43B6-8102-4AE82DE39AD5}"/>
              </a:ext>
            </a:extLst>
          </p:cNvPr>
          <p:cNvPicPr>
            <a:picLocks noChangeAspect="1"/>
          </p:cNvPicPr>
          <p:nvPr/>
        </p:nvPicPr>
        <p:blipFill>
          <a:blip r:embed="rId3"/>
          <a:stretch>
            <a:fillRect/>
          </a:stretch>
        </p:blipFill>
        <p:spPr>
          <a:xfrm>
            <a:off x="-261" y="3312"/>
            <a:ext cx="7562850" cy="11344275"/>
          </a:xfrm>
          <a:prstGeom prst="rect">
            <a:avLst/>
          </a:prstGeom>
        </p:spPr>
      </p:pic>
      <p:sp>
        <p:nvSpPr>
          <p:cNvPr id="2" name="TextBox 1"/>
          <p:cNvSpPr txBox="1">
            <a:spLocks noChangeArrowheads="1"/>
          </p:cNvSpPr>
          <p:nvPr/>
        </p:nvSpPr>
        <p:spPr bwMode="auto">
          <a:xfrm>
            <a:off x="4072763" y="336539"/>
            <a:ext cx="9735623" cy="121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8884" tIns="99442" rIns="198884" bIns="99442"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1315445" eaLnBrk="1" fontAlgn="base" hangingPunct="1">
              <a:spcBef>
                <a:spcPct val="0"/>
              </a:spcBef>
              <a:spcAft>
                <a:spcPct val="0"/>
              </a:spcAft>
              <a:buNone/>
              <a:defRPr/>
            </a:pPr>
            <a:r>
              <a:rPr lang="lv-LV" altLang="lv-LV" sz="6600" b="1">
                <a:solidFill>
                  <a:srgbClr val="00467F"/>
                </a:solidFill>
                <a:latin typeface="Century Gothic"/>
                <a:ea typeface="ヒラギノ角ゴ Pro W3"/>
                <a:cs typeface="ヒラギノ角ゴ Pro W3"/>
              </a:rPr>
              <a:t>KREDĪTU </a:t>
            </a:r>
            <a:r>
              <a:rPr lang="lv-LV" altLang="lv-LV" sz="6600" b="1">
                <a:solidFill>
                  <a:srgbClr val="00467F"/>
                </a:solidFill>
                <a:highlight>
                  <a:srgbClr val="CAD400"/>
                </a:highlight>
                <a:latin typeface="Century Gothic"/>
                <a:ea typeface="ヒラギノ角ゴ Pro W3"/>
                <a:cs typeface="ヒラギノ角ゴ Pro W3"/>
              </a:rPr>
              <a:t>GARANTIJA</a:t>
            </a:r>
          </a:p>
        </p:txBody>
      </p:sp>
      <p:sp>
        <p:nvSpPr>
          <p:cNvPr id="9" name="Diagonal Stripe 8">
            <a:extLst>
              <a:ext uri="{FF2B5EF4-FFF2-40B4-BE49-F238E27FC236}">
                <a16:creationId xmlns:a16="http://schemas.microsoft.com/office/drawing/2014/main" id="{76E40BC0-286C-B149-EFC5-7EBEF8033116}"/>
              </a:ext>
            </a:extLst>
          </p:cNvPr>
          <p:cNvSpPr/>
          <p:nvPr/>
        </p:nvSpPr>
        <p:spPr>
          <a:xfrm>
            <a:off x="5115" y="6378"/>
            <a:ext cx="4709422" cy="4431786"/>
          </a:xfrm>
          <a:prstGeom prst="diagStrip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bject 3">
            <a:extLst>
              <a:ext uri="{FF2B5EF4-FFF2-40B4-BE49-F238E27FC236}">
                <a16:creationId xmlns:a16="http://schemas.microsoft.com/office/drawing/2014/main" id="{CA8C71BD-6B5C-61B2-98AA-40D5BC93B39A}"/>
              </a:ext>
            </a:extLst>
          </p:cNvPr>
          <p:cNvSpPr txBox="1"/>
          <p:nvPr/>
        </p:nvSpPr>
        <p:spPr>
          <a:xfrm rot="-2580000">
            <a:off x="-585218" y="1203960"/>
            <a:ext cx="4391434" cy="1126444"/>
          </a:xfrm>
          <a:prstGeom prst="rect">
            <a:avLst/>
          </a:prstGeom>
        </p:spPr>
        <p:txBody>
          <a:bodyPr wrap="square" lIns="0" tIns="18270" rIns="0" bIns="0" anchor="t">
            <a:spAutoFit/>
          </a:bodyPr>
          <a:lstStyle/>
          <a:p>
            <a:pPr marL="18415" algn="ctr" defTabSz="1315456">
              <a:spcBef>
                <a:spcPts val="144"/>
              </a:spcBef>
              <a:defRPr/>
            </a:pPr>
            <a:r>
              <a:rPr lang="lv-LV" sz="3600" b="1">
                <a:solidFill>
                  <a:schemeClr val="tx2"/>
                </a:solidFill>
                <a:latin typeface="Century Gothic"/>
                <a:cs typeface="Mark"/>
              </a:rPr>
              <a:t>Ilgtspējas projektiem – 0%</a:t>
            </a:r>
            <a:endParaRPr lang="en-US" sz="3600" b="1">
              <a:solidFill>
                <a:schemeClr val="tx2"/>
              </a:solidFill>
              <a:latin typeface="Century Gothic"/>
              <a:cs typeface="Mark"/>
            </a:endParaRPr>
          </a:p>
        </p:txBody>
      </p:sp>
    </p:spTree>
    <p:extLst>
      <p:ext uri="{BB962C8B-B14F-4D97-AF65-F5344CB8AC3E}">
        <p14:creationId xmlns:p14="http://schemas.microsoft.com/office/powerpoint/2010/main" val="198589814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1BECFBB-4360-EE85-055B-E88AC4BC7D4B}"/>
              </a:ext>
            </a:extLst>
          </p:cNvPr>
          <p:cNvPicPr>
            <a:picLocks noGrp="1" noChangeAspect="1"/>
          </p:cNvPicPr>
          <p:nvPr>
            <p:ph type="pic" idx="2"/>
          </p:nvPr>
        </p:nvPicPr>
        <p:blipFill>
          <a:blip r:embed="rId3"/>
          <a:srcRect l="21639" r="21639"/>
          <a:stretch>
            <a:fillRect/>
          </a:stretch>
        </p:blipFill>
        <p:spPr>
          <a:xfrm>
            <a:off x="11955846" y="397"/>
            <a:ext cx="8148253" cy="11308556"/>
          </a:xfrm>
        </p:spPr>
      </p:pic>
      <p:sp>
        <p:nvSpPr>
          <p:cNvPr id="2" name="Title 1">
            <a:extLst>
              <a:ext uri="{FF2B5EF4-FFF2-40B4-BE49-F238E27FC236}">
                <a16:creationId xmlns:a16="http://schemas.microsoft.com/office/drawing/2014/main" id="{7BEFA9C5-1746-0DAE-373A-F90FA2E84133}"/>
              </a:ext>
            </a:extLst>
          </p:cNvPr>
          <p:cNvSpPr>
            <a:spLocks noGrp="1"/>
          </p:cNvSpPr>
          <p:nvPr>
            <p:ph type="title"/>
          </p:nvPr>
        </p:nvSpPr>
        <p:spPr>
          <a:xfrm>
            <a:off x="4190135" y="591738"/>
            <a:ext cx="11718338" cy="1372042"/>
          </a:xfrm>
        </p:spPr>
        <p:txBody>
          <a:bodyPr>
            <a:noAutofit/>
          </a:bodyPr>
          <a:lstStyle/>
          <a:p>
            <a:pPr algn="ctr"/>
            <a:r>
              <a:rPr lang="lv-LV" sz="8000">
                <a:solidFill>
                  <a:schemeClr val="tx1"/>
                </a:solidFill>
                <a:highlight>
                  <a:srgbClr val="C3D500"/>
                </a:highlight>
              </a:rPr>
              <a:t>EKSPORTA GARANTIJA</a:t>
            </a:r>
          </a:p>
        </p:txBody>
      </p:sp>
      <p:sp>
        <p:nvSpPr>
          <p:cNvPr id="5" name="Text Placeholder 4">
            <a:extLst>
              <a:ext uri="{FF2B5EF4-FFF2-40B4-BE49-F238E27FC236}">
                <a16:creationId xmlns:a16="http://schemas.microsoft.com/office/drawing/2014/main" id="{DD68E217-F707-D63B-CCE9-39C3B0BB567E}"/>
              </a:ext>
            </a:extLst>
          </p:cNvPr>
          <p:cNvSpPr>
            <a:spLocks noGrp="1"/>
          </p:cNvSpPr>
          <p:nvPr>
            <p:ph type="body" idx="3"/>
          </p:nvPr>
        </p:nvSpPr>
        <p:spPr>
          <a:xfrm>
            <a:off x="1018279" y="2556694"/>
            <a:ext cx="9696587" cy="7888766"/>
          </a:xfrm>
        </p:spPr>
        <p:txBody>
          <a:bodyPr>
            <a:normAutofit/>
          </a:bodyPr>
          <a:lstStyle/>
          <a:p>
            <a:pPr marL="753745" indent="-628015" defTabSz="1482637">
              <a:spcAft>
                <a:spcPts val="1697"/>
              </a:spcAft>
              <a:buFont typeface="Wingdings" panose="05000000000000000000" pitchFamily="2" charset="2"/>
              <a:buChar char="§"/>
            </a:pPr>
            <a:r>
              <a:rPr lang="lv-LV" altLang="lv-LV" sz="3600">
                <a:solidFill>
                  <a:srgbClr val="00467F"/>
                </a:solidFill>
                <a:cs typeface="Arial"/>
              </a:rPr>
              <a:t>Garantijas periods </a:t>
            </a:r>
            <a:r>
              <a:rPr lang="lv-LV" altLang="lv-LV" sz="3600" b="1">
                <a:solidFill>
                  <a:srgbClr val="00467F"/>
                </a:solidFill>
                <a:cs typeface="Arial"/>
              </a:rPr>
              <a:t>līdz 12 mēnešiem</a:t>
            </a:r>
            <a:endParaRPr lang="en-US" sz="4400">
              <a:cs typeface="Arial"/>
            </a:endParaRPr>
          </a:p>
          <a:p>
            <a:pPr marL="753745" indent="-628015" defTabSz="1482637">
              <a:spcAft>
                <a:spcPts val="1697"/>
              </a:spcAft>
              <a:buFont typeface="Wingdings" panose="05000000000000000000" pitchFamily="2" charset="2"/>
              <a:buChar char="§"/>
            </a:pPr>
            <a:r>
              <a:rPr lang="lv-LV" altLang="lv-LV" sz="3600">
                <a:solidFill>
                  <a:srgbClr val="00467F"/>
                </a:solidFill>
                <a:cs typeface="Arial"/>
              </a:rPr>
              <a:t>Atliktais maksājums </a:t>
            </a:r>
            <a:r>
              <a:rPr lang="lv-LV" altLang="lv-LV" sz="3600" b="1">
                <a:solidFill>
                  <a:srgbClr val="00467F"/>
                </a:solidFill>
                <a:cs typeface="Arial"/>
              </a:rPr>
              <a:t>līdz 720 dienām</a:t>
            </a:r>
          </a:p>
          <a:p>
            <a:pPr marL="753745" indent="-628015" defTabSz="1482637">
              <a:spcAft>
                <a:spcPts val="1697"/>
              </a:spcAft>
              <a:buFont typeface="Wingdings" panose="05000000000000000000" pitchFamily="2" charset="2"/>
              <a:buChar char="§"/>
            </a:pPr>
            <a:r>
              <a:rPr lang="lv-LV" altLang="lv-LV" sz="3600">
                <a:solidFill>
                  <a:srgbClr val="00467F"/>
                </a:solidFill>
                <a:cs typeface="Arial"/>
              </a:rPr>
              <a:t>Segums:  </a:t>
            </a:r>
          </a:p>
          <a:p>
            <a:pPr marL="1507490" lvl="1" indent="-628015" defTabSz="1482637">
              <a:spcAft>
                <a:spcPts val="1697"/>
              </a:spcAft>
              <a:buFont typeface="Courier New" panose="05000000000000000000" pitchFamily="2" charset="2"/>
              <a:buChar char="o"/>
            </a:pPr>
            <a:r>
              <a:rPr lang="lv-LV" altLang="lv-LV" sz="2050" b="1">
                <a:solidFill>
                  <a:srgbClr val="00467F"/>
                </a:solidFill>
                <a:cs typeface="Arial"/>
              </a:rPr>
              <a:t>līdz 90 % par komerciālo risku</a:t>
            </a:r>
            <a:endParaRPr lang="lv-LV" sz="3958"/>
          </a:p>
          <a:p>
            <a:pPr marL="1507490" lvl="1" indent="-628015" defTabSz="1482637">
              <a:spcAft>
                <a:spcPts val="1697"/>
              </a:spcAft>
              <a:buFont typeface="Courier New" panose="05000000000000000000" pitchFamily="2" charset="2"/>
              <a:buChar char="o"/>
            </a:pPr>
            <a:r>
              <a:rPr lang="lv-LV" altLang="lv-LV" sz="2050" b="1">
                <a:solidFill>
                  <a:srgbClr val="00467F"/>
                </a:solidFill>
                <a:cs typeface="Arial"/>
              </a:rPr>
              <a:t>līdz 95 % par politisko risku</a:t>
            </a:r>
            <a:endParaRPr lang="lv-LV" altLang="lv-LV" sz="2050">
              <a:solidFill>
                <a:srgbClr val="00467F"/>
              </a:solidFill>
              <a:cs typeface="Arial"/>
            </a:endParaRPr>
          </a:p>
          <a:p>
            <a:pPr marL="753745" indent="-628015" defTabSz="1482637">
              <a:spcAft>
                <a:spcPts val="1697"/>
              </a:spcAft>
              <a:buFont typeface="Wingdings" panose="05000000000000000000" pitchFamily="2" charset="2"/>
              <a:buChar char="§"/>
            </a:pPr>
            <a:r>
              <a:rPr lang="lv-LV" altLang="lv-LV" sz="3600">
                <a:solidFill>
                  <a:srgbClr val="00467F"/>
                </a:solidFill>
                <a:cs typeface="Arial"/>
              </a:rPr>
              <a:t>Atlīdzība līdz </a:t>
            </a:r>
            <a:r>
              <a:rPr lang="lv-LV" altLang="lv-LV" sz="3600" b="1">
                <a:solidFill>
                  <a:srgbClr val="00467F"/>
                </a:solidFill>
                <a:cs typeface="Arial"/>
              </a:rPr>
              <a:t>2 </a:t>
            </a:r>
            <a:r>
              <a:rPr lang="lv-LV" altLang="lv-LV" sz="3600" b="1" err="1">
                <a:solidFill>
                  <a:srgbClr val="00467F"/>
                </a:solidFill>
                <a:cs typeface="Arial"/>
              </a:rPr>
              <a:t>mEUR</a:t>
            </a:r>
            <a:r>
              <a:rPr lang="lv-LV" altLang="lv-LV" sz="3600" b="1">
                <a:solidFill>
                  <a:srgbClr val="00467F"/>
                </a:solidFill>
                <a:cs typeface="Arial"/>
              </a:rPr>
              <a:t> </a:t>
            </a:r>
            <a:r>
              <a:rPr lang="lv-LV" altLang="lv-LV" sz="3600">
                <a:solidFill>
                  <a:srgbClr val="00467F"/>
                </a:solidFill>
                <a:cs typeface="Arial"/>
              </a:rPr>
              <a:t>vienam pircējam</a:t>
            </a:r>
          </a:p>
          <a:p>
            <a:pPr marL="753745" indent="-628015" defTabSz="1482637">
              <a:spcBef>
                <a:spcPct val="20000"/>
              </a:spcBef>
              <a:spcAft>
                <a:spcPts val="1697"/>
              </a:spcAft>
              <a:buFont typeface="Wingdings" panose="05000000000000000000" pitchFamily="2" charset="2"/>
              <a:buChar char="§"/>
            </a:pPr>
            <a:r>
              <a:rPr lang="lv-LV" altLang="lv-LV" sz="3600" b="1">
                <a:solidFill>
                  <a:srgbClr val="00467F"/>
                </a:solidFill>
                <a:cs typeface="Arial"/>
              </a:rPr>
              <a:t>Nav nozaru </a:t>
            </a:r>
            <a:r>
              <a:rPr lang="lv-LV" altLang="lv-LV" sz="3600" b="1">
                <a:solidFill>
                  <a:schemeClr val="tx1"/>
                </a:solidFill>
                <a:cs typeface="Arial"/>
              </a:rPr>
              <a:t>un valstu </a:t>
            </a:r>
            <a:r>
              <a:rPr lang="lv-LV" altLang="lv-LV" sz="3600" b="1">
                <a:solidFill>
                  <a:srgbClr val="00467F"/>
                </a:solidFill>
                <a:cs typeface="Arial"/>
              </a:rPr>
              <a:t>ierobežojumu </a:t>
            </a:r>
            <a:br>
              <a:rPr lang="lv-LV" altLang="lv-LV" sz="3600">
                <a:latin typeface="Century Gothic" pitchFamily="34" charset="0"/>
                <a:cs typeface="Arial" pitchFamily="34" charset="0"/>
              </a:rPr>
            </a:br>
            <a:r>
              <a:rPr lang="lv-LV" altLang="lv-LV" sz="3600">
                <a:solidFill>
                  <a:srgbClr val="00467F"/>
                </a:solidFill>
                <a:cs typeface="Arial"/>
              </a:rPr>
              <a:t>(</a:t>
            </a:r>
            <a:r>
              <a:rPr lang="lv-LV" altLang="lv-LV" sz="3600">
                <a:solidFill>
                  <a:schemeClr val="tx1"/>
                </a:solidFill>
                <a:cs typeface="Arial"/>
              </a:rPr>
              <a:t>izņemot Krievija, Baltkrievija) </a:t>
            </a:r>
            <a:endParaRPr lang="lv-LV" altLang="lv-LV" sz="3600">
              <a:solidFill>
                <a:schemeClr val="tx1"/>
              </a:solidFill>
              <a:latin typeface="Century Gothic" pitchFamily="34" charset="0"/>
              <a:cs typeface="Arial" pitchFamily="34" charset="0"/>
            </a:endParaRPr>
          </a:p>
          <a:p>
            <a:pPr marL="753745" indent="-628015" defTabSz="1482637">
              <a:spcBef>
                <a:spcPct val="20000"/>
              </a:spcBef>
              <a:spcAft>
                <a:spcPts val="1697"/>
              </a:spcAft>
              <a:buFont typeface="Wingdings" panose="05000000000000000000" pitchFamily="2" charset="2"/>
              <a:buChar char="§"/>
            </a:pPr>
            <a:r>
              <a:rPr lang="lv-LV" altLang="lv-LV" sz="3600">
                <a:solidFill>
                  <a:srgbClr val="00467F"/>
                </a:solidFill>
                <a:cs typeface="Arial"/>
              </a:rPr>
              <a:t>Prēmijas likme </a:t>
            </a:r>
            <a:r>
              <a:rPr lang="lv-LV" altLang="lv-LV" sz="3600" b="1">
                <a:solidFill>
                  <a:srgbClr val="00467F"/>
                </a:solidFill>
                <a:cs typeface="Arial"/>
              </a:rPr>
              <a:t>0,18% – 3,57% </a:t>
            </a:r>
            <a:r>
              <a:rPr lang="lv-LV" altLang="lv-LV" sz="3600">
                <a:solidFill>
                  <a:srgbClr val="00467F"/>
                </a:solidFill>
                <a:cs typeface="Arial"/>
              </a:rPr>
              <a:t>atkarībā no pircēja</a:t>
            </a:r>
          </a:p>
          <a:p>
            <a:pPr marL="753745" indent="-628015" defTabSz="1482637">
              <a:spcBef>
                <a:spcPct val="20000"/>
              </a:spcBef>
              <a:spcAft>
                <a:spcPts val="1697"/>
              </a:spcAft>
            </a:pPr>
            <a:endParaRPr lang="lv-LV" altLang="lv-LV" sz="4000">
              <a:solidFill>
                <a:srgbClr val="00467F"/>
              </a:solidFill>
              <a:latin typeface="Century Gothic" pitchFamily="34" charset="0"/>
              <a:cs typeface="Arial" pitchFamily="34" charset="0"/>
            </a:endParaRPr>
          </a:p>
          <a:p>
            <a:pPr marL="753745" indent="-628015"/>
            <a:endParaRPr lang="lv-LV" sz="4400"/>
          </a:p>
        </p:txBody>
      </p:sp>
    </p:spTree>
    <p:extLst>
      <p:ext uri="{BB962C8B-B14F-4D97-AF65-F5344CB8AC3E}">
        <p14:creationId xmlns:p14="http://schemas.microsoft.com/office/powerpoint/2010/main" val="55782068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A85B4-91CD-FAAC-EC5A-C823219C91B6}"/>
            </a:ext>
          </a:extLst>
        </p:cNvPr>
        <p:cNvGrpSpPr/>
        <p:nvPr/>
      </p:nvGrpSpPr>
      <p:grpSpPr>
        <a:xfrm>
          <a:off x="0" y="0"/>
          <a:ext cx="0" cy="0"/>
          <a:chOff x="0" y="0"/>
          <a:chExt cx="0" cy="0"/>
        </a:xfrm>
      </p:grpSpPr>
      <p:sp>
        <p:nvSpPr>
          <p:cNvPr id="62" name="Rectangle 61">
            <a:extLst>
              <a:ext uri="{FF2B5EF4-FFF2-40B4-BE49-F238E27FC236}">
                <a16:creationId xmlns:a16="http://schemas.microsoft.com/office/drawing/2014/main" id="{1CB314CF-F1A2-5412-07F0-CCEE1283DC86}"/>
              </a:ext>
            </a:extLst>
          </p:cNvPr>
          <p:cNvSpPr/>
          <p:nvPr/>
        </p:nvSpPr>
        <p:spPr>
          <a:xfrm>
            <a:off x="2040064" y="3058733"/>
            <a:ext cx="16523722" cy="4960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sz="2968" dirty="0"/>
          </a:p>
        </p:txBody>
      </p:sp>
      <p:pic>
        <p:nvPicPr>
          <p:cNvPr id="3" name="Picture 2">
            <a:extLst>
              <a:ext uri="{FF2B5EF4-FFF2-40B4-BE49-F238E27FC236}">
                <a16:creationId xmlns:a16="http://schemas.microsoft.com/office/drawing/2014/main" id="{F744C804-7CDA-E386-6041-DF52439C7F9F}"/>
              </a:ext>
            </a:extLst>
          </p:cNvPr>
          <p:cNvPicPr>
            <a:picLocks noChangeAspect="1"/>
          </p:cNvPicPr>
          <p:nvPr/>
        </p:nvPicPr>
        <p:blipFill>
          <a:blip r:embed="rId2" cstate="screen">
            <a:lum bright="100000"/>
            <a:extLst>
              <a:ext uri="{28A0092B-C50C-407E-A947-70E740481C1C}">
                <a14:useLocalDpi xmlns:a14="http://schemas.microsoft.com/office/drawing/2010/main"/>
              </a:ext>
            </a:extLst>
          </a:blip>
          <a:stretch>
            <a:fillRect/>
          </a:stretch>
        </p:blipFill>
        <p:spPr>
          <a:xfrm>
            <a:off x="16975411" y="921837"/>
            <a:ext cx="1735654" cy="798437"/>
          </a:xfrm>
          <a:prstGeom prst="rect">
            <a:avLst/>
          </a:prstGeom>
        </p:spPr>
      </p:pic>
      <p:sp>
        <p:nvSpPr>
          <p:cNvPr id="10" name="TextBox 9">
            <a:extLst>
              <a:ext uri="{FF2B5EF4-FFF2-40B4-BE49-F238E27FC236}">
                <a16:creationId xmlns:a16="http://schemas.microsoft.com/office/drawing/2014/main" id="{CF8A6BD5-B7BD-5E96-869D-F9FCEB669BD0}"/>
              </a:ext>
            </a:extLst>
          </p:cNvPr>
          <p:cNvSpPr txBox="1"/>
          <p:nvPr/>
        </p:nvSpPr>
        <p:spPr>
          <a:xfrm>
            <a:off x="838887" y="8871909"/>
            <a:ext cx="9463037" cy="2609817"/>
          </a:xfrm>
          <a:prstGeom prst="rect">
            <a:avLst/>
          </a:prstGeom>
          <a:noFill/>
        </p:spPr>
        <p:txBody>
          <a:bodyPr wrap="square">
            <a:spAutoFit/>
          </a:bodyPr>
          <a:lstStyle/>
          <a:p>
            <a:pPr marL="282721" indent="-282721" defTabSz="1507846">
              <a:lnSpc>
                <a:spcPct val="120000"/>
              </a:lnSpc>
              <a:buFont typeface="Arial" panose="020B0604020202020204" pitchFamily="34" charset="0"/>
              <a:buChar char="•"/>
              <a:defRPr/>
            </a:pPr>
            <a:r>
              <a:rPr lang="lv-LV" sz="2309" dirty="0">
                <a:latin typeface="Century Gothic" panose="020F0302020204030204"/>
              </a:rPr>
              <a:t>Aizdevumiem virs </a:t>
            </a:r>
            <a:r>
              <a:rPr lang="lv-LV" sz="2309" b="1" dirty="0">
                <a:latin typeface="Century Gothic" panose="020F0302020204030204"/>
              </a:rPr>
              <a:t>25 000 EUR </a:t>
            </a:r>
            <a:r>
              <a:rPr lang="lv-LV" sz="2309" dirty="0">
                <a:latin typeface="Century Gothic" panose="020F0302020204030204"/>
              </a:rPr>
              <a:t>–</a:t>
            </a:r>
            <a:r>
              <a:rPr lang="lv-LV" sz="2309" b="1" dirty="0">
                <a:latin typeface="Century Gothic" panose="020F0302020204030204"/>
              </a:rPr>
              <a:t> </a:t>
            </a:r>
            <a:r>
              <a:rPr lang="lv-LV" sz="2309" dirty="0">
                <a:latin typeface="Century Gothic" panose="020F0302020204030204"/>
              </a:rPr>
              <a:t> komercķīla</a:t>
            </a:r>
          </a:p>
          <a:p>
            <a:pPr marL="282721" indent="-282721" defTabSz="1507846">
              <a:lnSpc>
                <a:spcPct val="120000"/>
              </a:lnSpc>
              <a:buFont typeface="Arial" panose="020B0604020202020204" pitchFamily="34" charset="0"/>
              <a:buChar char="•"/>
              <a:defRPr/>
            </a:pPr>
            <a:r>
              <a:rPr lang="en-LV" sz="2309" dirty="0">
                <a:latin typeface="Century Gothic" panose="020F0302020204030204"/>
              </a:rPr>
              <a:t>Aizdevumiem virs </a:t>
            </a:r>
            <a:r>
              <a:rPr lang="en-LV" sz="2309" b="1" dirty="0">
                <a:latin typeface="Century Gothic" panose="020F0302020204030204"/>
              </a:rPr>
              <a:t>50 000 EUR</a:t>
            </a:r>
            <a:r>
              <a:rPr lang="lv-LV" sz="2309" b="1" dirty="0">
                <a:latin typeface="Century Gothic" panose="020F0302020204030204"/>
              </a:rPr>
              <a:t> </a:t>
            </a:r>
            <a:r>
              <a:rPr lang="lv-LV" sz="2309" dirty="0">
                <a:latin typeface="Century Gothic" panose="020F0302020204030204"/>
              </a:rPr>
              <a:t>–</a:t>
            </a:r>
            <a:r>
              <a:rPr lang="lv-LV" sz="2309" b="1" dirty="0">
                <a:latin typeface="Century Gothic" panose="020F0302020204030204"/>
              </a:rPr>
              <a:t>  </a:t>
            </a:r>
            <a:r>
              <a:rPr lang="lv-LV" sz="2309" dirty="0">
                <a:latin typeface="Century Gothic" panose="020F0302020204030204"/>
              </a:rPr>
              <a:t>komercķīla un īpašnieka</a:t>
            </a:r>
            <a:r>
              <a:rPr lang="lv-LV" sz="2309" b="1" dirty="0">
                <a:latin typeface="Century Gothic" panose="020F0302020204030204"/>
              </a:rPr>
              <a:t> </a:t>
            </a:r>
            <a:r>
              <a:rPr lang="en-LV" sz="2309" dirty="0">
                <a:latin typeface="Century Gothic" panose="020F0302020204030204"/>
              </a:rPr>
              <a:t>galvojums 10%</a:t>
            </a:r>
            <a:endParaRPr lang="lv-LV" sz="2309" dirty="0">
              <a:latin typeface="Century Gothic" panose="020F0302020204030204"/>
            </a:endParaRPr>
          </a:p>
          <a:p>
            <a:pPr marL="282721" indent="-282721" defTabSz="1507846">
              <a:lnSpc>
                <a:spcPct val="120000"/>
              </a:lnSpc>
              <a:buFont typeface="Arial" panose="020B0604020202020204" pitchFamily="34" charset="0"/>
              <a:buChar char="•"/>
              <a:defRPr/>
            </a:pPr>
            <a:r>
              <a:rPr lang="lv-LV" sz="2309" dirty="0">
                <a:latin typeface="Century Gothic" panose="020F0302020204030204"/>
              </a:rPr>
              <a:t>Aizdevumiem virs </a:t>
            </a:r>
            <a:r>
              <a:rPr lang="lv-LV" sz="2309" b="1" dirty="0">
                <a:latin typeface="Century Gothic" panose="020F0302020204030204"/>
              </a:rPr>
              <a:t>7000EUR</a:t>
            </a:r>
            <a:r>
              <a:rPr lang="lv-LV" sz="2309" dirty="0">
                <a:latin typeface="Century Gothic" panose="020F0302020204030204"/>
              </a:rPr>
              <a:t> – </a:t>
            </a:r>
            <a:r>
              <a:rPr lang="lv-LV" sz="2309" b="1" dirty="0">
                <a:latin typeface="Century Gothic" panose="020F0302020204030204"/>
              </a:rPr>
              <a:t>10%</a:t>
            </a:r>
            <a:r>
              <a:rPr lang="lv-LV" sz="2309" dirty="0">
                <a:latin typeface="Century Gothic" panose="020F0302020204030204"/>
              </a:rPr>
              <a:t> no summas sava līdzdalība EUR (izņemot apgrozāmo līdzekļu aizdevumiem)</a:t>
            </a:r>
          </a:p>
          <a:p>
            <a:pPr marL="282721" indent="-282721" defTabSz="1507846">
              <a:lnSpc>
                <a:spcPct val="120000"/>
              </a:lnSpc>
              <a:buFont typeface="Arial" panose="020B0604020202020204" pitchFamily="34" charset="0"/>
              <a:buChar char="•"/>
              <a:defRPr/>
            </a:pPr>
            <a:endParaRPr lang="lv-LV" sz="2309" dirty="0">
              <a:solidFill>
                <a:srgbClr val="FFFFFF"/>
              </a:solidFill>
              <a:latin typeface="Century Gothic" panose="020F0302020204030204"/>
            </a:endParaRPr>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01A17A41-4A99-D122-9625-9789F5C26AC9}"/>
                  </a:ext>
                </a:extLst>
              </p14:cNvPr>
              <p14:cNvContentPartPr/>
              <p14:nvPr/>
            </p14:nvContentPartPr>
            <p14:xfrm rot="10625648" flipV="1">
              <a:off x="12543115" y="1591514"/>
              <a:ext cx="3103659" cy="96697"/>
            </p14:xfrm>
          </p:contentPart>
        </mc:Choice>
        <mc:Fallback xmlns="">
          <p:pic>
            <p:nvPicPr>
              <p:cNvPr id="12" name="Ink 11">
                <a:extLst>
                  <a:ext uri="{FF2B5EF4-FFF2-40B4-BE49-F238E27FC236}">
                    <a16:creationId xmlns:a16="http://schemas.microsoft.com/office/drawing/2014/main" id="{01A17A41-4A99-D122-9625-9789F5C26AC9}"/>
                  </a:ext>
                </a:extLst>
              </p:cNvPr>
              <p:cNvPicPr/>
              <p:nvPr/>
            </p:nvPicPr>
            <p:blipFill>
              <a:blip r:embed="rId4"/>
              <a:stretch>
                <a:fillRect/>
              </a:stretch>
            </p:blipFill>
            <p:spPr>
              <a:xfrm rot="10625648" flipV="1">
                <a:off x="12525112" y="1555162"/>
                <a:ext cx="3139304" cy="169038"/>
              </a:xfrm>
              <a:prstGeom prst="rect">
                <a:avLst/>
              </a:prstGeom>
            </p:spPr>
          </p:pic>
        </mc:Fallback>
      </mc:AlternateContent>
      <p:sp>
        <p:nvSpPr>
          <p:cNvPr id="13" name="TextBox 12">
            <a:extLst>
              <a:ext uri="{FF2B5EF4-FFF2-40B4-BE49-F238E27FC236}">
                <a16:creationId xmlns:a16="http://schemas.microsoft.com/office/drawing/2014/main" id="{BFD4C7A3-A2D6-6A69-09B5-A88DF5240ACD}"/>
              </a:ext>
            </a:extLst>
          </p:cNvPr>
          <p:cNvSpPr txBox="1"/>
          <p:nvPr/>
        </p:nvSpPr>
        <p:spPr>
          <a:xfrm>
            <a:off x="1079152" y="951083"/>
            <a:ext cx="15408083" cy="807529"/>
          </a:xfrm>
          <a:prstGeom prst="rect">
            <a:avLst/>
          </a:prstGeom>
          <a:noFill/>
        </p:spPr>
        <p:txBody>
          <a:bodyPr wrap="square">
            <a:spAutoFit/>
          </a:bodyPr>
          <a:lstStyle/>
          <a:p>
            <a:pPr>
              <a:lnSpc>
                <a:spcPct val="110000"/>
              </a:lnSpc>
            </a:pPr>
            <a:r>
              <a:rPr lang="lv-LV" sz="4617" b="1" dirty="0">
                <a:highlight>
                  <a:srgbClr val="C3D500"/>
                </a:highlight>
                <a:latin typeface="Century Gothic" panose="020B0502020202020204" pitchFamily="34" charset="0"/>
                <a:ea typeface="+mj-ea"/>
                <a:cs typeface="+mj-cs"/>
              </a:rPr>
              <a:t>JAUNUMI</a:t>
            </a:r>
            <a:r>
              <a:rPr lang="lv-LV" sz="4617" b="1" dirty="0">
                <a:solidFill>
                  <a:schemeClr val="bg1"/>
                </a:solidFill>
                <a:latin typeface="Century Gothic" panose="020B0502020202020204" pitchFamily="34" charset="0"/>
                <a:ea typeface="+mj-ea"/>
                <a:cs typeface="+mj-cs"/>
              </a:rPr>
              <a:t> </a:t>
            </a:r>
            <a:r>
              <a:rPr lang="lv-LV" sz="4617" b="1" dirty="0">
                <a:latin typeface="Century Gothic" panose="020B0502020202020204" pitchFamily="34" charset="0"/>
                <a:ea typeface="+mj-ea"/>
                <a:cs typeface="+mj-cs"/>
              </a:rPr>
              <a:t>KREDITĒŠANAS VEICINĀŠANAI 2024.GADĀ</a:t>
            </a:r>
            <a:endParaRPr lang="en-LV" sz="4287" b="1" dirty="0"/>
          </a:p>
        </p:txBody>
      </p:sp>
      <p:grpSp>
        <p:nvGrpSpPr>
          <p:cNvPr id="6" name="Group 5">
            <a:extLst>
              <a:ext uri="{FF2B5EF4-FFF2-40B4-BE49-F238E27FC236}">
                <a16:creationId xmlns:a16="http://schemas.microsoft.com/office/drawing/2014/main" id="{6C46B2F6-87B0-32EE-EA59-54B09F06825C}"/>
              </a:ext>
            </a:extLst>
          </p:cNvPr>
          <p:cNvGrpSpPr/>
          <p:nvPr/>
        </p:nvGrpSpPr>
        <p:grpSpPr>
          <a:xfrm>
            <a:off x="2732844" y="3304403"/>
            <a:ext cx="15580330" cy="3870356"/>
            <a:chOff x="1495055" y="2673702"/>
            <a:chExt cx="8251515" cy="1965714"/>
          </a:xfrm>
        </p:grpSpPr>
        <p:sp>
          <p:nvSpPr>
            <p:cNvPr id="9" name="Off-page Connector 8">
              <a:extLst>
                <a:ext uri="{FF2B5EF4-FFF2-40B4-BE49-F238E27FC236}">
                  <a16:creationId xmlns:a16="http://schemas.microsoft.com/office/drawing/2014/main" id="{7E29093C-2084-C1F8-5D8B-0666ED8C9ED9}"/>
                </a:ext>
              </a:extLst>
            </p:cNvPr>
            <p:cNvSpPr/>
            <p:nvPr/>
          </p:nvSpPr>
          <p:spPr>
            <a:xfrm rot="16200000">
              <a:off x="2594321" y="2092519"/>
              <a:ext cx="1746860" cy="3346930"/>
            </a:xfrm>
            <a:prstGeom prst="flowChartOffpageConnector">
              <a:avLst/>
            </a:prstGeom>
            <a:solidFill>
              <a:srgbClr val="00B5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Rectangle 10">
              <a:extLst>
                <a:ext uri="{FF2B5EF4-FFF2-40B4-BE49-F238E27FC236}">
                  <a16:creationId xmlns:a16="http://schemas.microsoft.com/office/drawing/2014/main" id="{B4B78B5C-39A9-4FD8-1466-C3ABB1D514CB}"/>
                </a:ext>
              </a:extLst>
            </p:cNvPr>
            <p:cNvSpPr/>
            <p:nvPr/>
          </p:nvSpPr>
          <p:spPr>
            <a:xfrm>
              <a:off x="1522152" y="2892556"/>
              <a:ext cx="2673550" cy="1746860"/>
            </a:xfrm>
            <a:prstGeom prst="rect">
              <a:avLst/>
            </a:prstGeom>
            <a:solidFill>
              <a:srgbClr val="00B5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0365">
                <a:lnSpc>
                  <a:spcPct val="120000"/>
                </a:lnSpc>
              </a:pPr>
              <a:endParaRPr lang="en-LV" sz="2968" b="1" dirty="0">
                <a:solidFill>
                  <a:schemeClr val="bg1"/>
                </a:solidFill>
              </a:endParaRPr>
            </a:p>
          </p:txBody>
        </p:sp>
        <p:sp>
          <p:nvSpPr>
            <p:cNvPr id="14" name="Rectangle 13">
              <a:extLst>
                <a:ext uri="{FF2B5EF4-FFF2-40B4-BE49-F238E27FC236}">
                  <a16:creationId xmlns:a16="http://schemas.microsoft.com/office/drawing/2014/main" id="{54CEF4F0-3048-4F2A-905B-72A239E5A3A0}"/>
                </a:ext>
              </a:extLst>
            </p:cNvPr>
            <p:cNvSpPr/>
            <p:nvPr/>
          </p:nvSpPr>
          <p:spPr>
            <a:xfrm>
              <a:off x="5386565" y="2892555"/>
              <a:ext cx="4360005" cy="488861"/>
            </a:xfrm>
            <a:prstGeom prst="rect">
              <a:avLst/>
            </a:prstGeom>
            <a:solidFill>
              <a:srgbClr val="00B5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968" b="1" dirty="0">
                  <a:solidFill>
                    <a:schemeClr val="bg1"/>
                  </a:solidFill>
                </a:rPr>
                <a:t>LĒTĀKI UN PIEEJAMĀKI AIZDEVUMI LĪDZ</a:t>
              </a:r>
              <a:endParaRPr lang="en-LV" sz="2968" b="1" dirty="0">
                <a:solidFill>
                  <a:schemeClr val="bg1"/>
                </a:solidFill>
              </a:endParaRPr>
            </a:p>
          </p:txBody>
        </p:sp>
        <p:sp>
          <p:nvSpPr>
            <p:cNvPr id="19" name="Rectangle 18">
              <a:extLst>
                <a:ext uri="{FF2B5EF4-FFF2-40B4-BE49-F238E27FC236}">
                  <a16:creationId xmlns:a16="http://schemas.microsoft.com/office/drawing/2014/main" id="{EB6FFC49-36C9-CDBD-DA2C-49782155469B}"/>
                </a:ext>
              </a:extLst>
            </p:cNvPr>
            <p:cNvSpPr/>
            <p:nvPr/>
          </p:nvSpPr>
          <p:spPr>
            <a:xfrm>
              <a:off x="5386565" y="3381417"/>
              <a:ext cx="4360005" cy="12579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7801">
                <a:lnSpc>
                  <a:spcPct val="130000"/>
                </a:lnSpc>
              </a:pPr>
              <a:endParaRPr lang="en-LV" sz="2968" dirty="0"/>
            </a:p>
          </p:txBody>
        </p:sp>
        <p:sp>
          <p:nvSpPr>
            <p:cNvPr id="20" name="Rectangle 19">
              <a:extLst>
                <a:ext uri="{FF2B5EF4-FFF2-40B4-BE49-F238E27FC236}">
                  <a16:creationId xmlns:a16="http://schemas.microsoft.com/office/drawing/2014/main" id="{29208B5B-C6F6-F46C-F95D-C452F81FBC3C}"/>
                </a:ext>
              </a:extLst>
            </p:cNvPr>
            <p:cNvSpPr/>
            <p:nvPr/>
          </p:nvSpPr>
          <p:spPr>
            <a:xfrm>
              <a:off x="1495055" y="2673702"/>
              <a:ext cx="3346931" cy="19259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507846">
                <a:lnSpc>
                  <a:spcPct val="110000"/>
                </a:lnSpc>
                <a:defRPr/>
              </a:pPr>
              <a:r>
                <a:rPr lang="lv-LV" sz="2968" b="1" dirty="0">
                  <a:solidFill>
                    <a:srgbClr val="FFFFFF"/>
                  </a:solidFill>
                  <a:latin typeface="Century Gothic" panose="020F0302020204030204"/>
                </a:rPr>
                <a:t>IEVĒROJAMI SAMAZINĀTAS  NODROŠINĀJUMA PRASĪBAS </a:t>
              </a:r>
            </a:p>
            <a:p>
              <a:pPr algn="ctr" defTabSz="1507846">
                <a:lnSpc>
                  <a:spcPct val="110000"/>
                </a:lnSpc>
                <a:defRPr/>
              </a:pPr>
              <a:r>
                <a:rPr lang="lv-LV" sz="2968" b="1" dirty="0">
                  <a:solidFill>
                    <a:srgbClr val="FFFFFF"/>
                  </a:solidFill>
                  <a:latin typeface="Century Gothic" panose="020F0302020204030204"/>
                </a:rPr>
                <a:t>    AIZDEVUMIEM LĪDZ </a:t>
              </a:r>
              <a:r>
                <a:rPr lang="lv-LV" sz="2968" b="1" dirty="0">
                  <a:solidFill>
                    <a:srgbClr val="C1D82F"/>
                  </a:solidFill>
                  <a:latin typeface="Century Gothic" panose="020F0302020204030204"/>
                </a:rPr>
                <a:t>100 000 EUR</a:t>
              </a:r>
              <a:endParaRPr lang="en-LV" sz="2968" b="1" dirty="0">
                <a:solidFill>
                  <a:srgbClr val="C1D82F"/>
                </a:solidFill>
                <a:latin typeface="Century Gothic" panose="020F0302020204030204"/>
              </a:endParaRPr>
            </a:p>
          </p:txBody>
        </p:sp>
      </p:grpSp>
      <p:sp>
        <p:nvSpPr>
          <p:cNvPr id="2" name="Title 2">
            <a:extLst>
              <a:ext uri="{FF2B5EF4-FFF2-40B4-BE49-F238E27FC236}">
                <a16:creationId xmlns:a16="http://schemas.microsoft.com/office/drawing/2014/main" id="{32019456-B7E6-E225-18E1-FDF90ADC457C}"/>
              </a:ext>
            </a:extLst>
          </p:cNvPr>
          <p:cNvSpPr txBox="1">
            <a:spLocks/>
          </p:cNvSpPr>
          <p:nvPr/>
        </p:nvSpPr>
        <p:spPr>
          <a:xfrm>
            <a:off x="9808893" y="5439987"/>
            <a:ext cx="9013632" cy="905286"/>
          </a:xfrm>
          <a:prstGeom prst="rect">
            <a:avLst/>
          </a:prstGeom>
          <a:noFill/>
          <a:ln>
            <a:noFill/>
          </a:ln>
        </p:spPr>
        <p:txBody>
          <a:bodyPr spcFirstLastPara="1" vert="horz" wrap="square" lIns="150756" tIns="75357" rIns="150756" bIns="75357" rtlCol="0" anchor="ctr" anchorCtr="0">
            <a:noAutofit/>
          </a:bodyPr>
          <a:lstStyle>
            <a:lvl1pPr lvl="0" algn="l" defTabSz="914400" rtl="0" eaLnBrk="1" latinLnBrk="0" hangingPunct="1">
              <a:lnSpc>
                <a:spcPct val="90000"/>
              </a:lnSpc>
              <a:spcBef>
                <a:spcPts val="0"/>
              </a:spcBef>
              <a:spcAft>
                <a:spcPts val="0"/>
              </a:spcAft>
              <a:buClr>
                <a:schemeClr val="dk1"/>
              </a:buClr>
              <a:buSzPts val="4400"/>
              <a:buFont typeface="Century Gothic"/>
              <a:buNone/>
              <a:defRPr sz="4400" b="1" i="0" kern="1200" cap="none">
                <a:solidFill>
                  <a:schemeClr val="tx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ctr" defTabSz="1507846">
              <a:buClr>
                <a:srgbClr val="00467F"/>
              </a:buClr>
              <a:defRPr/>
            </a:pPr>
            <a:r>
              <a:rPr lang="lv-LV" sz="9894" dirty="0">
                <a:solidFill>
                  <a:schemeClr val="bg1"/>
                </a:solidFill>
              </a:rPr>
              <a:t>100 000 EUR </a:t>
            </a:r>
            <a:endParaRPr lang="en-LV" sz="9894" dirty="0">
              <a:solidFill>
                <a:schemeClr val="bg1"/>
              </a:solidFill>
              <a:cs typeface="Arial"/>
            </a:endParaRPr>
          </a:p>
        </p:txBody>
      </p:sp>
      <p:grpSp>
        <p:nvGrpSpPr>
          <p:cNvPr id="23" name="Graphic 2">
            <a:extLst>
              <a:ext uri="{FF2B5EF4-FFF2-40B4-BE49-F238E27FC236}">
                <a16:creationId xmlns:a16="http://schemas.microsoft.com/office/drawing/2014/main" id="{DD2DAAC4-08B8-0CB1-0D80-FE20AAB17F69}"/>
              </a:ext>
            </a:extLst>
          </p:cNvPr>
          <p:cNvGrpSpPr/>
          <p:nvPr/>
        </p:nvGrpSpPr>
        <p:grpSpPr>
          <a:xfrm rot="20920288">
            <a:off x="17755528" y="2792211"/>
            <a:ext cx="1371204" cy="1270798"/>
            <a:chOff x="4138880" y="5072894"/>
            <a:chExt cx="911260" cy="844533"/>
          </a:xfrm>
          <a:noFill/>
        </p:grpSpPr>
        <p:sp>
          <p:nvSpPr>
            <p:cNvPr id="28" name="Freeform 27">
              <a:extLst>
                <a:ext uri="{FF2B5EF4-FFF2-40B4-BE49-F238E27FC236}">
                  <a16:creationId xmlns:a16="http://schemas.microsoft.com/office/drawing/2014/main" id="{8364BD84-7E03-B1BC-4C7E-69BEECADCF24}"/>
                </a:ext>
              </a:extLst>
            </p:cNvPr>
            <p:cNvSpPr/>
            <p:nvPr/>
          </p:nvSpPr>
          <p:spPr>
            <a:xfrm>
              <a:off x="4830245" y="5788601"/>
              <a:ext cx="53677" cy="7156"/>
            </a:xfrm>
            <a:custGeom>
              <a:avLst/>
              <a:gdLst>
                <a:gd name="connsiteX0" fmla="*/ 53678 w 53677"/>
                <a:gd name="connsiteY0" fmla="*/ 0 h 7156"/>
                <a:gd name="connsiteX1" fmla="*/ 0 w 53677"/>
                <a:gd name="connsiteY1" fmla="*/ 0 h 7156"/>
              </a:gdLst>
              <a:ahLst/>
              <a:cxnLst>
                <a:cxn ang="0">
                  <a:pos x="connsiteX0" y="connsiteY0"/>
                </a:cxn>
                <a:cxn ang="0">
                  <a:pos x="connsiteX1" y="connsiteY1"/>
                </a:cxn>
              </a:cxnLst>
              <a:rect l="l" t="t" r="r" b="b"/>
              <a:pathLst>
                <a:path w="53677" h="7156">
                  <a:moveTo>
                    <a:pt x="53678" y="0"/>
                  </a:moveTo>
                  <a:lnTo>
                    <a:pt x="0" y="0"/>
                  </a:lnTo>
                </a:path>
              </a:pathLst>
            </a:custGeom>
            <a:ln w="38100" cap="flat">
              <a:solidFill>
                <a:schemeClr val="tx1"/>
              </a:solidFill>
              <a:prstDash val="solid"/>
              <a:round/>
            </a:ln>
          </p:spPr>
          <p:txBody>
            <a:bodyPr rtlCol="0" anchor="ctr"/>
            <a:lstStyle/>
            <a:p>
              <a:endParaRPr lang="lv-LV" sz="2589"/>
            </a:p>
          </p:txBody>
        </p:sp>
        <p:sp>
          <p:nvSpPr>
            <p:cNvPr id="30" name="Freeform 29">
              <a:extLst>
                <a:ext uri="{FF2B5EF4-FFF2-40B4-BE49-F238E27FC236}">
                  <a16:creationId xmlns:a16="http://schemas.microsoft.com/office/drawing/2014/main" id="{509E9188-F2EA-36F9-7DCC-78381B0B06E5}"/>
                </a:ext>
              </a:extLst>
            </p:cNvPr>
            <p:cNvSpPr/>
            <p:nvPr/>
          </p:nvSpPr>
          <p:spPr>
            <a:xfrm>
              <a:off x="4840265" y="5649040"/>
              <a:ext cx="79442" cy="7156"/>
            </a:xfrm>
            <a:custGeom>
              <a:avLst/>
              <a:gdLst>
                <a:gd name="connsiteX0" fmla="*/ 79443 w 79442"/>
                <a:gd name="connsiteY0" fmla="*/ 0 h 7156"/>
                <a:gd name="connsiteX1" fmla="*/ 0 w 79442"/>
                <a:gd name="connsiteY1" fmla="*/ 0 h 7156"/>
              </a:gdLst>
              <a:ahLst/>
              <a:cxnLst>
                <a:cxn ang="0">
                  <a:pos x="connsiteX0" y="connsiteY0"/>
                </a:cxn>
                <a:cxn ang="0">
                  <a:pos x="connsiteX1" y="connsiteY1"/>
                </a:cxn>
              </a:cxnLst>
              <a:rect l="l" t="t" r="r" b="b"/>
              <a:pathLst>
                <a:path w="79442" h="7156">
                  <a:moveTo>
                    <a:pt x="79443" y="0"/>
                  </a:moveTo>
                  <a:lnTo>
                    <a:pt x="0" y="0"/>
                  </a:lnTo>
                </a:path>
              </a:pathLst>
            </a:custGeom>
            <a:ln w="38100" cap="flat">
              <a:solidFill>
                <a:schemeClr val="tx1"/>
              </a:solidFill>
              <a:prstDash val="solid"/>
              <a:round/>
            </a:ln>
          </p:spPr>
          <p:txBody>
            <a:bodyPr rtlCol="0" anchor="ctr"/>
            <a:lstStyle/>
            <a:p>
              <a:endParaRPr lang="lv-LV" sz="2589"/>
            </a:p>
          </p:txBody>
        </p:sp>
        <p:sp>
          <p:nvSpPr>
            <p:cNvPr id="31" name="Freeform 30">
              <a:extLst>
                <a:ext uri="{FF2B5EF4-FFF2-40B4-BE49-F238E27FC236}">
                  <a16:creationId xmlns:a16="http://schemas.microsoft.com/office/drawing/2014/main" id="{B9FE9D48-5901-7BFA-A50E-FCAD524C1D72}"/>
                </a:ext>
              </a:extLst>
            </p:cNvPr>
            <p:cNvSpPr/>
            <p:nvPr/>
          </p:nvSpPr>
          <p:spPr>
            <a:xfrm>
              <a:off x="4850284" y="5508764"/>
              <a:ext cx="95903" cy="7156"/>
            </a:xfrm>
            <a:custGeom>
              <a:avLst/>
              <a:gdLst>
                <a:gd name="connsiteX0" fmla="*/ 95903 w 95903"/>
                <a:gd name="connsiteY0" fmla="*/ 0 h 7156"/>
                <a:gd name="connsiteX1" fmla="*/ 0 w 95903"/>
                <a:gd name="connsiteY1" fmla="*/ 0 h 7156"/>
              </a:gdLst>
              <a:ahLst/>
              <a:cxnLst>
                <a:cxn ang="0">
                  <a:pos x="connsiteX0" y="connsiteY0"/>
                </a:cxn>
                <a:cxn ang="0">
                  <a:pos x="connsiteX1" y="connsiteY1"/>
                </a:cxn>
              </a:cxnLst>
              <a:rect l="l" t="t" r="r" b="b"/>
              <a:pathLst>
                <a:path w="95903" h="7156">
                  <a:moveTo>
                    <a:pt x="95903" y="0"/>
                  </a:moveTo>
                  <a:lnTo>
                    <a:pt x="0" y="0"/>
                  </a:lnTo>
                </a:path>
              </a:pathLst>
            </a:custGeom>
            <a:ln w="38100" cap="flat">
              <a:solidFill>
                <a:schemeClr val="tx1"/>
              </a:solidFill>
              <a:prstDash val="solid"/>
              <a:round/>
            </a:ln>
          </p:spPr>
          <p:txBody>
            <a:bodyPr rtlCol="0" anchor="ctr"/>
            <a:lstStyle/>
            <a:p>
              <a:endParaRPr lang="lv-LV" sz="2589"/>
            </a:p>
          </p:txBody>
        </p:sp>
        <p:sp>
          <p:nvSpPr>
            <p:cNvPr id="32" name="Freeform 31">
              <a:extLst>
                <a:ext uri="{FF2B5EF4-FFF2-40B4-BE49-F238E27FC236}">
                  <a16:creationId xmlns:a16="http://schemas.microsoft.com/office/drawing/2014/main" id="{AB022820-2017-D6FE-D301-E58921BD0436}"/>
                </a:ext>
              </a:extLst>
            </p:cNvPr>
            <p:cNvSpPr/>
            <p:nvPr/>
          </p:nvSpPr>
          <p:spPr>
            <a:xfrm>
              <a:off x="4138880" y="5337712"/>
              <a:ext cx="243337" cy="579715"/>
            </a:xfrm>
            <a:custGeom>
              <a:avLst/>
              <a:gdLst>
                <a:gd name="connsiteX0" fmla="*/ 39363 w 243337"/>
                <a:gd name="connsiteY0" fmla="*/ 579715 h 579715"/>
                <a:gd name="connsiteX1" fmla="*/ 213994 w 243337"/>
                <a:gd name="connsiteY1" fmla="*/ 579715 h 579715"/>
                <a:gd name="connsiteX2" fmla="*/ 243337 w 243337"/>
                <a:gd name="connsiteY2" fmla="*/ 550372 h 579715"/>
                <a:gd name="connsiteX3" fmla="*/ 243337 w 243337"/>
                <a:gd name="connsiteY3" fmla="*/ 29344 h 579715"/>
                <a:gd name="connsiteX4" fmla="*/ 213994 w 243337"/>
                <a:gd name="connsiteY4" fmla="*/ 0 h 579715"/>
                <a:gd name="connsiteX5" fmla="*/ 39363 w 243337"/>
                <a:gd name="connsiteY5" fmla="*/ 0 h 579715"/>
                <a:gd name="connsiteX6" fmla="*/ 0 w 243337"/>
                <a:gd name="connsiteY6" fmla="*/ 39363 h 579715"/>
                <a:gd name="connsiteX7" fmla="*/ 0 w 243337"/>
                <a:gd name="connsiteY7" fmla="*/ 541068 h 579715"/>
                <a:gd name="connsiteX8" fmla="*/ 39363 w 243337"/>
                <a:gd name="connsiteY8" fmla="*/ 579715 h 5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337" h="579715">
                  <a:moveTo>
                    <a:pt x="39363" y="579715"/>
                  </a:moveTo>
                  <a:lnTo>
                    <a:pt x="213994" y="579715"/>
                  </a:lnTo>
                  <a:cubicBezTo>
                    <a:pt x="230455" y="579715"/>
                    <a:pt x="243337" y="566117"/>
                    <a:pt x="243337" y="550372"/>
                  </a:cubicBezTo>
                  <a:lnTo>
                    <a:pt x="243337" y="29344"/>
                  </a:lnTo>
                  <a:cubicBezTo>
                    <a:pt x="243337" y="12883"/>
                    <a:pt x="229739" y="0"/>
                    <a:pt x="213994" y="0"/>
                  </a:cubicBezTo>
                  <a:lnTo>
                    <a:pt x="39363" y="0"/>
                  </a:lnTo>
                  <a:cubicBezTo>
                    <a:pt x="17892" y="0"/>
                    <a:pt x="0" y="17892"/>
                    <a:pt x="0" y="39363"/>
                  </a:cubicBezTo>
                  <a:lnTo>
                    <a:pt x="0" y="541068"/>
                  </a:lnTo>
                  <a:cubicBezTo>
                    <a:pt x="0" y="561823"/>
                    <a:pt x="17892" y="579715"/>
                    <a:pt x="39363" y="579715"/>
                  </a:cubicBezTo>
                  <a:close/>
                </a:path>
              </a:pathLst>
            </a:custGeom>
            <a:noFill/>
            <a:ln w="38100" cap="flat">
              <a:solidFill>
                <a:schemeClr val="tx1"/>
              </a:solidFill>
              <a:prstDash val="solid"/>
              <a:round/>
            </a:ln>
          </p:spPr>
          <p:txBody>
            <a:bodyPr rtlCol="0" anchor="ctr"/>
            <a:lstStyle/>
            <a:p>
              <a:endParaRPr lang="lv-LV" sz="2589"/>
            </a:p>
          </p:txBody>
        </p:sp>
        <p:sp>
          <p:nvSpPr>
            <p:cNvPr id="33" name="Freeform 32">
              <a:extLst>
                <a:ext uri="{FF2B5EF4-FFF2-40B4-BE49-F238E27FC236}">
                  <a16:creationId xmlns:a16="http://schemas.microsoft.com/office/drawing/2014/main" id="{D314793A-2DDE-C47F-72E4-1E8FBC478F34}"/>
                </a:ext>
              </a:extLst>
            </p:cNvPr>
            <p:cNvSpPr/>
            <p:nvPr/>
          </p:nvSpPr>
          <p:spPr>
            <a:xfrm>
              <a:off x="4381502" y="5072894"/>
              <a:ext cx="668638" cy="843817"/>
            </a:xfrm>
            <a:custGeom>
              <a:avLst/>
              <a:gdLst>
                <a:gd name="connsiteX0" fmla="*/ 716 w 668638"/>
                <a:gd name="connsiteY0" fmla="*/ 802307 h 843817"/>
                <a:gd name="connsiteX1" fmla="*/ 499557 w 668638"/>
                <a:gd name="connsiteY1" fmla="*/ 843818 h 843817"/>
                <a:gd name="connsiteX2" fmla="*/ 571842 w 668638"/>
                <a:gd name="connsiteY2" fmla="*/ 780120 h 843817"/>
                <a:gd name="connsiteX3" fmla="*/ 501704 w 668638"/>
                <a:gd name="connsiteY3" fmla="*/ 716424 h 843817"/>
                <a:gd name="connsiteX4" fmla="*/ 531763 w 668638"/>
                <a:gd name="connsiteY4" fmla="*/ 716424 h 843817"/>
                <a:gd name="connsiteX5" fmla="*/ 604049 w 668638"/>
                <a:gd name="connsiteY5" fmla="*/ 651295 h 843817"/>
                <a:gd name="connsiteX6" fmla="*/ 533911 w 668638"/>
                <a:gd name="connsiteY6" fmla="*/ 576862 h 843817"/>
                <a:gd name="connsiteX7" fmla="*/ 563970 w 668638"/>
                <a:gd name="connsiteY7" fmla="*/ 576862 h 843817"/>
                <a:gd name="connsiteX8" fmla="*/ 636255 w 668638"/>
                <a:gd name="connsiteY8" fmla="*/ 511734 h 843817"/>
                <a:gd name="connsiteX9" fmla="*/ 566117 w 668638"/>
                <a:gd name="connsiteY9" fmla="*/ 437301 h 843817"/>
                <a:gd name="connsiteX10" fmla="*/ 596176 w 668638"/>
                <a:gd name="connsiteY10" fmla="*/ 437301 h 843817"/>
                <a:gd name="connsiteX11" fmla="*/ 668462 w 668638"/>
                <a:gd name="connsiteY11" fmla="*/ 372173 h 843817"/>
                <a:gd name="connsiteX12" fmla="*/ 598323 w 668638"/>
                <a:gd name="connsiteY12" fmla="*/ 297740 h 843817"/>
                <a:gd name="connsiteX13" fmla="*/ 342819 w 668638"/>
                <a:gd name="connsiteY13" fmla="*/ 297740 h 843817"/>
                <a:gd name="connsiteX14" fmla="*/ 309897 w 668638"/>
                <a:gd name="connsiteY14" fmla="*/ 256945 h 843817"/>
                <a:gd name="connsiteX15" fmla="*/ 283416 w 668638"/>
                <a:gd name="connsiteY15" fmla="*/ 32216 h 843817"/>
                <a:gd name="connsiteX16" fmla="*/ 175346 w 668638"/>
                <a:gd name="connsiteY16" fmla="*/ 55834 h 843817"/>
                <a:gd name="connsiteX17" fmla="*/ 0 w 668638"/>
                <a:gd name="connsiteY17" fmla="*/ 312770 h 84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8638" h="843817">
                  <a:moveTo>
                    <a:pt x="716" y="802307"/>
                  </a:moveTo>
                  <a:cubicBezTo>
                    <a:pt x="716" y="802307"/>
                    <a:pt x="232602" y="843818"/>
                    <a:pt x="499557" y="843818"/>
                  </a:cubicBezTo>
                  <a:cubicBezTo>
                    <a:pt x="536773" y="843818"/>
                    <a:pt x="571842" y="823778"/>
                    <a:pt x="571842" y="780120"/>
                  </a:cubicBezTo>
                  <a:cubicBezTo>
                    <a:pt x="571842" y="744335"/>
                    <a:pt x="542499" y="716424"/>
                    <a:pt x="501704" y="716424"/>
                  </a:cubicBezTo>
                  <a:lnTo>
                    <a:pt x="531763" y="716424"/>
                  </a:lnTo>
                  <a:cubicBezTo>
                    <a:pt x="568980" y="716424"/>
                    <a:pt x="601902" y="688511"/>
                    <a:pt x="604049" y="651295"/>
                  </a:cubicBezTo>
                  <a:cubicBezTo>
                    <a:pt x="606912" y="610500"/>
                    <a:pt x="574705" y="576862"/>
                    <a:pt x="533911" y="576862"/>
                  </a:cubicBezTo>
                  <a:lnTo>
                    <a:pt x="563970" y="576862"/>
                  </a:lnTo>
                  <a:cubicBezTo>
                    <a:pt x="601186" y="576862"/>
                    <a:pt x="634108" y="548950"/>
                    <a:pt x="636255" y="511734"/>
                  </a:cubicBezTo>
                  <a:cubicBezTo>
                    <a:pt x="639118" y="470939"/>
                    <a:pt x="606912" y="437301"/>
                    <a:pt x="566117" y="437301"/>
                  </a:cubicBezTo>
                  <a:lnTo>
                    <a:pt x="596176" y="437301"/>
                  </a:lnTo>
                  <a:cubicBezTo>
                    <a:pt x="633393" y="437301"/>
                    <a:pt x="666315" y="409389"/>
                    <a:pt x="668462" y="372173"/>
                  </a:cubicBezTo>
                  <a:cubicBezTo>
                    <a:pt x="671325" y="331378"/>
                    <a:pt x="639118" y="297740"/>
                    <a:pt x="598323" y="297740"/>
                  </a:cubicBezTo>
                  <a:lnTo>
                    <a:pt x="342819" y="297740"/>
                  </a:lnTo>
                  <a:cubicBezTo>
                    <a:pt x="321348" y="297740"/>
                    <a:pt x="305603" y="277701"/>
                    <a:pt x="309897" y="256945"/>
                  </a:cubicBezTo>
                  <a:cubicBezTo>
                    <a:pt x="329221" y="168915"/>
                    <a:pt x="312760" y="93050"/>
                    <a:pt x="283416" y="32216"/>
                  </a:cubicBezTo>
                  <a:cubicBezTo>
                    <a:pt x="257651" y="-21461"/>
                    <a:pt x="176062" y="-4284"/>
                    <a:pt x="175346" y="55834"/>
                  </a:cubicBezTo>
                  <a:cubicBezTo>
                    <a:pt x="171768" y="259092"/>
                    <a:pt x="0" y="312770"/>
                    <a:pt x="0" y="312770"/>
                  </a:cubicBezTo>
                </a:path>
              </a:pathLst>
            </a:custGeom>
            <a:noFill/>
            <a:ln w="38100" cap="flat">
              <a:solidFill>
                <a:schemeClr val="tx1"/>
              </a:solidFill>
              <a:prstDash val="solid"/>
              <a:round/>
            </a:ln>
          </p:spPr>
          <p:txBody>
            <a:bodyPr rtlCol="0" anchor="ctr"/>
            <a:lstStyle/>
            <a:p>
              <a:endParaRPr lang="lv-LV" sz="2589"/>
            </a:p>
          </p:txBody>
        </p:sp>
        <p:sp>
          <p:nvSpPr>
            <p:cNvPr id="34" name="Freeform 33">
              <a:extLst>
                <a:ext uri="{FF2B5EF4-FFF2-40B4-BE49-F238E27FC236}">
                  <a16:creationId xmlns:a16="http://schemas.microsoft.com/office/drawing/2014/main" id="{6B2B2D5B-947E-A801-A06C-9F556C52BD18}"/>
                </a:ext>
              </a:extLst>
            </p:cNvPr>
            <p:cNvSpPr/>
            <p:nvPr/>
          </p:nvSpPr>
          <p:spPr>
            <a:xfrm>
              <a:off x="4219039" y="5780013"/>
              <a:ext cx="83020" cy="83020"/>
            </a:xfrm>
            <a:custGeom>
              <a:avLst/>
              <a:gdLst>
                <a:gd name="connsiteX0" fmla="*/ 83021 w 83020"/>
                <a:gd name="connsiteY0" fmla="*/ 41510 h 83020"/>
                <a:gd name="connsiteX1" fmla="*/ 41510 w 83020"/>
                <a:gd name="connsiteY1" fmla="*/ 0 h 83020"/>
                <a:gd name="connsiteX2" fmla="*/ 0 w 83020"/>
                <a:gd name="connsiteY2" fmla="*/ 41510 h 83020"/>
                <a:gd name="connsiteX3" fmla="*/ 41510 w 83020"/>
                <a:gd name="connsiteY3" fmla="*/ 83021 h 83020"/>
                <a:gd name="connsiteX4" fmla="*/ 83021 w 83020"/>
                <a:gd name="connsiteY4" fmla="*/ 41510 h 8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20" h="83020">
                  <a:moveTo>
                    <a:pt x="83021" y="41510"/>
                  </a:moveTo>
                  <a:cubicBezTo>
                    <a:pt x="83021" y="18608"/>
                    <a:pt x="64413" y="0"/>
                    <a:pt x="41510" y="0"/>
                  </a:cubicBezTo>
                  <a:cubicBezTo>
                    <a:pt x="18608" y="0"/>
                    <a:pt x="0" y="18608"/>
                    <a:pt x="0" y="41510"/>
                  </a:cubicBezTo>
                  <a:cubicBezTo>
                    <a:pt x="0" y="64413"/>
                    <a:pt x="18608" y="83021"/>
                    <a:pt x="41510" y="83021"/>
                  </a:cubicBezTo>
                  <a:cubicBezTo>
                    <a:pt x="64413" y="83021"/>
                    <a:pt x="83021" y="64413"/>
                    <a:pt x="83021" y="41510"/>
                  </a:cubicBezTo>
                  <a:close/>
                </a:path>
              </a:pathLst>
            </a:custGeom>
            <a:noFill/>
            <a:ln w="38100" cap="flat">
              <a:solidFill>
                <a:schemeClr val="tx1"/>
              </a:solidFill>
              <a:prstDash val="solid"/>
              <a:round/>
            </a:ln>
          </p:spPr>
          <p:txBody>
            <a:bodyPr rtlCol="0" anchor="ctr"/>
            <a:lstStyle/>
            <a:p>
              <a:endParaRPr lang="lv-LV" sz="2589"/>
            </a:p>
          </p:txBody>
        </p:sp>
        <p:sp>
          <p:nvSpPr>
            <p:cNvPr id="35" name="Freeform 34">
              <a:extLst>
                <a:ext uri="{FF2B5EF4-FFF2-40B4-BE49-F238E27FC236}">
                  <a16:creationId xmlns:a16="http://schemas.microsoft.com/office/drawing/2014/main" id="{519304CE-9D7C-B059-0250-A1FBCE2218A8}"/>
                </a:ext>
              </a:extLst>
            </p:cNvPr>
            <p:cNvSpPr/>
            <p:nvPr/>
          </p:nvSpPr>
          <p:spPr>
            <a:xfrm>
              <a:off x="4260549" y="5863034"/>
              <a:ext cx="7156" cy="54393"/>
            </a:xfrm>
            <a:custGeom>
              <a:avLst/>
              <a:gdLst>
                <a:gd name="connsiteX0" fmla="*/ 0 w 7156"/>
                <a:gd name="connsiteY0" fmla="*/ 0 h 54393"/>
                <a:gd name="connsiteX1" fmla="*/ 0 w 7156"/>
                <a:gd name="connsiteY1" fmla="*/ 54393 h 54393"/>
              </a:gdLst>
              <a:ahLst/>
              <a:cxnLst>
                <a:cxn ang="0">
                  <a:pos x="connsiteX0" y="connsiteY0"/>
                </a:cxn>
                <a:cxn ang="0">
                  <a:pos x="connsiteX1" y="connsiteY1"/>
                </a:cxn>
              </a:cxnLst>
              <a:rect l="l" t="t" r="r" b="b"/>
              <a:pathLst>
                <a:path w="7156" h="54393">
                  <a:moveTo>
                    <a:pt x="0" y="0"/>
                  </a:moveTo>
                  <a:lnTo>
                    <a:pt x="0" y="54393"/>
                  </a:lnTo>
                </a:path>
              </a:pathLst>
            </a:custGeom>
            <a:ln w="38100" cap="flat">
              <a:solidFill>
                <a:schemeClr val="tx1"/>
              </a:solidFill>
              <a:prstDash val="solid"/>
              <a:round/>
            </a:ln>
          </p:spPr>
          <p:txBody>
            <a:bodyPr rtlCol="0" anchor="ctr"/>
            <a:lstStyle/>
            <a:p>
              <a:endParaRPr lang="lv-LV" sz="2589"/>
            </a:p>
          </p:txBody>
        </p:sp>
      </p:grpSp>
      <p:sp>
        <p:nvSpPr>
          <p:cNvPr id="60" name="Freeform 59">
            <a:extLst>
              <a:ext uri="{FF2B5EF4-FFF2-40B4-BE49-F238E27FC236}">
                <a16:creationId xmlns:a16="http://schemas.microsoft.com/office/drawing/2014/main" id="{A4A05ABC-3214-D88A-A9A4-F88602F5FBDD}"/>
              </a:ext>
            </a:extLst>
          </p:cNvPr>
          <p:cNvSpPr/>
          <p:nvPr/>
        </p:nvSpPr>
        <p:spPr>
          <a:xfrm rot="20972395">
            <a:off x="17110442" y="6531049"/>
            <a:ext cx="1164066" cy="886981"/>
          </a:xfrm>
          <a:custGeom>
            <a:avLst/>
            <a:gdLst>
              <a:gd name="connsiteX0" fmla="*/ 878698 w 883622"/>
              <a:gd name="connsiteY0" fmla="*/ 110039 h 673292"/>
              <a:gd name="connsiteX1" fmla="*/ 773491 w 883622"/>
              <a:gd name="connsiteY1" fmla="*/ 4831 h 673292"/>
              <a:gd name="connsiteX2" fmla="*/ 749157 w 883622"/>
              <a:gd name="connsiteY2" fmla="*/ 4831 h 673292"/>
              <a:gd name="connsiteX3" fmla="*/ 333336 w 883622"/>
              <a:gd name="connsiteY3" fmla="*/ 421367 h 673292"/>
              <a:gd name="connsiteX4" fmla="*/ 134372 w 883622"/>
              <a:gd name="connsiteY4" fmla="*/ 222403 h 673292"/>
              <a:gd name="connsiteX5" fmla="*/ 110039 w 883622"/>
              <a:gd name="connsiteY5" fmla="*/ 222403 h 673292"/>
              <a:gd name="connsiteX6" fmla="*/ 4831 w 883622"/>
              <a:gd name="connsiteY6" fmla="*/ 327611 h 673292"/>
              <a:gd name="connsiteX7" fmla="*/ 4831 w 883622"/>
              <a:gd name="connsiteY7" fmla="*/ 351945 h 673292"/>
              <a:gd name="connsiteX8" fmla="*/ 321169 w 883622"/>
              <a:gd name="connsiteY8" fmla="*/ 668283 h 673292"/>
              <a:gd name="connsiteX9" fmla="*/ 333336 w 883622"/>
              <a:gd name="connsiteY9" fmla="*/ 673293 h 673292"/>
              <a:gd name="connsiteX10" fmla="*/ 345503 w 883622"/>
              <a:gd name="connsiteY10" fmla="*/ 668283 h 673292"/>
              <a:gd name="connsiteX11" fmla="*/ 879414 w 883622"/>
              <a:gd name="connsiteY11" fmla="*/ 135088 h 673292"/>
              <a:gd name="connsiteX12" fmla="*/ 878698 w 883622"/>
              <a:gd name="connsiteY12" fmla="*/ 110039 h 67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622" h="673292">
                <a:moveTo>
                  <a:pt x="878698" y="110039"/>
                </a:moveTo>
                <a:lnTo>
                  <a:pt x="773491" y="4831"/>
                </a:lnTo>
                <a:cubicBezTo>
                  <a:pt x="767049" y="-1610"/>
                  <a:pt x="756314" y="-1610"/>
                  <a:pt x="749157" y="4831"/>
                </a:cubicBezTo>
                <a:lnTo>
                  <a:pt x="333336" y="421367"/>
                </a:lnTo>
                <a:lnTo>
                  <a:pt x="134372" y="222403"/>
                </a:lnTo>
                <a:cubicBezTo>
                  <a:pt x="127931" y="215962"/>
                  <a:pt x="117196" y="215962"/>
                  <a:pt x="110039" y="222403"/>
                </a:cubicBezTo>
                <a:lnTo>
                  <a:pt x="4831" y="327611"/>
                </a:lnTo>
                <a:cubicBezTo>
                  <a:pt x="-1610" y="334052"/>
                  <a:pt x="-1610" y="344788"/>
                  <a:pt x="4831" y="351945"/>
                </a:cubicBezTo>
                <a:lnTo>
                  <a:pt x="321169" y="668283"/>
                </a:lnTo>
                <a:cubicBezTo>
                  <a:pt x="324748" y="671861"/>
                  <a:pt x="329042" y="673293"/>
                  <a:pt x="333336" y="673293"/>
                </a:cubicBezTo>
                <a:cubicBezTo>
                  <a:pt x="337631" y="673293"/>
                  <a:pt x="341925" y="671861"/>
                  <a:pt x="345503" y="668283"/>
                </a:cubicBezTo>
                <a:lnTo>
                  <a:pt x="879414" y="135088"/>
                </a:lnTo>
                <a:cubicBezTo>
                  <a:pt x="885139" y="127215"/>
                  <a:pt x="885139" y="116480"/>
                  <a:pt x="878698" y="110039"/>
                </a:cubicBezTo>
                <a:close/>
              </a:path>
            </a:pathLst>
          </a:custGeom>
          <a:noFill/>
          <a:ln w="38100" cap="flat">
            <a:solidFill>
              <a:srgbClr val="C1D82F"/>
            </a:solidFill>
            <a:prstDash val="solid"/>
            <a:round/>
          </a:ln>
        </p:spPr>
        <p:txBody>
          <a:bodyPr rtlCol="0" anchor="ctr"/>
          <a:lstStyle/>
          <a:p>
            <a:endParaRPr lang="lv-LV" sz="2589"/>
          </a:p>
        </p:txBody>
      </p:sp>
      <p:sp>
        <p:nvSpPr>
          <p:cNvPr id="59" name="Freeform 58">
            <a:extLst>
              <a:ext uri="{FF2B5EF4-FFF2-40B4-BE49-F238E27FC236}">
                <a16:creationId xmlns:a16="http://schemas.microsoft.com/office/drawing/2014/main" id="{0DE28F2F-E7B6-545C-82A3-6AD5ADF795F6}"/>
              </a:ext>
            </a:extLst>
          </p:cNvPr>
          <p:cNvSpPr/>
          <p:nvPr/>
        </p:nvSpPr>
        <p:spPr>
          <a:xfrm>
            <a:off x="1877164" y="3267352"/>
            <a:ext cx="873315" cy="814007"/>
          </a:xfrm>
          <a:custGeom>
            <a:avLst/>
            <a:gdLst>
              <a:gd name="connsiteX0" fmla="*/ 878698 w 883622"/>
              <a:gd name="connsiteY0" fmla="*/ 110039 h 673292"/>
              <a:gd name="connsiteX1" fmla="*/ 773491 w 883622"/>
              <a:gd name="connsiteY1" fmla="*/ 4831 h 673292"/>
              <a:gd name="connsiteX2" fmla="*/ 749157 w 883622"/>
              <a:gd name="connsiteY2" fmla="*/ 4831 h 673292"/>
              <a:gd name="connsiteX3" fmla="*/ 333336 w 883622"/>
              <a:gd name="connsiteY3" fmla="*/ 421367 h 673292"/>
              <a:gd name="connsiteX4" fmla="*/ 134372 w 883622"/>
              <a:gd name="connsiteY4" fmla="*/ 222403 h 673292"/>
              <a:gd name="connsiteX5" fmla="*/ 110039 w 883622"/>
              <a:gd name="connsiteY5" fmla="*/ 222403 h 673292"/>
              <a:gd name="connsiteX6" fmla="*/ 4831 w 883622"/>
              <a:gd name="connsiteY6" fmla="*/ 327611 h 673292"/>
              <a:gd name="connsiteX7" fmla="*/ 4831 w 883622"/>
              <a:gd name="connsiteY7" fmla="*/ 351945 h 673292"/>
              <a:gd name="connsiteX8" fmla="*/ 321169 w 883622"/>
              <a:gd name="connsiteY8" fmla="*/ 668283 h 673292"/>
              <a:gd name="connsiteX9" fmla="*/ 333336 w 883622"/>
              <a:gd name="connsiteY9" fmla="*/ 673293 h 673292"/>
              <a:gd name="connsiteX10" fmla="*/ 345503 w 883622"/>
              <a:gd name="connsiteY10" fmla="*/ 668283 h 673292"/>
              <a:gd name="connsiteX11" fmla="*/ 879414 w 883622"/>
              <a:gd name="connsiteY11" fmla="*/ 135088 h 673292"/>
              <a:gd name="connsiteX12" fmla="*/ 878698 w 883622"/>
              <a:gd name="connsiteY12" fmla="*/ 110039 h 67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622" h="673292">
                <a:moveTo>
                  <a:pt x="878698" y="110039"/>
                </a:moveTo>
                <a:lnTo>
                  <a:pt x="773491" y="4831"/>
                </a:lnTo>
                <a:cubicBezTo>
                  <a:pt x="767049" y="-1610"/>
                  <a:pt x="756314" y="-1610"/>
                  <a:pt x="749157" y="4831"/>
                </a:cubicBezTo>
                <a:lnTo>
                  <a:pt x="333336" y="421367"/>
                </a:lnTo>
                <a:lnTo>
                  <a:pt x="134372" y="222403"/>
                </a:lnTo>
                <a:cubicBezTo>
                  <a:pt x="127931" y="215962"/>
                  <a:pt x="117196" y="215962"/>
                  <a:pt x="110039" y="222403"/>
                </a:cubicBezTo>
                <a:lnTo>
                  <a:pt x="4831" y="327611"/>
                </a:lnTo>
                <a:cubicBezTo>
                  <a:pt x="-1610" y="334052"/>
                  <a:pt x="-1610" y="344788"/>
                  <a:pt x="4831" y="351945"/>
                </a:cubicBezTo>
                <a:lnTo>
                  <a:pt x="321169" y="668283"/>
                </a:lnTo>
                <a:cubicBezTo>
                  <a:pt x="324748" y="671861"/>
                  <a:pt x="329042" y="673293"/>
                  <a:pt x="333336" y="673293"/>
                </a:cubicBezTo>
                <a:cubicBezTo>
                  <a:pt x="337631" y="673293"/>
                  <a:pt x="341925" y="671861"/>
                  <a:pt x="345503" y="668283"/>
                </a:cubicBezTo>
                <a:lnTo>
                  <a:pt x="879414" y="135088"/>
                </a:lnTo>
                <a:cubicBezTo>
                  <a:pt x="885139" y="127215"/>
                  <a:pt x="885139" y="116480"/>
                  <a:pt x="878698" y="110039"/>
                </a:cubicBezTo>
                <a:close/>
              </a:path>
            </a:pathLst>
          </a:custGeom>
          <a:noFill/>
          <a:ln w="38100" cap="flat">
            <a:solidFill>
              <a:srgbClr val="004183"/>
            </a:solidFill>
            <a:prstDash val="solid"/>
            <a:round/>
          </a:ln>
        </p:spPr>
        <p:txBody>
          <a:bodyPr rtlCol="0" anchor="ctr"/>
          <a:lstStyle/>
          <a:p>
            <a:endParaRPr lang="lv-LV" sz="2589"/>
          </a:p>
        </p:txBody>
      </p:sp>
      <p:grpSp>
        <p:nvGrpSpPr>
          <p:cNvPr id="24" name="Graphic 2">
            <a:extLst>
              <a:ext uri="{FF2B5EF4-FFF2-40B4-BE49-F238E27FC236}">
                <a16:creationId xmlns:a16="http://schemas.microsoft.com/office/drawing/2014/main" id="{1A1E1AC6-35A2-7B4F-8135-939E2949D861}"/>
              </a:ext>
            </a:extLst>
          </p:cNvPr>
          <p:cNvGrpSpPr/>
          <p:nvPr/>
        </p:nvGrpSpPr>
        <p:grpSpPr>
          <a:xfrm>
            <a:off x="1440879" y="7278235"/>
            <a:ext cx="1581214" cy="1401554"/>
            <a:chOff x="4614104" y="1565268"/>
            <a:chExt cx="1220911" cy="1082188"/>
          </a:xfrm>
          <a:noFill/>
        </p:grpSpPr>
        <p:grpSp>
          <p:nvGrpSpPr>
            <p:cNvPr id="25" name="Graphic 2">
              <a:extLst>
                <a:ext uri="{FF2B5EF4-FFF2-40B4-BE49-F238E27FC236}">
                  <a16:creationId xmlns:a16="http://schemas.microsoft.com/office/drawing/2014/main" id="{DECD2C09-30A7-4E2C-C1D2-8FA8EB7F742E}"/>
                </a:ext>
              </a:extLst>
            </p:cNvPr>
            <p:cNvGrpSpPr/>
            <p:nvPr/>
          </p:nvGrpSpPr>
          <p:grpSpPr>
            <a:xfrm>
              <a:off x="4812754" y="1625195"/>
              <a:ext cx="1022261" cy="1022261"/>
              <a:chOff x="4812754" y="1625195"/>
              <a:chExt cx="1022261" cy="1022261"/>
            </a:xfrm>
            <a:grpFill/>
          </p:grpSpPr>
          <p:sp>
            <p:nvSpPr>
              <p:cNvPr id="75" name="Freeform 75">
                <a:extLst>
                  <a:ext uri="{FF2B5EF4-FFF2-40B4-BE49-F238E27FC236}">
                    <a16:creationId xmlns:a16="http://schemas.microsoft.com/office/drawing/2014/main" id="{0548CBC5-935A-6780-7231-06B009C4CCEB}"/>
                  </a:ext>
                </a:extLst>
              </p:cNvPr>
              <p:cNvSpPr/>
              <p:nvPr/>
            </p:nvSpPr>
            <p:spPr>
              <a:xfrm rot="-2700000">
                <a:off x="4956735" y="1780627"/>
                <a:ext cx="734299" cy="711396"/>
              </a:xfrm>
              <a:custGeom>
                <a:avLst/>
                <a:gdLst>
                  <a:gd name="connsiteX0" fmla="*/ 734299 w 734299"/>
                  <a:gd name="connsiteY0" fmla="*/ 355698 h 711396"/>
                  <a:gd name="connsiteX1" fmla="*/ 367150 w 734299"/>
                  <a:gd name="connsiteY1" fmla="*/ 711397 h 711396"/>
                  <a:gd name="connsiteX2" fmla="*/ 0 w 734299"/>
                  <a:gd name="connsiteY2" fmla="*/ 355698 h 711396"/>
                  <a:gd name="connsiteX3" fmla="*/ 367150 w 734299"/>
                  <a:gd name="connsiteY3" fmla="*/ 0 h 711396"/>
                  <a:gd name="connsiteX4" fmla="*/ 734299 w 734299"/>
                  <a:gd name="connsiteY4" fmla="*/ 355698 h 711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299" h="711396">
                    <a:moveTo>
                      <a:pt x="734299" y="355698"/>
                    </a:moveTo>
                    <a:cubicBezTo>
                      <a:pt x="734299" y="552145"/>
                      <a:pt x="569921" y="711397"/>
                      <a:pt x="367150" y="711397"/>
                    </a:cubicBezTo>
                    <a:cubicBezTo>
                      <a:pt x="164379" y="711397"/>
                      <a:pt x="0" y="552145"/>
                      <a:pt x="0" y="355698"/>
                    </a:cubicBezTo>
                    <a:cubicBezTo>
                      <a:pt x="0" y="159252"/>
                      <a:pt x="164379" y="0"/>
                      <a:pt x="367150" y="0"/>
                    </a:cubicBezTo>
                    <a:cubicBezTo>
                      <a:pt x="569921" y="0"/>
                      <a:pt x="734299" y="159252"/>
                      <a:pt x="734299" y="355698"/>
                    </a:cubicBezTo>
                    <a:close/>
                  </a:path>
                </a:pathLst>
              </a:custGeom>
              <a:grpFill/>
              <a:ln w="28575" cap="flat">
                <a:solidFill>
                  <a:srgbClr val="C1D82F"/>
                </a:solidFill>
                <a:prstDash val="solid"/>
                <a:miter/>
              </a:ln>
            </p:spPr>
            <p:txBody>
              <a:bodyPr rtlCol="0" anchor="ctr"/>
              <a:lstStyle/>
              <a:p>
                <a:endParaRPr lang="lv-LV" sz="2589">
                  <a:solidFill>
                    <a:srgbClr val="00CEEA"/>
                  </a:solidFill>
                </a:endParaRPr>
              </a:p>
            </p:txBody>
          </p:sp>
          <p:grpSp>
            <p:nvGrpSpPr>
              <p:cNvPr id="76" name="Graphic 2">
                <a:extLst>
                  <a:ext uri="{FF2B5EF4-FFF2-40B4-BE49-F238E27FC236}">
                    <a16:creationId xmlns:a16="http://schemas.microsoft.com/office/drawing/2014/main" id="{72F457D6-758F-1B4D-F6AD-E4C98D2E0F3D}"/>
                  </a:ext>
                </a:extLst>
              </p:cNvPr>
              <p:cNvGrpSpPr/>
              <p:nvPr/>
            </p:nvGrpSpPr>
            <p:grpSpPr>
              <a:xfrm>
                <a:off x="5168054" y="1946019"/>
                <a:ext cx="259798" cy="380751"/>
                <a:chOff x="5168054" y="1946019"/>
                <a:chExt cx="259798" cy="380751"/>
              </a:xfrm>
              <a:grpFill/>
            </p:grpSpPr>
            <p:sp>
              <p:nvSpPr>
                <p:cNvPr id="77" name="Freeform 77">
                  <a:extLst>
                    <a:ext uri="{FF2B5EF4-FFF2-40B4-BE49-F238E27FC236}">
                      <a16:creationId xmlns:a16="http://schemas.microsoft.com/office/drawing/2014/main" id="{F65ECA51-C795-B152-F5DB-C4996D64050B}"/>
                    </a:ext>
                  </a:extLst>
                </p:cNvPr>
                <p:cNvSpPr/>
                <p:nvPr/>
              </p:nvSpPr>
              <p:spPr>
                <a:xfrm>
                  <a:off x="5220300" y="1946019"/>
                  <a:ext cx="207552" cy="380751"/>
                </a:xfrm>
                <a:custGeom>
                  <a:avLst/>
                  <a:gdLst>
                    <a:gd name="connsiteX0" fmla="*/ 207552 w 207552"/>
                    <a:gd name="connsiteY0" fmla="*/ 346398 h 380751"/>
                    <a:gd name="connsiteX1" fmla="*/ 120953 w 207552"/>
                    <a:gd name="connsiteY1" fmla="*/ 380751 h 380751"/>
                    <a:gd name="connsiteX2" fmla="*/ 0 w 207552"/>
                    <a:gd name="connsiteY2" fmla="*/ 259798 h 380751"/>
                    <a:gd name="connsiteX3" fmla="*/ 0 w 207552"/>
                    <a:gd name="connsiteY3" fmla="*/ 120953 h 380751"/>
                    <a:gd name="connsiteX4" fmla="*/ 120953 w 207552"/>
                    <a:gd name="connsiteY4" fmla="*/ 0 h 380751"/>
                    <a:gd name="connsiteX5" fmla="*/ 207552 w 207552"/>
                    <a:gd name="connsiteY5" fmla="*/ 34353 h 38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52" h="380751">
                      <a:moveTo>
                        <a:pt x="207552" y="346398"/>
                      </a:moveTo>
                      <a:cubicBezTo>
                        <a:pt x="173199" y="380751"/>
                        <a:pt x="120953" y="380751"/>
                        <a:pt x="120953" y="380751"/>
                      </a:cubicBezTo>
                      <a:cubicBezTo>
                        <a:pt x="54393" y="380751"/>
                        <a:pt x="0" y="326358"/>
                        <a:pt x="0" y="259798"/>
                      </a:cubicBezTo>
                      <a:lnTo>
                        <a:pt x="0" y="120953"/>
                      </a:lnTo>
                      <a:cubicBezTo>
                        <a:pt x="0" y="54393"/>
                        <a:pt x="54393" y="0"/>
                        <a:pt x="120953" y="0"/>
                      </a:cubicBezTo>
                      <a:cubicBezTo>
                        <a:pt x="120953" y="0"/>
                        <a:pt x="173199" y="0"/>
                        <a:pt x="207552" y="34353"/>
                      </a:cubicBezTo>
                    </a:path>
                  </a:pathLst>
                </a:custGeom>
                <a:grpFill/>
                <a:ln w="28575" cap="flat">
                  <a:solidFill>
                    <a:srgbClr val="C1D82F"/>
                  </a:solidFill>
                  <a:prstDash val="solid"/>
                  <a:miter/>
                </a:ln>
              </p:spPr>
              <p:txBody>
                <a:bodyPr rtlCol="0" anchor="ctr"/>
                <a:lstStyle/>
                <a:p>
                  <a:endParaRPr lang="lv-LV" sz="2589">
                    <a:solidFill>
                      <a:srgbClr val="00CEEA"/>
                    </a:solidFill>
                  </a:endParaRPr>
                </a:p>
              </p:txBody>
            </p:sp>
            <p:sp>
              <p:nvSpPr>
                <p:cNvPr id="78" name="Freeform 78">
                  <a:extLst>
                    <a:ext uri="{FF2B5EF4-FFF2-40B4-BE49-F238E27FC236}">
                      <a16:creationId xmlns:a16="http://schemas.microsoft.com/office/drawing/2014/main" id="{36A182DB-A71A-2367-E6CA-827B347E4981}"/>
                    </a:ext>
                  </a:extLst>
                </p:cNvPr>
                <p:cNvSpPr/>
                <p:nvPr/>
              </p:nvSpPr>
              <p:spPr>
                <a:xfrm>
                  <a:off x="5168054" y="2084864"/>
                  <a:ext cx="173198" cy="7156"/>
                </a:xfrm>
                <a:custGeom>
                  <a:avLst/>
                  <a:gdLst>
                    <a:gd name="connsiteX0" fmla="*/ 0 w 173198"/>
                    <a:gd name="connsiteY0" fmla="*/ 0 h 7156"/>
                    <a:gd name="connsiteX1" fmla="*/ 173199 w 173198"/>
                    <a:gd name="connsiteY1" fmla="*/ 0 h 7156"/>
                  </a:gdLst>
                  <a:ahLst/>
                  <a:cxnLst>
                    <a:cxn ang="0">
                      <a:pos x="connsiteX0" y="connsiteY0"/>
                    </a:cxn>
                    <a:cxn ang="0">
                      <a:pos x="connsiteX1" y="connsiteY1"/>
                    </a:cxn>
                  </a:cxnLst>
                  <a:rect l="l" t="t" r="r" b="b"/>
                  <a:pathLst>
                    <a:path w="173198" h="7156">
                      <a:moveTo>
                        <a:pt x="0" y="0"/>
                      </a:moveTo>
                      <a:lnTo>
                        <a:pt x="173199" y="0"/>
                      </a:lnTo>
                    </a:path>
                  </a:pathLst>
                </a:custGeom>
                <a:grpFill/>
                <a:ln w="28575" cap="flat">
                  <a:solidFill>
                    <a:srgbClr val="C1D82F"/>
                  </a:solidFill>
                  <a:prstDash val="solid"/>
                  <a:miter/>
                </a:ln>
              </p:spPr>
              <p:txBody>
                <a:bodyPr rtlCol="0" anchor="ctr"/>
                <a:lstStyle/>
                <a:p>
                  <a:endParaRPr lang="lv-LV" sz="2589">
                    <a:solidFill>
                      <a:srgbClr val="00CEEA"/>
                    </a:solidFill>
                  </a:endParaRPr>
                </a:p>
              </p:txBody>
            </p:sp>
            <p:sp>
              <p:nvSpPr>
                <p:cNvPr id="79" name="Freeform 79">
                  <a:extLst>
                    <a:ext uri="{FF2B5EF4-FFF2-40B4-BE49-F238E27FC236}">
                      <a16:creationId xmlns:a16="http://schemas.microsoft.com/office/drawing/2014/main" id="{FBA1B420-00F1-9A0D-AC46-BFE89C033FD0}"/>
                    </a:ext>
                  </a:extLst>
                </p:cNvPr>
                <p:cNvSpPr/>
                <p:nvPr/>
              </p:nvSpPr>
              <p:spPr>
                <a:xfrm>
                  <a:off x="5168054" y="2188641"/>
                  <a:ext cx="173198" cy="7156"/>
                </a:xfrm>
                <a:custGeom>
                  <a:avLst/>
                  <a:gdLst>
                    <a:gd name="connsiteX0" fmla="*/ 0 w 173198"/>
                    <a:gd name="connsiteY0" fmla="*/ 0 h 7156"/>
                    <a:gd name="connsiteX1" fmla="*/ 173199 w 173198"/>
                    <a:gd name="connsiteY1" fmla="*/ 0 h 7156"/>
                  </a:gdLst>
                  <a:ahLst/>
                  <a:cxnLst>
                    <a:cxn ang="0">
                      <a:pos x="connsiteX0" y="connsiteY0"/>
                    </a:cxn>
                    <a:cxn ang="0">
                      <a:pos x="connsiteX1" y="connsiteY1"/>
                    </a:cxn>
                  </a:cxnLst>
                  <a:rect l="l" t="t" r="r" b="b"/>
                  <a:pathLst>
                    <a:path w="173198" h="7156">
                      <a:moveTo>
                        <a:pt x="0" y="0"/>
                      </a:moveTo>
                      <a:lnTo>
                        <a:pt x="173199" y="0"/>
                      </a:lnTo>
                    </a:path>
                  </a:pathLst>
                </a:custGeom>
                <a:grpFill/>
                <a:ln w="28575" cap="flat">
                  <a:solidFill>
                    <a:srgbClr val="C1D82F"/>
                  </a:solidFill>
                  <a:prstDash val="solid"/>
                  <a:miter/>
                </a:ln>
              </p:spPr>
              <p:txBody>
                <a:bodyPr rtlCol="0" anchor="ctr"/>
                <a:lstStyle/>
                <a:p>
                  <a:endParaRPr lang="lv-LV" sz="2589">
                    <a:solidFill>
                      <a:srgbClr val="00CEEA"/>
                    </a:solidFill>
                  </a:endParaRPr>
                </a:p>
              </p:txBody>
            </p:sp>
          </p:grpSp>
        </p:grpSp>
        <p:grpSp>
          <p:nvGrpSpPr>
            <p:cNvPr id="26" name="Graphic 2">
              <a:extLst>
                <a:ext uri="{FF2B5EF4-FFF2-40B4-BE49-F238E27FC236}">
                  <a16:creationId xmlns:a16="http://schemas.microsoft.com/office/drawing/2014/main" id="{26C90626-0D84-054C-15B5-7DC42380913B}"/>
                </a:ext>
              </a:extLst>
            </p:cNvPr>
            <p:cNvGrpSpPr/>
            <p:nvPr/>
          </p:nvGrpSpPr>
          <p:grpSpPr>
            <a:xfrm>
              <a:off x="4614104" y="1565268"/>
              <a:ext cx="796571" cy="830925"/>
              <a:chOff x="4614104" y="1565268"/>
              <a:chExt cx="796571" cy="830925"/>
            </a:xfrm>
            <a:grpFill/>
          </p:grpSpPr>
          <p:grpSp>
            <p:nvGrpSpPr>
              <p:cNvPr id="27" name="Graphic 2">
                <a:extLst>
                  <a:ext uri="{FF2B5EF4-FFF2-40B4-BE49-F238E27FC236}">
                    <a16:creationId xmlns:a16="http://schemas.microsoft.com/office/drawing/2014/main" id="{11BFC803-1F9C-7C22-7CB1-03D85FF88A20}"/>
                  </a:ext>
                </a:extLst>
              </p:cNvPr>
              <p:cNvGrpSpPr/>
              <p:nvPr/>
            </p:nvGrpSpPr>
            <p:grpSpPr>
              <a:xfrm>
                <a:off x="4735773" y="1565268"/>
                <a:ext cx="674903" cy="218287"/>
                <a:chOff x="4735773" y="1565268"/>
                <a:chExt cx="674903" cy="218287"/>
              </a:xfrm>
              <a:grpFill/>
            </p:grpSpPr>
            <p:sp>
              <p:nvSpPr>
                <p:cNvPr id="72" name="Freeform 72">
                  <a:extLst>
                    <a:ext uri="{FF2B5EF4-FFF2-40B4-BE49-F238E27FC236}">
                      <a16:creationId xmlns:a16="http://schemas.microsoft.com/office/drawing/2014/main" id="{C63A2792-D7CD-798D-5F99-1251F7C64715}"/>
                    </a:ext>
                  </a:extLst>
                </p:cNvPr>
                <p:cNvSpPr/>
                <p:nvPr/>
              </p:nvSpPr>
              <p:spPr>
                <a:xfrm>
                  <a:off x="4735773" y="1565268"/>
                  <a:ext cx="674903" cy="218287"/>
                </a:xfrm>
                <a:custGeom>
                  <a:avLst/>
                  <a:gdLst>
                    <a:gd name="connsiteX0" fmla="*/ 674903 w 674903"/>
                    <a:gd name="connsiteY0" fmla="*/ 218288 h 218287"/>
                    <a:gd name="connsiteX1" fmla="*/ 674903 w 674903"/>
                    <a:gd name="connsiteY1" fmla="*/ 103776 h 218287"/>
                    <a:gd name="connsiteX2" fmla="*/ 674903 w 674903"/>
                    <a:gd name="connsiteY2" fmla="*/ 46520 h 218287"/>
                    <a:gd name="connsiteX3" fmla="*/ 628383 w 674903"/>
                    <a:gd name="connsiteY3" fmla="*/ 0 h 218287"/>
                    <a:gd name="connsiteX4" fmla="*/ 46520 w 674903"/>
                    <a:gd name="connsiteY4" fmla="*/ 0 h 218287"/>
                    <a:gd name="connsiteX5" fmla="*/ 0 w 674903"/>
                    <a:gd name="connsiteY5" fmla="*/ 46520 h 218287"/>
                    <a:gd name="connsiteX6" fmla="*/ 0 w 674903"/>
                    <a:gd name="connsiteY6" fmla="*/ 207552 h 218287"/>
                    <a:gd name="connsiteX7" fmla="*/ 294152 w 674903"/>
                    <a:gd name="connsiteY7" fmla="*/ 207552 h 218287"/>
                    <a:gd name="connsiteX8" fmla="*/ 588304 w 674903"/>
                    <a:gd name="connsiteY8" fmla="*/ 207552 h 21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903" h="218287">
                      <a:moveTo>
                        <a:pt x="674903" y="218288"/>
                      </a:moveTo>
                      <a:lnTo>
                        <a:pt x="674903" y="103776"/>
                      </a:lnTo>
                      <a:lnTo>
                        <a:pt x="674903" y="46520"/>
                      </a:lnTo>
                      <a:cubicBezTo>
                        <a:pt x="674903" y="20755"/>
                        <a:pt x="654148" y="0"/>
                        <a:pt x="628383" y="0"/>
                      </a:cubicBezTo>
                      <a:lnTo>
                        <a:pt x="46520" y="0"/>
                      </a:lnTo>
                      <a:cubicBezTo>
                        <a:pt x="20755" y="0"/>
                        <a:pt x="0" y="20755"/>
                        <a:pt x="0" y="46520"/>
                      </a:cubicBezTo>
                      <a:lnTo>
                        <a:pt x="0" y="207552"/>
                      </a:lnTo>
                      <a:lnTo>
                        <a:pt x="294152" y="207552"/>
                      </a:lnTo>
                      <a:lnTo>
                        <a:pt x="588304" y="207552"/>
                      </a:lnTo>
                    </a:path>
                  </a:pathLst>
                </a:custGeom>
                <a:grpFill/>
                <a:ln w="28575" cap="flat">
                  <a:solidFill>
                    <a:srgbClr val="C1D82F"/>
                  </a:solidFill>
                  <a:prstDash val="solid"/>
                  <a:miter/>
                </a:ln>
              </p:spPr>
              <p:txBody>
                <a:bodyPr rtlCol="0" anchor="ctr"/>
                <a:lstStyle/>
                <a:p>
                  <a:endParaRPr lang="lv-LV" sz="2589">
                    <a:solidFill>
                      <a:srgbClr val="00CEEA"/>
                    </a:solidFill>
                  </a:endParaRPr>
                </a:p>
              </p:txBody>
            </p:sp>
            <p:sp>
              <p:nvSpPr>
                <p:cNvPr id="73" name="Freeform 73">
                  <a:extLst>
                    <a:ext uri="{FF2B5EF4-FFF2-40B4-BE49-F238E27FC236}">
                      <a16:creationId xmlns:a16="http://schemas.microsoft.com/office/drawing/2014/main" id="{ECA6CD0E-6220-4222-EA7F-7B7F30408BCE}"/>
                    </a:ext>
                  </a:extLst>
                </p:cNvPr>
                <p:cNvSpPr/>
                <p:nvPr/>
              </p:nvSpPr>
              <p:spPr>
                <a:xfrm>
                  <a:off x="4838833" y="1651867"/>
                  <a:ext cx="7156" cy="120952"/>
                </a:xfrm>
                <a:custGeom>
                  <a:avLst/>
                  <a:gdLst>
                    <a:gd name="connsiteX0" fmla="*/ 0 w 7156"/>
                    <a:gd name="connsiteY0" fmla="*/ 0 h 120952"/>
                    <a:gd name="connsiteX1" fmla="*/ 0 w 7156"/>
                    <a:gd name="connsiteY1" fmla="*/ 120953 h 120952"/>
                  </a:gdLst>
                  <a:ahLst/>
                  <a:cxnLst>
                    <a:cxn ang="0">
                      <a:pos x="connsiteX0" y="connsiteY0"/>
                    </a:cxn>
                    <a:cxn ang="0">
                      <a:pos x="connsiteX1" y="connsiteY1"/>
                    </a:cxn>
                  </a:cxnLst>
                  <a:rect l="l" t="t" r="r" b="b"/>
                  <a:pathLst>
                    <a:path w="7156" h="120952">
                      <a:moveTo>
                        <a:pt x="0" y="0"/>
                      </a:moveTo>
                      <a:lnTo>
                        <a:pt x="0" y="120953"/>
                      </a:lnTo>
                    </a:path>
                  </a:pathLst>
                </a:custGeom>
                <a:grpFill/>
                <a:ln w="28575" cap="flat">
                  <a:solidFill>
                    <a:srgbClr val="C1D82F"/>
                  </a:solidFill>
                  <a:prstDash val="solid"/>
                  <a:miter/>
                </a:ln>
              </p:spPr>
              <p:txBody>
                <a:bodyPr rtlCol="0" anchor="ctr"/>
                <a:lstStyle/>
                <a:p>
                  <a:endParaRPr lang="lv-LV" sz="2589">
                    <a:solidFill>
                      <a:srgbClr val="00CEEA"/>
                    </a:solidFill>
                  </a:endParaRPr>
                </a:p>
              </p:txBody>
            </p:sp>
            <p:sp>
              <p:nvSpPr>
                <p:cNvPr id="74" name="Freeform 74">
                  <a:extLst>
                    <a:ext uri="{FF2B5EF4-FFF2-40B4-BE49-F238E27FC236}">
                      <a16:creationId xmlns:a16="http://schemas.microsoft.com/office/drawing/2014/main" id="{F99CABCC-94DF-54ED-00FA-7F6D5526611F}"/>
                    </a:ext>
                  </a:extLst>
                </p:cNvPr>
                <p:cNvSpPr/>
                <p:nvPr/>
              </p:nvSpPr>
              <p:spPr>
                <a:xfrm>
                  <a:off x="4977679" y="1651867"/>
                  <a:ext cx="7156" cy="120952"/>
                </a:xfrm>
                <a:custGeom>
                  <a:avLst/>
                  <a:gdLst>
                    <a:gd name="connsiteX0" fmla="*/ 0 w 7156"/>
                    <a:gd name="connsiteY0" fmla="*/ 0 h 120952"/>
                    <a:gd name="connsiteX1" fmla="*/ 0 w 7156"/>
                    <a:gd name="connsiteY1" fmla="*/ 120953 h 120952"/>
                  </a:gdLst>
                  <a:ahLst/>
                  <a:cxnLst>
                    <a:cxn ang="0">
                      <a:pos x="connsiteX0" y="connsiteY0"/>
                    </a:cxn>
                    <a:cxn ang="0">
                      <a:pos x="connsiteX1" y="connsiteY1"/>
                    </a:cxn>
                  </a:cxnLst>
                  <a:rect l="l" t="t" r="r" b="b"/>
                  <a:pathLst>
                    <a:path w="7156" h="120952">
                      <a:moveTo>
                        <a:pt x="0" y="0"/>
                      </a:moveTo>
                      <a:lnTo>
                        <a:pt x="0" y="120953"/>
                      </a:lnTo>
                    </a:path>
                  </a:pathLst>
                </a:custGeom>
                <a:grpFill/>
                <a:ln w="28575" cap="flat">
                  <a:solidFill>
                    <a:srgbClr val="C1D82F"/>
                  </a:solidFill>
                  <a:prstDash val="solid"/>
                  <a:miter/>
                </a:ln>
              </p:spPr>
              <p:txBody>
                <a:bodyPr rtlCol="0" anchor="ctr"/>
                <a:lstStyle/>
                <a:p>
                  <a:endParaRPr lang="lv-LV" sz="2589">
                    <a:solidFill>
                      <a:srgbClr val="00CEEA"/>
                    </a:solidFill>
                  </a:endParaRPr>
                </a:p>
              </p:txBody>
            </p:sp>
          </p:grpSp>
          <p:grpSp>
            <p:nvGrpSpPr>
              <p:cNvPr id="29" name="Graphic 2">
                <a:extLst>
                  <a:ext uri="{FF2B5EF4-FFF2-40B4-BE49-F238E27FC236}">
                    <a16:creationId xmlns:a16="http://schemas.microsoft.com/office/drawing/2014/main" id="{935DA131-27F0-1BAB-5EC5-0581709787DE}"/>
                  </a:ext>
                </a:extLst>
              </p:cNvPr>
              <p:cNvGrpSpPr/>
              <p:nvPr/>
            </p:nvGrpSpPr>
            <p:grpSpPr>
              <a:xfrm>
                <a:off x="4649173" y="1773536"/>
                <a:ext cx="347829" cy="206836"/>
                <a:chOff x="4649173" y="1773536"/>
                <a:chExt cx="347829" cy="206836"/>
              </a:xfrm>
              <a:grpFill/>
            </p:grpSpPr>
            <p:sp>
              <p:nvSpPr>
                <p:cNvPr id="69" name="Freeform 69">
                  <a:extLst>
                    <a:ext uri="{FF2B5EF4-FFF2-40B4-BE49-F238E27FC236}">
                      <a16:creationId xmlns:a16="http://schemas.microsoft.com/office/drawing/2014/main" id="{423D926C-8E86-9D17-18C1-2E2D3DCFFC16}"/>
                    </a:ext>
                  </a:extLst>
                </p:cNvPr>
                <p:cNvSpPr/>
                <p:nvPr/>
              </p:nvSpPr>
              <p:spPr>
                <a:xfrm>
                  <a:off x="4649173" y="1773536"/>
                  <a:ext cx="241906" cy="206836"/>
                </a:xfrm>
                <a:custGeom>
                  <a:avLst/>
                  <a:gdLst>
                    <a:gd name="connsiteX0" fmla="*/ 241906 w 241906"/>
                    <a:gd name="connsiteY0" fmla="*/ 206837 h 206836"/>
                    <a:gd name="connsiteX1" fmla="*/ 46520 w 241906"/>
                    <a:gd name="connsiteY1" fmla="*/ 206837 h 206836"/>
                    <a:gd name="connsiteX2" fmla="*/ 0 w 241906"/>
                    <a:gd name="connsiteY2" fmla="*/ 160316 h 206836"/>
                    <a:gd name="connsiteX3" fmla="*/ 0 w 241906"/>
                    <a:gd name="connsiteY3" fmla="*/ 46520 h 206836"/>
                    <a:gd name="connsiteX4" fmla="*/ 46520 w 241906"/>
                    <a:gd name="connsiteY4" fmla="*/ 0 h 206836"/>
                    <a:gd name="connsiteX5" fmla="*/ 86600 w 241906"/>
                    <a:gd name="connsiteY5" fmla="*/ 0 h 20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06" h="206836">
                      <a:moveTo>
                        <a:pt x="241906" y="206837"/>
                      </a:moveTo>
                      <a:lnTo>
                        <a:pt x="46520" y="206837"/>
                      </a:lnTo>
                      <a:cubicBezTo>
                        <a:pt x="20755" y="206837"/>
                        <a:pt x="0" y="186081"/>
                        <a:pt x="0" y="160316"/>
                      </a:cubicBezTo>
                      <a:lnTo>
                        <a:pt x="0" y="46520"/>
                      </a:lnTo>
                      <a:cubicBezTo>
                        <a:pt x="0" y="20755"/>
                        <a:pt x="20755" y="0"/>
                        <a:pt x="46520" y="0"/>
                      </a:cubicBezTo>
                      <a:lnTo>
                        <a:pt x="86600" y="0"/>
                      </a:lnTo>
                    </a:path>
                  </a:pathLst>
                </a:custGeom>
                <a:grpFill/>
                <a:ln w="28575" cap="flat">
                  <a:solidFill>
                    <a:srgbClr val="C1D82F"/>
                  </a:solidFill>
                  <a:prstDash val="solid"/>
                  <a:miter/>
                </a:ln>
              </p:spPr>
              <p:txBody>
                <a:bodyPr rtlCol="0" anchor="ctr"/>
                <a:lstStyle/>
                <a:p>
                  <a:endParaRPr lang="lv-LV" sz="2589">
                    <a:solidFill>
                      <a:srgbClr val="00CEEA"/>
                    </a:solidFill>
                  </a:endParaRPr>
                </a:p>
              </p:txBody>
            </p:sp>
            <p:sp>
              <p:nvSpPr>
                <p:cNvPr id="70" name="Freeform 70">
                  <a:extLst>
                    <a:ext uri="{FF2B5EF4-FFF2-40B4-BE49-F238E27FC236}">
                      <a16:creationId xmlns:a16="http://schemas.microsoft.com/office/drawing/2014/main" id="{CBD09A66-76FF-75DA-E7BB-11C3CCECCD5D}"/>
                    </a:ext>
                  </a:extLst>
                </p:cNvPr>
                <p:cNvSpPr/>
                <p:nvPr/>
              </p:nvSpPr>
              <p:spPr>
                <a:xfrm>
                  <a:off x="4752234" y="1859420"/>
                  <a:ext cx="7156" cy="120952"/>
                </a:xfrm>
                <a:custGeom>
                  <a:avLst/>
                  <a:gdLst>
                    <a:gd name="connsiteX0" fmla="*/ 0 w 7156"/>
                    <a:gd name="connsiteY0" fmla="*/ 0 h 120952"/>
                    <a:gd name="connsiteX1" fmla="*/ 0 w 7156"/>
                    <a:gd name="connsiteY1" fmla="*/ 120953 h 120952"/>
                  </a:gdLst>
                  <a:ahLst/>
                  <a:cxnLst>
                    <a:cxn ang="0">
                      <a:pos x="connsiteX0" y="connsiteY0"/>
                    </a:cxn>
                    <a:cxn ang="0">
                      <a:pos x="connsiteX1" y="connsiteY1"/>
                    </a:cxn>
                  </a:cxnLst>
                  <a:rect l="l" t="t" r="r" b="b"/>
                  <a:pathLst>
                    <a:path w="7156" h="120952">
                      <a:moveTo>
                        <a:pt x="0" y="0"/>
                      </a:moveTo>
                      <a:lnTo>
                        <a:pt x="0" y="120953"/>
                      </a:lnTo>
                    </a:path>
                  </a:pathLst>
                </a:custGeom>
                <a:grpFill/>
                <a:ln w="28575" cap="flat">
                  <a:solidFill>
                    <a:srgbClr val="C1D82F"/>
                  </a:solidFill>
                  <a:prstDash val="solid"/>
                  <a:miter/>
                </a:ln>
              </p:spPr>
              <p:txBody>
                <a:bodyPr rtlCol="0" anchor="ctr"/>
                <a:lstStyle/>
                <a:p>
                  <a:endParaRPr lang="lv-LV" sz="2589">
                    <a:solidFill>
                      <a:srgbClr val="00CEEA"/>
                    </a:solidFill>
                  </a:endParaRPr>
                </a:p>
              </p:txBody>
            </p:sp>
            <p:sp>
              <p:nvSpPr>
                <p:cNvPr id="71" name="Freeform 71">
                  <a:extLst>
                    <a:ext uri="{FF2B5EF4-FFF2-40B4-BE49-F238E27FC236}">
                      <a16:creationId xmlns:a16="http://schemas.microsoft.com/office/drawing/2014/main" id="{876CF25F-7202-79C2-EB16-E0B6650B46C0}"/>
                    </a:ext>
                  </a:extLst>
                </p:cNvPr>
                <p:cNvSpPr/>
                <p:nvPr/>
              </p:nvSpPr>
              <p:spPr>
                <a:xfrm>
                  <a:off x="4891079" y="1859420"/>
                  <a:ext cx="105923" cy="120952"/>
                </a:xfrm>
                <a:custGeom>
                  <a:avLst/>
                  <a:gdLst>
                    <a:gd name="connsiteX0" fmla="*/ 0 w 105923"/>
                    <a:gd name="connsiteY0" fmla="*/ 0 h 120952"/>
                    <a:gd name="connsiteX1" fmla="*/ 0 w 105923"/>
                    <a:gd name="connsiteY1" fmla="*/ 120953 h 120952"/>
                    <a:gd name="connsiteX2" fmla="*/ 105923 w 105923"/>
                    <a:gd name="connsiteY2" fmla="*/ 120953 h 120952"/>
                  </a:gdLst>
                  <a:ahLst/>
                  <a:cxnLst>
                    <a:cxn ang="0">
                      <a:pos x="connsiteX0" y="connsiteY0"/>
                    </a:cxn>
                    <a:cxn ang="0">
                      <a:pos x="connsiteX1" y="connsiteY1"/>
                    </a:cxn>
                    <a:cxn ang="0">
                      <a:pos x="connsiteX2" y="connsiteY2"/>
                    </a:cxn>
                  </a:cxnLst>
                  <a:rect l="l" t="t" r="r" b="b"/>
                  <a:pathLst>
                    <a:path w="105923" h="120952">
                      <a:moveTo>
                        <a:pt x="0" y="0"/>
                      </a:moveTo>
                      <a:lnTo>
                        <a:pt x="0" y="120953"/>
                      </a:lnTo>
                      <a:lnTo>
                        <a:pt x="105923" y="120953"/>
                      </a:lnTo>
                    </a:path>
                  </a:pathLst>
                </a:custGeom>
                <a:grpFill/>
                <a:ln w="28575" cap="flat">
                  <a:solidFill>
                    <a:srgbClr val="C1D82F"/>
                  </a:solidFill>
                  <a:prstDash val="solid"/>
                  <a:miter/>
                </a:ln>
              </p:spPr>
              <p:txBody>
                <a:bodyPr rtlCol="0" anchor="ctr"/>
                <a:lstStyle/>
                <a:p>
                  <a:endParaRPr lang="lv-LV" sz="2589">
                    <a:solidFill>
                      <a:srgbClr val="00CEEA"/>
                    </a:solidFill>
                  </a:endParaRPr>
                </a:p>
              </p:txBody>
            </p:sp>
          </p:grpSp>
          <p:grpSp>
            <p:nvGrpSpPr>
              <p:cNvPr id="61" name="Graphic 2">
                <a:extLst>
                  <a:ext uri="{FF2B5EF4-FFF2-40B4-BE49-F238E27FC236}">
                    <a16:creationId xmlns:a16="http://schemas.microsoft.com/office/drawing/2014/main" id="{0B2B065F-B069-7BC8-393E-7BD1A7F2B2F8}"/>
                  </a:ext>
                </a:extLst>
              </p:cNvPr>
              <p:cNvGrpSpPr/>
              <p:nvPr/>
            </p:nvGrpSpPr>
            <p:grpSpPr>
              <a:xfrm>
                <a:off x="4735057" y="1980373"/>
                <a:ext cx="225444" cy="208268"/>
                <a:chOff x="4735057" y="1980373"/>
                <a:chExt cx="225444" cy="208268"/>
              </a:xfrm>
              <a:grpFill/>
            </p:grpSpPr>
            <p:sp>
              <p:nvSpPr>
                <p:cNvPr id="67" name="Freeform 67">
                  <a:extLst>
                    <a:ext uri="{FF2B5EF4-FFF2-40B4-BE49-F238E27FC236}">
                      <a16:creationId xmlns:a16="http://schemas.microsoft.com/office/drawing/2014/main" id="{BC24FD38-4660-681B-9FC2-B4EAFAB76D49}"/>
                    </a:ext>
                  </a:extLst>
                </p:cNvPr>
                <p:cNvSpPr/>
                <p:nvPr/>
              </p:nvSpPr>
              <p:spPr>
                <a:xfrm>
                  <a:off x="4735057" y="1980373"/>
                  <a:ext cx="225444" cy="208268"/>
                </a:xfrm>
                <a:custGeom>
                  <a:avLst/>
                  <a:gdLst>
                    <a:gd name="connsiteX0" fmla="*/ 0 w 225444"/>
                    <a:gd name="connsiteY0" fmla="*/ 0 h 208268"/>
                    <a:gd name="connsiteX1" fmla="*/ 0 w 225444"/>
                    <a:gd name="connsiteY1" fmla="*/ 208268 h 208268"/>
                    <a:gd name="connsiteX2" fmla="*/ 121669 w 225444"/>
                    <a:gd name="connsiteY2" fmla="*/ 208268 h 208268"/>
                    <a:gd name="connsiteX3" fmla="*/ 225445 w 225444"/>
                    <a:gd name="connsiteY3" fmla="*/ 208268 h 208268"/>
                  </a:gdLst>
                  <a:ahLst/>
                  <a:cxnLst>
                    <a:cxn ang="0">
                      <a:pos x="connsiteX0" y="connsiteY0"/>
                    </a:cxn>
                    <a:cxn ang="0">
                      <a:pos x="connsiteX1" y="connsiteY1"/>
                    </a:cxn>
                    <a:cxn ang="0">
                      <a:pos x="connsiteX2" y="connsiteY2"/>
                    </a:cxn>
                    <a:cxn ang="0">
                      <a:pos x="connsiteX3" y="connsiteY3"/>
                    </a:cxn>
                  </a:cxnLst>
                  <a:rect l="l" t="t" r="r" b="b"/>
                  <a:pathLst>
                    <a:path w="225444" h="208268">
                      <a:moveTo>
                        <a:pt x="0" y="0"/>
                      </a:moveTo>
                      <a:lnTo>
                        <a:pt x="0" y="208268"/>
                      </a:lnTo>
                      <a:lnTo>
                        <a:pt x="121669" y="208268"/>
                      </a:lnTo>
                      <a:lnTo>
                        <a:pt x="225445" y="208268"/>
                      </a:lnTo>
                    </a:path>
                  </a:pathLst>
                </a:custGeom>
                <a:grpFill/>
                <a:ln w="28575" cap="flat">
                  <a:solidFill>
                    <a:srgbClr val="C1D82F"/>
                  </a:solidFill>
                  <a:prstDash val="solid"/>
                  <a:miter/>
                </a:ln>
              </p:spPr>
              <p:txBody>
                <a:bodyPr rtlCol="0" anchor="ctr"/>
                <a:lstStyle/>
                <a:p>
                  <a:endParaRPr lang="lv-LV" sz="2589">
                    <a:solidFill>
                      <a:srgbClr val="00CEEA"/>
                    </a:solidFill>
                  </a:endParaRPr>
                </a:p>
              </p:txBody>
            </p:sp>
            <p:sp>
              <p:nvSpPr>
                <p:cNvPr id="68" name="Freeform 68">
                  <a:extLst>
                    <a:ext uri="{FF2B5EF4-FFF2-40B4-BE49-F238E27FC236}">
                      <a16:creationId xmlns:a16="http://schemas.microsoft.com/office/drawing/2014/main" id="{7B65689F-6643-222A-5274-76A37D8F797F}"/>
                    </a:ext>
                  </a:extLst>
                </p:cNvPr>
                <p:cNvSpPr/>
                <p:nvPr/>
              </p:nvSpPr>
              <p:spPr>
                <a:xfrm>
                  <a:off x="4838833" y="2066972"/>
                  <a:ext cx="7156" cy="121668"/>
                </a:xfrm>
                <a:custGeom>
                  <a:avLst/>
                  <a:gdLst>
                    <a:gd name="connsiteX0" fmla="*/ 0 w 7156"/>
                    <a:gd name="connsiteY0" fmla="*/ 0 h 121668"/>
                    <a:gd name="connsiteX1" fmla="*/ 0 w 7156"/>
                    <a:gd name="connsiteY1" fmla="*/ 121669 h 121668"/>
                  </a:gdLst>
                  <a:ahLst/>
                  <a:cxnLst>
                    <a:cxn ang="0">
                      <a:pos x="connsiteX0" y="connsiteY0"/>
                    </a:cxn>
                    <a:cxn ang="0">
                      <a:pos x="connsiteX1" y="connsiteY1"/>
                    </a:cxn>
                  </a:cxnLst>
                  <a:rect l="l" t="t" r="r" b="b"/>
                  <a:pathLst>
                    <a:path w="7156" h="121668">
                      <a:moveTo>
                        <a:pt x="0" y="0"/>
                      </a:moveTo>
                      <a:lnTo>
                        <a:pt x="0" y="121669"/>
                      </a:lnTo>
                    </a:path>
                  </a:pathLst>
                </a:custGeom>
                <a:grpFill/>
                <a:ln w="28575" cap="flat">
                  <a:solidFill>
                    <a:srgbClr val="C1D82F"/>
                  </a:solidFill>
                  <a:prstDash val="solid"/>
                  <a:miter/>
                </a:ln>
              </p:spPr>
              <p:txBody>
                <a:bodyPr rtlCol="0" anchor="ctr"/>
                <a:lstStyle/>
                <a:p>
                  <a:endParaRPr lang="lv-LV" sz="2589">
                    <a:solidFill>
                      <a:srgbClr val="00CEEA"/>
                    </a:solidFill>
                  </a:endParaRPr>
                </a:p>
              </p:txBody>
            </p:sp>
          </p:grpSp>
          <p:grpSp>
            <p:nvGrpSpPr>
              <p:cNvPr id="63" name="Graphic 2">
                <a:extLst>
                  <a:ext uri="{FF2B5EF4-FFF2-40B4-BE49-F238E27FC236}">
                    <a16:creationId xmlns:a16="http://schemas.microsoft.com/office/drawing/2014/main" id="{5F9282CE-F240-84F2-5157-6C6733D90AFE}"/>
                  </a:ext>
                </a:extLst>
              </p:cNvPr>
              <p:cNvGrpSpPr/>
              <p:nvPr/>
            </p:nvGrpSpPr>
            <p:grpSpPr>
              <a:xfrm>
                <a:off x="4614104" y="2188641"/>
                <a:ext cx="450173" cy="207552"/>
                <a:chOff x="4614104" y="2188641"/>
                <a:chExt cx="450173" cy="207552"/>
              </a:xfrm>
              <a:grpFill/>
            </p:grpSpPr>
            <p:sp>
              <p:nvSpPr>
                <p:cNvPr id="64" name="Freeform 64">
                  <a:extLst>
                    <a:ext uri="{FF2B5EF4-FFF2-40B4-BE49-F238E27FC236}">
                      <a16:creationId xmlns:a16="http://schemas.microsoft.com/office/drawing/2014/main" id="{DD74D723-4974-C770-9912-7614CA092104}"/>
                    </a:ext>
                  </a:extLst>
                </p:cNvPr>
                <p:cNvSpPr/>
                <p:nvPr/>
              </p:nvSpPr>
              <p:spPr>
                <a:xfrm>
                  <a:off x="4614104" y="2188641"/>
                  <a:ext cx="450173" cy="206836"/>
                </a:xfrm>
                <a:custGeom>
                  <a:avLst/>
                  <a:gdLst>
                    <a:gd name="connsiteX0" fmla="*/ 120953 w 450173"/>
                    <a:gd name="connsiteY0" fmla="*/ 0 h 206836"/>
                    <a:gd name="connsiteX1" fmla="*/ 46520 w 450173"/>
                    <a:gd name="connsiteY1" fmla="*/ 0 h 206836"/>
                    <a:gd name="connsiteX2" fmla="*/ 0 w 450173"/>
                    <a:gd name="connsiteY2" fmla="*/ 46520 h 206836"/>
                    <a:gd name="connsiteX3" fmla="*/ 0 w 450173"/>
                    <a:gd name="connsiteY3" fmla="*/ 160316 h 206836"/>
                    <a:gd name="connsiteX4" fmla="*/ 46520 w 450173"/>
                    <a:gd name="connsiteY4" fmla="*/ 206837 h 206836"/>
                    <a:gd name="connsiteX5" fmla="*/ 294152 w 450173"/>
                    <a:gd name="connsiteY5" fmla="*/ 206837 h 206836"/>
                    <a:gd name="connsiteX6" fmla="*/ 450174 w 450173"/>
                    <a:gd name="connsiteY6" fmla="*/ 206837 h 20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173" h="206836">
                      <a:moveTo>
                        <a:pt x="120953" y="0"/>
                      </a:moveTo>
                      <a:lnTo>
                        <a:pt x="46520" y="0"/>
                      </a:lnTo>
                      <a:cubicBezTo>
                        <a:pt x="20755" y="0"/>
                        <a:pt x="0" y="20755"/>
                        <a:pt x="0" y="46520"/>
                      </a:cubicBezTo>
                      <a:lnTo>
                        <a:pt x="0" y="160316"/>
                      </a:lnTo>
                      <a:cubicBezTo>
                        <a:pt x="0" y="186081"/>
                        <a:pt x="20755" y="206837"/>
                        <a:pt x="46520" y="206837"/>
                      </a:cubicBezTo>
                      <a:lnTo>
                        <a:pt x="294152" y="206837"/>
                      </a:lnTo>
                      <a:lnTo>
                        <a:pt x="450174" y="206837"/>
                      </a:lnTo>
                    </a:path>
                  </a:pathLst>
                </a:custGeom>
                <a:grpFill/>
                <a:ln w="28575" cap="flat">
                  <a:solidFill>
                    <a:srgbClr val="C1D82F"/>
                  </a:solidFill>
                  <a:prstDash val="solid"/>
                  <a:miter/>
                </a:ln>
              </p:spPr>
              <p:txBody>
                <a:bodyPr rtlCol="0" anchor="ctr"/>
                <a:lstStyle/>
                <a:p>
                  <a:endParaRPr lang="lv-LV" sz="2589">
                    <a:solidFill>
                      <a:srgbClr val="00CEEA"/>
                    </a:solidFill>
                  </a:endParaRPr>
                </a:p>
              </p:txBody>
            </p:sp>
            <p:sp>
              <p:nvSpPr>
                <p:cNvPr id="65" name="Freeform 65">
                  <a:extLst>
                    <a:ext uri="{FF2B5EF4-FFF2-40B4-BE49-F238E27FC236}">
                      <a16:creationId xmlns:a16="http://schemas.microsoft.com/office/drawing/2014/main" id="{3076B6A6-FB51-7168-E8A6-2829B5F32553}"/>
                    </a:ext>
                  </a:extLst>
                </p:cNvPr>
                <p:cNvSpPr/>
                <p:nvPr/>
              </p:nvSpPr>
              <p:spPr>
                <a:xfrm>
                  <a:off x="4717880" y="2275240"/>
                  <a:ext cx="7156" cy="120952"/>
                </a:xfrm>
                <a:custGeom>
                  <a:avLst/>
                  <a:gdLst>
                    <a:gd name="connsiteX0" fmla="*/ 0 w 7156"/>
                    <a:gd name="connsiteY0" fmla="*/ 0 h 120952"/>
                    <a:gd name="connsiteX1" fmla="*/ 0 w 7156"/>
                    <a:gd name="connsiteY1" fmla="*/ 120953 h 120952"/>
                  </a:gdLst>
                  <a:ahLst/>
                  <a:cxnLst>
                    <a:cxn ang="0">
                      <a:pos x="connsiteX0" y="connsiteY0"/>
                    </a:cxn>
                    <a:cxn ang="0">
                      <a:pos x="connsiteX1" y="connsiteY1"/>
                    </a:cxn>
                  </a:cxnLst>
                  <a:rect l="l" t="t" r="r" b="b"/>
                  <a:pathLst>
                    <a:path w="7156" h="120952">
                      <a:moveTo>
                        <a:pt x="0" y="0"/>
                      </a:moveTo>
                      <a:lnTo>
                        <a:pt x="0" y="120953"/>
                      </a:lnTo>
                    </a:path>
                  </a:pathLst>
                </a:custGeom>
                <a:grpFill/>
                <a:ln w="28575" cap="flat">
                  <a:solidFill>
                    <a:srgbClr val="C1D82F"/>
                  </a:solidFill>
                  <a:prstDash val="solid"/>
                  <a:miter/>
                </a:ln>
              </p:spPr>
              <p:txBody>
                <a:bodyPr rtlCol="0" anchor="ctr"/>
                <a:lstStyle/>
                <a:p>
                  <a:endParaRPr lang="lv-LV" sz="2589">
                    <a:solidFill>
                      <a:srgbClr val="00CEEA"/>
                    </a:solidFill>
                  </a:endParaRPr>
                </a:p>
              </p:txBody>
            </p:sp>
            <p:sp>
              <p:nvSpPr>
                <p:cNvPr id="66" name="Freeform 66">
                  <a:extLst>
                    <a:ext uri="{FF2B5EF4-FFF2-40B4-BE49-F238E27FC236}">
                      <a16:creationId xmlns:a16="http://schemas.microsoft.com/office/drawing/2014/main" id="{39D51E0A-528C-4C0E-F612-59A5B274BEF2}"/>
                    </a:ext>
                  </a:extLst>
                </p:cNvPr>
                <p:cNvSpPr/>
                <p:nvPr/>
              </p:nvSpPr>
              <p:spPr>
                <a:xfrm>
                  <a:off x="4856726" y="2275240"/>
                  <a:ext cx="7156" cy="120952"/>
                </a:xfrm>
                <a:custGeom>
                  <a:avLst/>
                  <a:gdLst>
                    <a:gd name="connsiteX0" fmla="*/ 0 w 7156"/>
                    <a:gd name="connsiteY0" fmla="*/ 0 h 120952"/>
                    <a:gd name="connsiteX1" fmla="*/ 0 w 7156"/>
                    <a:gd name="connsiteY1" fmla="*/ 120953 h 120952"/>
                  </a:gdLst>
                  <a:ahLst/>
                  <a:cxnLst>
                    <a:cxn ang="0">
                      <a:pos x="connsiteX0" y="connsiteY0"/>
                    </a:cxn>
                    <a:cxn ang="0">
                      <a:pos x="connsiteX1" y="connsiteY1"/>
                    </a:cxn>
                  </a:cxnLst>
                  <a:rect l="l" t="t" r="r" b="b"/>
                  <a:pathLst>
                    <a:path w="7156" h="120952">
                      <a:moveTo>
                        <a:pt x="0" y="0"/>
                      </a:moveTo>
                      <a:lnTo>
                        <a:pt x="0" y="120953"/>
                      </a:lnTo>
                    </a:path>
                  </a:pathLst>
                </a:custGeom>
                <a:grpFill/>
                <a:ln w="28575" cap="flat">
                  <a:solidFill>
                    <a:srgbClr val="C1D82F"/>
                  </a:solidFill>
                  <a:prstDash val="solid"/>
                  <a:miter/>
                </a:ln>
              </p:spPr>
              <p:txBody>
                <a:bodyPr rtlCol="0" anchor="ctr"/>
                <a:lstStyle/>
                <a:p>
                  <a:endParaRPr lang="lv-LV" sz="2589">
                    <a:solidFill>
                      <a:srgbClr val="00CEEA"/>
                    </a:solidFill>
                  </a:endParaRPr>
                </a:p>
              </p:txBody>
            </p:sp>
          </p:grpSp>
        </p:grpSp>
      </p:grpSp>
      <p:sp>
        <p:nvSpPr>
          <p:cNvPr id="4" name="Title 2">
            <a:extLst>
              <a:ext uri="{FF2B5EF4-FFF2-40B4-BE49-F238E27FC236}">
                <a16:creationId xmlns:a16="http://schemas.microsoft.com/office/drawing/2014/main" id="{C89145B4-616B-21A3-69FD-BC743B8E97B7}"/>
              </a:ext>
            </a:extLst>
          </p:cNvPr>
          <p:cNvSpPr txBox="1">
            <a:spLocks/>
          </p:cNvSpPr>
          <p:nvPr/>
        </p:nvSpPr>
        <p:spPr>
          <a:xfrm>
            <a:off x="3202192" y="5622851"/>
            <a:ext cx="4861583" cy="1888468"/>
          </a:xfrm>
          <a:prstGeom prst="rect">
            <a:avLst/>
          </a:prstGeom>
          <a:noFill/>
          <a:ln>
            <a:noFill/>
          </a:ln>
        </p:spPr>
        <p:txBody>
          <a:bodyPr spcFirstLastPara="1" vert="horz" wrap="square" lIns="150756" tIns="75357" rIns="150756" bIns="75357" rtlCol="0" anchor="ctr" anchorCtr="0">
            <a:noAutofit/>
          </a:bodyPr>
          <a:lstStyle>
            <a:lvl1pPr lvl="0" algn="l" defTabSz="914400" rtl="0" eaLnBrk="1" latinLnBrk="0" hangingPunct="1">
              <a:lnSpc>
                <a:spcPct val="90000"/>
              </a:lnSpc>
              <a:spcBef>
                <a:spcPts val="0"/>
              </a:spcBef>
              <a:spcAft>
                <a:spcPts val="0"/>
              </a:spcAft>
              <a:buClr>
                <a:schemeClr val="dk1"/>
              </a:buClr>
              <a:buSzPts val="4400"/>
              <a:buFont typeface="Century Gothic"/>
              <a:buNone/>
              <a:defRPr sz="4400" b="1" i="0" kern="1200" cap="none">
                <a:solidFill>
                  <a:schemeClr val="tx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defTabSz="1507846">
              <a:lnSpc>
                <a:spcPct val="100000"/>
              </a:lnSpc>
              <a:buClr>
                <a:srgbClr val="00467F"/>
              </a:buClr>
              <a:defRPr/>
            </a:pPr>
            <a:r>
              <a:rPr lang="lv-LV" sz="2309" b="0" dirty="0">
                <a:solidFill>
                  <a:srgbClr val="FFFFFF"/>
                </a:solidFill>
                <a:ea typeface="Calibri" panose="020F0502020204030204" pitchFamily="34" charset="0"/>
                <a:cs typeface="Calibri" panose="020F0502020204030204" pitchFamily="34" charset="0"/>
              </a:rPr>
              <a:t>Uzņēmums netiek ierobežots ar nodrošinājumu un tā vērtēšanu </a:t>
            </a:r>
            <a:endParaRPr lang="lv-LV" sz="2309" b="0" dirty="0">
              <a:solidFill>
                <a:srgbClr val="FFFFFF"/>
              </a:solidFill>
              <a:ea typeface="Calibri" panose="020F0502020204030204" pitchFamily="34" charset="0"/>
            </a:endParaRPr>
          </a:p>
        </p:txBody>
      </p:sp>
      <p:sp>
        <p:nvSpPr>
          <p:cNvPr id="5" name="TextBox 4">
            <a:extLst>
              <a:ext uri="{FF2B5EF4-FFF2-40B4-BE49-F238E27FC236}">
                <a16:creationId xmlns:a16="http://schemas.microsoft.com/office/drawing/2014/main" id="{85EB62C4-0590-8D84-536C-EFB3ABF7E8A7}"/>
              </a:ext>
            </a:extLst>
          </p:cNvPr>
          <p:cNvSpPr txBox="1"/>
          <p:nvPr/>
        </p:nvSpPr>
        <p:spPr>
          <a:xfrm>
            <a:off x="9617445" y="8693030"/>
            <a:ext cx="9463037" cy="3036216"/>
          </a:xfrm>
          <a:prstGeom prst="rect">
            <a:avLst/>
          </a:prstGeom>
          <a:noFill/>
        </p:spPr>
        <p:txBody>
          <a:bodyPr wrap="square">
            <a:spAutoFit/>
          </a:bodyPr>
          <a:lstStyle/>
          <a:p>
            <a:pPr marL="282721" indent="-282721" defTabSz="1507846">
              <a:lnSpc>
                <a:spcPct val="120000"/>
              </a:lnSpc>
              <a:buFont typeface="Arial" panose="020B0604020202020204" pitchFamily="34" charset="0"/>
              <a:buChar char="•"/>
              <a:defRPr/>
            </a:pPr>
            <a:r>
              <a:rPr lang="lv-LV" sz="2309" dirty="0">
                <a:latin typeface="Century Gothic" panose="020F0302020204030204"/>
              </a:rPr>
              <a:t>Biznesa uzsācējiem un MVU palielināts maksimālais aizdevuma apmērs – līdz </a:t>
            </a:r>
            <a:r>
              <a:rPr lang="lv-LV" sz="2309" b="1" dirty="0">
                <a:latin typeface="Century Gothic" panose="020F0302020204030204"/>
              </a:rPr>
              <a:t>250 000 EUR</a:t>
            </a:r>
          </a:p>
          <a:p>
            <a:pPr marL="282721" indent="-282721" defTabSz="1507846">
              <a:lnSpc>
                <a:spcPct val="120000"/>
              </a:lnSpc>
              <a:buFont typeface="Arial" panose="020B0604020202020204" pitchFamily="34" charset="0"/>
              <a:buChar char="•"/>
              <a:defRPr/>
            </a:pPr>
            <a:r>
              <a:rPr lang="lv-LV" sz="2309" dirty="0">
                <a:latin typeface="Century Gothic" panose="020F0302020204030204"/>
              </a:rPr>
              <a:t>Programmās</a:t>
            </a:r>
            <a:r>
              <a:rPr lang="lv-LV" sz="2309" b="1" dirty="0">
                <a:latin typeface="Century Gothic" panose="020F0302020204030204"/>
              </a:rPr>
              <a:t> Starts </a:t>
            </a:r>
            <a:r>
              <a:rPr lang="lv-LV" sz="2309" dirty="0">
                <a:latin typeface="Century Gothic" panose="020F0302020204030204"/>
              </a:rPr>
              <a:t>un </a:t>
            </a:r>
            <a:r>
              <a:rPr lang="lv-LV" sz="2309" b="1" dirty="0">
                <a:latin typeface="Century Gothic" panose="020F0302020204030204"/>
              </a:rPr>
              <a:t>Mazie aizdevumi lauku teritorijās</a:t>
            </a:r>
            <a:r>
              <a:rPr lang="lv-LV" sz="2309" dirty="0">
                <a:latin typeface="Century Gothic" panose="020F0302020204030204"/>
              </a:rPr>
              <a:t> </a:t>
            </a:r>
            <a:br>
              <a:rPr lang="lv-LV" sz="2309" dirty="0">
                <a:latin typeface="Century Gothic" panose="020F0302020204030204"/>
              </a:rPr>
            </a:br>
            <a:r>
              <a:rPr lang="lv-LV" sz="2309" dirty="0">
                <a:latin typeface="Century Gothic" panose="020F0302020204030204"/>
              </a:rPr>
              <a:t>likme 3% (termiņš virs 12 mēnešiem) vai 4% (līdz 12 mēnešiem)</a:t>
            </a:r>
          </a:p>
          <a:p>
            <a:pPr marL="282721" indent="-282721" defTabSz="1507846">
              <a:lnSpc>
                <a:spcPct val="120000"/>
              </a:lnSpc>
              <a:buFont typeface="Arial" panose="020B0604020202020204" pitchFamily="34" charset="0"/>
              <a:buChar char="•"/>
              <a:defRPr/>
            </a:pPr>
            <a:r>
              <a:rPr lang="lv-LV" sz="2309" dirty="0">
                <a:latin typeface="Century Gothic" panose="020F0302020204030204"/>
              </a:rPr>
              <a:t>Tiek piemērota komisijas maksa par aizdevuma noformēšanu atbilstoši cenrādim.</a:t>
            </a:r>
          </a:p>
          <a:p>
            <a:pPr marL="282721" indent="-282721" defTabSz="1507846">
              <a:lnSpc>
                <a:spcPct val="120000"/>
              </a:lnSpc>
              <a:buFont typeface="Arial" panose="020B0604020202020204" pitchFamily="34" charset="0"/>
              <a:buChar char="•"/>
              <a:defRPr/>
            </a:pPr>
            <a:endParaRPr lang="lv-LV" sz="2309" dirty="0">
              <a:solidFill>
                <a:srgbClr val="FFFFFF"/>
              </a:solidFill>
              <a:latin typeface="Century Gothic" panose="020F0302020204030204"/>
            </a:endParaRPr>
          </a:p>
        </p:txBody>
      </p:sp>
    </p:spTree>
    <p:extLst>
      <p:ext uri="{BB962C8B-B14F-4D97-AF65-F5344CB8AC3E}">
        <p14:creationId xmlns:p14="http://schemas.microsoft.com/office/powerpoint/2010/main" val="82034651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CC950-7730-C9A1-1DC2-63D5E1EAAFFA}"/>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E41FFBEF-7C55-48B8-2F90-D010D937C84A}"/>
              </a:ext>
            </a:extLst>
          </p:cNvPr>
          <p:cNvSpPr/>
          <p:nvPr/>
        </p:nvSpPr>
        <p:spPr>
          <a:xfrm>
            <a:off x="10041900" y="3375341"/>
            <a:ext cx="7011560" cy="28873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96813" tIns="296813" rIns="178088" bIns="296813" rtlCol="0" anchor="t"/>
          <a:lstStyle/>
          <a:p>
            <a:pPr marL="968581" indent="306282" defTabSz="1507846">
              <a:buClr>
                <a:schemeClr val="tx1"/>
              </a:buClr>
              <a:buSzPct val="219000"/>
              <a:defRPr/>
            </a:pPr>
            <a:r>
              <a:rPr lang="lv-LV" sz="2474" dirty="0">
                <a:solidFill>
                  <a:schemeClr val="tx1"/>
                </a:solidFill>
                <a:ea typeface="Calibri" panose="020F0502020204030204" pitchFamily="34" charset="0"/>
                <a:cs typeface="Calibri" panose="020F0502020204030204" pitchFamily="34" charset="0"/>
                <a:sym typeface="Century Gothic"/>
              </a:rPr>
              <a:t>Veicināt ilgtspējīgu projektu </a:t>
            </a:r>
          </a:p>
          <a:p>
            <a:pPr marL="968581" indent="306282" defTabSz="1507846">
              <a:buClr>
                <a:schemeClr val="tx1"/>
              </a:buClr>
              <a:buSzPct val="219000"/>
              <a:defRPr/>
            </a:pPr>
            <a:r>
              <a:rPr lang="lv-LV" sz="2474" dirty="0">
                <a:solidFill>
                  <a:schemeClr val="tx1"/>
                </a:solidFill>
                <a:ea typeface="Calibri" panose="020F0502020204030204" pitchFamily="34" charset="0"/>
                <a:cs typeface="Calibri" panose="020F0502020204030204" pitchFamily="34" charset="0"/>
                <a:sym typeface="Century Gothic"/>
              </a:rPr>
              <a:t>īstenošanu.</a:t>
            </a:r>
            <a:endParaRPr lang="lv-LV" sz="2474" dirty="0">
              <a:solidFill>
                <a:schemeClr val="tx1"/>
              </a:solidFill>
              <a:ea typeface="Calibri" panose="020F0502020204030204" pitchFamily="34" charset="0"/>
              <a:sym typeface="Century Gothic"/>
            </a:endParaRPr>
          </a:p>
          <a:p>
            <a:pPr marL="968581" indent="306282" defTabSz="1507846">
              <a:buClr>
                <a:schemeClr val="tx1"/>
              </a:buClr>
              <a:buSzPct val="219000"/>
              <a:defRPr/>
            </a:pPr>
            <a:endParaRPr lang="lv-LV" sz="2803" kern="0" dirty="0">
              <a:solidFill>
                <a:schemeClr val="tx1"/>
              </a:solidFill>
              <a:ea typeface="Calibri" panose="020F0502020204030204" pitchFamily="34" charset="0"/>
              <a:sym typeface="Century Gothic"/>
            </a:endParaRPr>
          </a:p>
          <a:p>
            <a:pPr marL="968581" indent="306282" defTabSz="1507846">
              <a:buClr>
                <a:schemeClr val="tx1"/>
              </a:buClr>
              <a:buSzPct val="219000"/>
              <a:defRPr/>
            </a:pPr>
            <a:r>
              <a:rPr lang="lv-LV" sz="2474" kern="0" dirty="0">
                <a:solidFill>
                  <a:schemeClr val="tx1"/>
                </a:solidFill>
                <a:ea typeface="Calibri" panose="020F0502020204030204" pitchFamily="34" charset="0"/>
                <a:sym typeface="Century Gothic"/>
              </a:rPr>
              <a:t>Samazināt izmaksas klientam, </a:t>
            </a:r>
          </a:p>
          <a:p>
            <a:pPr marL="968581" indent="306282" defTabSz="1507846">
              <a:buClr>
                <a:schemeClr val="tx1"/>
              </a:buClr>
              <a:buSzPct val="219000"/>
              <a:defRPr/>
            </a:pPr>
            <a:r>
              <a:rPr lang="lv-LV" sz="2474" kern="0" dirty="0">
                <a:solidFill>
                  <a:schemeClr val="tx1"/>
                </a:solidFill>
                <a:ea typeface="Calibri" panose="020F0502020204030204" pitchFamily="34" charset="0"/>
                <a:sym typeface="Century Gothic"/>
              </a:rPr>
              <a:t>piesaistot bankas aizdevumam </a:t>
            </a:r>
          </a:p>
          <a:p>
            <a:pPr marL="968581" indent="306282" defTabSz="1507846">
              <a:buClr>
                <a:schemeClr val="tx1"/>
              </a:buClr>
              <a:buSzPct val="219000"/>
              <a:defRPr/>
            </a:pPr>
            <a:r>
              <a:rPr lang="lv-LV" sz="2474" kern="0" dirty="0">
                <a:solidFill>
                  <a:schemeClr val="tx1"/>
                </a:solidFill>
                <a:ea typeface="Calibri" panose="020F0502020204030204" pitchFamily="34" charset="0"/>
                <a:sym typeface="Century Gothic"/>
              </a:rPr>
              <a:t>ALTUM garantiju.</a:t>
            </a:r>
            <a:endParaRPr lang="lv-LV" sz="2474" dirty="0">
              <a:solidFill>
                <a:schemeClr val="tx1"/>
              </a:solidFill>
              <a:ea typeface="Calibri" panose="020F0502020204030204" pitchFamily="34" charset="0"/>
              <a:sym typeface="Century Gothic"/>
            </a:endParaRPr>
          </a:p>
        </p:txBody>
      </p:sp>
      <p:grpSp>
        <p:nvGrpSpPr>
          <p:cNvPr id="50" name="Group 49">
            <a:extLst>
              <a:ext uri="{FF2B5EF4-FFF2-40B4-BE49-F238E27FC236}">
                <a16:creationId xmlns:a16="http://schemas.microsoft.com/office/drawing/2014/main" id="{2F4FC5CD-4B1D-FF61-21F7-9B54E7DAAEAA}"/>
              </a:ext>
            </a:extLst>
          </p:cNvPr>
          <p:cNvGrpSpPr/>
          <p:nvPr/>
        </p:nvGrpSpPr>
        <p:grpSpPr>
          <a:xfrm>
            <a:off x="3050637" y="3375340"/>
            <a:ext cx="8201563" cy="2887392"/>
            <a:chOff x="941486" y="2000412"/>
            <a:chExt cx="4973784" cy="1829956"/>
          </a:xfrm>
        </p:grpSpPr>
        <p:sp>
          <p:nvSpPr>
            <p:cNvPr id="46" name="Off-page Connector 45">
              <a:extLst>
                <a:ext uri="{FF2B5EF4-FFF2-40B4-BE49-F238E27FC236}">
                  <a16:creationId xmlns:a16="http://schemas.microsoft.com/office/drawing/2014/main" id="{8C7CC063-8C64-5E0C-BBC3-903FE39995FF}"/>
                </a:ext>
              </a:extLst>
            </p:cNvPr>
            <p:cNvSpPr/>
            <p:nvPr/>
          </p:nvSpPr>
          <p:spPr>
            <a:xfrm rot="16200000">
              <a:off x="3246425" y="1161524"/>
              <a:ext cx="1829955" cy="3507734"/>
            </a:xfrm>
            <a:prstGeom prst="flowChartOffpage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47" name="Rectangle 46">
              <a:extLst>
                <a:ext uri="{FF2B5EF4-FFF2-40B4-BE49-F238E27FC236}">
                  <a16:creationId xmlns:a16="http://schemas.microsoft.com/office/drawing/2014/main" id="{74BB2766-E4E9-36A8-0544-83BB40916E3A}"/>
                </a:ext>
              </a:extLst>
            </p:cNvPr>
            <p:cNvSpPr/>
            <p:nvPr/>
          </p:nvSpPr>
          <p:spPr>
            <a:xfrm>
              <a:off x="941486" y="2000412"/>
              <a:ext cx="4239805" cy="182995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sz="2968"/>
            </a:p>
          </p:txBody>
        </p:sp>
      </p:grpSp>
      <p:sp>
        <p:nvSpPr>
          <p:cNvPr id="9" name="TextBox 2">
            <a:extLst>
              <a:ext uri="{FF2B5EF4-FFF2-40B4-BE49-F238E27FC236}">
                <a16:creationId xmlns:a16="http://schemas.microsoft.com/office/drawing/2014/main" id="{5D45E7B2-E7CE-C354-02C5-C15ADC4FDC2A}"/>
              </a:ext>
            </a:extLst>
          </p:cNvPr>
          <p:cNvSpPr txBox="1"/>
          <p:nvPr/>
        </p:nvSpPr>
        <p:spPr>
          <a:xfrm>
            <a:off x="16539365" y="1293025"/>
            <a:ext cx="2433879" cy="499817"/>
          </a:xfrm>
          <a:prstGeom prst="rect">
            <a:avLst/>
          </a:prstGeom>
        </p:spPr>
        <p:txBody>
          <a:bodyPr lIns="0" tIns="0" rIns="0" bIns="0" rtlCol="0" anchor="t">
            <a:spAutoFit/>
          </a:bodyPr>
          <a:lstStyle/>
          <a:p>
            <a:pPr defTabSz="1005280">
              <a:lnSpc>
                <a:spcPts val="4528"/>
              </a:lnSpc>
              <a:spcBef>
                <a:spcPct val="0"/>
              </a:spcBef>
              <a:defRPr/>
            </a:pPr>
            <a:endParaRPr lang="lv-LV" sz="1979" dirty="0">
              <a:solidFill>
                <a:prstClr val="black"/>
              </a:solidFill>
              <a:latin typeface="Calibri"/>
            </a:endParaRPr>
          </a:p>
        </p:txBody>
      </p:sp>
      <p:sp>
        <p:nvSpPr>
          <p:cNvPr id="4" name="Title 4">
            <a:extLst>
              <a:ext uri="{FF2B5EF4-FFF2-40B4-BE49-F238E27FC236}">
                <a16:creationId xmlns:a16="http://schemas.microsoft.com/office/drawing/2014/main" id="{5FCB05E3-2755-170C-FEDE-EBDF8945C563}"/>
              </a:ext>
            </a:extLst>
          </p:cNvPr>
          <p:cNvSpPr txBox="1">
            <a:spLocks/>
          </p:cNvSpPr>
          <p:nvPr/>
        </p:nvSpPr>
        <p:spPr>
          <a:xfrm>
            <a:off x="2990105" y="1104226"/>
            <a:ext cx="14440279" cy="888086"/>
          </a:xfrm>
          <a:prstGeom prst="rect">
            <a:avLst/>
          </a:prstGeom>
        </p:spPr>
        <p:txBody>
          <a:bodyPr vert="horz" lIns="150781" tIns="75390" rIns="150781" bIns="75390" rtlCol="0" anchor="t">
            <a:normAutofit/>
          </a:bodyPr>
          <a:lstStyle>
            <a:lvl1pPr algn="l" defTabSz="914400" rtl="0" eaLnBrk="1" latinLnBrk="0" hangingPunct="1">
              <a:lnSpc>
                <a:spcPct val="90000"/>
              </a:lnSpc>
              <a:spcBef>
                <a:spcPct val="0"/>
              </a:spcBef>
              <a:buNone/>
              <a:defRPr sz="4400" b="1" i="0" kern="1200" cap="all" baseline="0">
                <a:solidFill>
                  <a:schemeClr val="tx1"/>
                </a:solidFill>
                <a:latin typeface="Century Gothic" panose="020B0502020202020204" pitchFamily="34" charset="0"/>
                <a:ea typeface="+mj-ea"/>
                <a:cs typeface="+mj-cs"/>
              </a:defRPr>
            </a:lvl1pPr>
          </a:lstStyle>
          <a:p>
            <a:pPr>
              <a:lnSpc>
                <a:spcPct val="100000"/>
              </a:lnSpc>
            </a:pPr>
            <a:r>
              <a:rPr lang="lv-LV" sz="4123" dirty="0"/>
              <a:t>ALTUM IEVIESTIE ATVIEGLOJUMI </a:t>
            </a:r>
            <a:r>
              <a:rPr lang="lv-LV" sz="4123" dirty="0">
                <a:solidFill>
                  <a:srgbClr val="00B5CC"/>
                </a:solidFill>
              </a:rPr>
              <a:t>2023.GADĀ</a:t>
            </a:r>
            <a:endParaRPr lang="lv-LV" sz="4123" dirty="0">
              <a:solidFill>
                <a:srgbClr val="00B5CC"/>
              </a:solidFill>
              <a:latin typeface="+mn-lt"/>
            </a:endParaRPr>
          </a:p>
        </p:txBody>
      </p:sp>
      <p:sp>
        <p:nvSpPr>
          <p:cNvPr id="25" name="TextBox 24">
            <a:extLst>
              <a:ext uri="{FF2B5EF4-FFF2-40B4-BE49-F238E27FC236}">
                <a16:creationId xmlns:a16="http://schemas.microsoft.com/office/drawing/2014/main" id="{FA7F7931-F190-60C0-C817-F6008C7F2395}"/>
              </a:ext>
            </a:extLst>
          </p:cNvPr>
          <p:cNvSpPr txBox="1"/>
          <p:nvPr/>
        </p:nvSpPr>
        <p:spPr>
          <a:xfrm>
            <a:off x="3287432" y="3536905"/>
            <a:ext cx="7116342" cy="2122056"/>
          </a:xfrm>
          <a:prstGeom prst="rect">
            <a:avLst/>
          </a:prstGeom>
          <a:noFill/>
        </p:spPr>
        <p:txBody>
          <a:bodyPr wrap="square">
            <a:spAutoFit/>
          </a:bodyPr>
          <a:lstStyle/>
          <a:p>
            <a:pPr marL="78534" defTabSz="1507846">
              <a:buClr>
                <a:srgbClr val="00467F"/>
              </a:buClr>
              <a:buSzPts val="4400"/>
              <a:defRPr/>
            </a:pPr>
            <a:r>
              <a:rPr lang="lv-LV" sz="2638" b="1" dirty="0">
                <a:solidFill>
                  <a:schemeClr val="bg1"/>
                </a:solidFill>
                <a:sym typeface="Century Gothic"/>
              </a:rPr>
              <a:t>0% garantijas maksa ilgtspējīgiem projektiem un 50% atlaide visiem</a:t>
            </a:r>
          </a:p>
          <a:p>
            <a:pPr marL="78534">
              <a:buClr>
                <a:srgbClr val="00467F"/>
              </a:buClr>
              <a:buSzPts val="4400"/>
              <a:defRPr/>
            </a:pPr>
            <a:br>
              <a:rPr lang="lv-LV" sz="2638" b="1" dirty="0">
                <a:solidFill>
                  <a:schemeClr val="bg1"/>
                </a:solidFill>
                <a:sym typeface="Century Gothic"/>
              </a:rPr>
            </a:br>
            <a:r>
              <a:rPr lang="lv-LV" sz="2638" b="1" dirty="0">
                <a:solidFill>
                  <a:schemeClr val="bg1"/>
                </a:solidFill>
                <a:sym typeface="Century Gothic"/>
              </a:rPr>
              <a:t>50% atlaide mājokļa  garantijām jaunajiem speciālistiem (4,8% →2,4%)</a:t>
            </a:r>
            <a:endParaRPr lang="en-LV" sz="2638" b="1" dirty="0">
              <a:solidFill>
                <a:schemeClr val="bg1"/>
              </a:solidFill>
              <a:cs typeface="Arial"/>
              <a:sym typeface="Century Gothic"/>
            </a:endParaRPr>
          </a:p>
        </p:txBody>
      </p:sp>
      <p:sp>
        <p:nvSpPr>
          <p:cNvPr id="13" name="Rectangle 12">
            <a:extLst>
              <a:ext uri="{FF2B5EF4-FFF2-40B4-BE49-F238E27FC236}">
                <a16:creationId xmlns:a16="http://schemas.microsoft.com/office/drawing/2014/main" id="{8D5EF8A2-79FD-DABB-3E3D-72DADC5E44ED}"/>
              </a:ext>
            </a:extLst>
          </p:cNvPr>
          <p:cNvSpPr/>
          <p:nvPr/>
        </p:nvSpPr>
        <p:spPr>
          <a:xfrm>
            <a:off x="3050641" y="2733108"/>
            <a:ext cx="14002819" cy="659765"/>
          </a:xfrm>
          <a:prstGeom prst="rect">
            <a:avLst/>
          </a:prstGeom>
          <a:solidFill>
            <a:srgbClr val="00B5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507846">
              <a:defRPr/>
            </a:pPr>
            <a:r>
              <a:rPr lang="lv-LV" sz="2968" b="1" dirty="0">
                <a:solidFill>
                  <a:schemeClr val="bg1"/>
                </a:solidFill>
                <a:latin typeface="Century Gothic" panose="020F0302020204030204"/>
              </a:rPr>
              <a:t>GARANTIJAS</a:t>
            </a:r>
            <a:endParaRPr lang="lv-LV" sz="2968" dirty="0">
              <a:solidFill>
                <a:schemeClr val="bg1"/>
              </a:solidFill>
              <a:latin typeface="Century Gothic" panose="020F0302020204030204"/>
            </a:endParaRPr>
          </a:p>
        </p:txBody>
      </p:sp>
      <p:sp>
        <p:nvSpPr>
          <p:cNvPr id="36" name="Rectangle 35">
            <a:extLst>
              <a:ext uri="{FF2B5EF4-FFF2-40B4-BE49-F238E27FC236}">
                <a16:creationId xmlns:a16="http://schemas.microsoft.com/office/drawing/2014/main" id="{8660FADB-1BB4-23A1-8747-886D614729E6}"/>
              </a:ext>
            </a:extLst>
          </p:cNvPr>
          <p:cNvSpPr/>
          <p:nvPr/>
        </p:nvSpPr>
        <p:spPr>
          <a:xfrm>
            <a:off x="3050641" y="6500261"/>
            <a:ext cx="14002819" cy="659765"/>
          </a:xfrm>
          <a:prstGeom prst="rect">
            <a:avLst/>
          </a:prstGeom>
          <a:solidFill>
            <a:srgbClr val="00B5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507846">
              <a:defRPr/>
            </a:pPr>
            <a:r>
              <a:rPr lang="lv-LV" sz="2968" b="1" dirty="0">
                <a:solidFill>
                  <a:schemeClr val="bg1"/>
                </a:solidFill>
                <a:latin typeface="Century Gothic" panose="020F0302020204030204"/>
              </a:rPr>
              <a:t>AIZDEVUMI</a:t>
            </a:r>
            <a:endParaRPr lang="lv-LV" sz="2968" dirty="0">
              <a:solidFill>
                <a:schemeClr val="bg1"/>
              </a:solidFill>
              <a:latin typeface="Century Gothic" panose="020F0302020204030204"/>
            </a:endParaRPr>
          </a:p>
        </p:txBody>
      </p:sp>
      <p:sp>
        <p:nvSpPr>
          <p:cNvPr id="52" name="Rectangle 51">
            <a:extLst>
              <a:ext uri="{FF2B5EF4-FFF2-40B4-BE49-F238E27FC236}">
                <a16:creationId xmlns:a16="http://schemas.microsoft.com/office/drawing/2014/main" id="{45F58325-1342-417E-7D74-ED159F32970F}"/>
              </a:ext>
            </a:extLst>
          </p:cNvPr>
          <p:cNvSpPr/>
          <p:nvPr/>
        </p:nvSpPr>
        <p:spPr>
          <a:xfrm>
            <a:off x="9932964" y="8867815"/>
            <a:ext cx="7120496" cy="16326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96813" tIns="296813" rIns="178088" bIns="296813" rtlCol="0" anchor="t"/>
          <a:lstStyle/>
          <a:p>
            <a:pPr marL="15707" defTabSz="1507846">
              <a:lnSpc>
                <a:spcPct val="90000"/>
              </a:lnSpc>
              <a:buClr>
                <a:srgbClr val="00467F"/>
              </a:buClr>
              <a:buSzPts val="4400"/>
              <a:defRPr/>
            </a:pPr>
            <a:endParaRPr lang="lv-LV" sz="1979" dirty="0">
              <a:solidFill>
                <a:srgbClr val="00467F"/>
              </a:solidFill>
              <a:ea typeface="Calibri" panose="020F0502020204030204" pitchFamily="34" charset="0"/>
              <a:sym typeface="Century Gothic"/>
            </a:endParaRPr>
          </a:p>
        </p:txBody>
      </p:sp>
      <p:sp>
        <p:nvSpPr>
          <p:cNvPr id="55" name="Rectangle 54">
            <a:extLst>
              <a:ext uri="{FF2B5EF4-FFF2-40B4-BE49-F238E27FC236}">
                <a16:creationId xmlns:a16="http://schemas.microsoft.com/office/drawing/2014/main" id="{0845B42C-3108-C18D-31F1-F75681A733F5}"/>
              </a:ext>
            </a:extLst>
          </p:cNvPr>
          <p:cNvSpPr/>
          <p:nvPr/>
        </p:nvSpPr>
        <p:spPr>
          <a:xfrm>
            <a:off x="3050637" y="7156251"/>
            <a:ext cx="14002819" cy="16326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3" name="TextBox 2">
            <a:extLst>
              <a:ext uri="{FF2B5EF4-FFF2-40B4-BE49-F238E27FC236}">
                <a16:creationId xmlns:a16="http://schemas.microsoft.com/office/drawing/2014/main" id="{EAE17FCB-0DAE-0677-62B9-2BD4083062AB}"/>
              </a:ext>
            </a:extLst>
          </p:cNvPr>
          <p:cNvSpPr txBox="1"/>
          <p:nvPr/>
        </p:nvSpPr>
        <p:spPr>
          <a:xfrm>
            <a:off x="10781392" y="8999002"/>
            <a:ext cx="6272067" cy="1310615"/>
          </a:xfrm>
          <a:prstGeom prst="rect">
            <a:avLst/>
          </a:prstGeom>
          <a:noFill/>
        </p:spPr>
        <p:txBody>
          <a:bodyPr wrap="square">
            <a:spAutoFit/>
          </a:bodyPr>
          <a:lstStyle/>
          <a:p>
            <a:pPr marL="15707" defTabSz="1507846">
              <a:buClr>
                <a:srgbClr val="00467F"/>
              </a:buClr>
              <a:buSzPts val="4400"/>
              <a:defRPr/>
            </a:pPr>
            <a:r>
              <a:rPr lang="lv-LV" sz="1979" kern="0" dirty="0">
                <a:solidFill>
                  <a:srgbClr val="00467F"/>
                </a:solidFill>
                <a:ea typeface="Calibri" panose="020F0502020204030204" pitchFamily="34" charset="0"/>
                <a:sym typeface="Century Gothic"/>
              </a:rPr>
              <a:t>Būtisks atbalsts lauksaimniekiem, gatavojoties jaunajai ražas sezonai.</a:t>
            </a:r>
          </a:p>
          <a:p>
            <a:pPr marL="15707" defTabSz="1507846">
              <a:buClr>
                <a:srgbClr val="00467F"/>
              </a:buClr>
              <a:buSzPts val="4400"/>
              <a:defRPr/>
            </a:pPr>
            <a:r>
              <a:rPr lang="lv-LV" sz="1979" kern="0" dirty="0">
                <a:solidFill>
                  <a:srgbClr val="00467F"/>
                </a:solidFill>
                <a:ea typeface="Calibri" panose="020F0502020204030204" pitchFamily="34" charset="0"/>
                <a:sym typeface="Century Gothic"/>
              </a:rPr>
              <a:t>Aizdevumu var arī izmantot, lai segtu 2023.gada neapmaksātos parādus pret piegādātājiem.</a:t>
            </a:r>
            <a:r>
              <a:rPr lang="lv-LV" sz="1979" dirty="0">
                <a:solidFill>
                  <a:srgbClr val="00467F"/>
                </a:solidFill>
                <a:ea typeface="Calibri" panose="020F0502020204030204" pitchFamily="34" charset="0"/>
                <a:cs typeface="Calibri" panose="020F0502020204030204" pitchFamily="34" charset="0"/>
                <a:sym typeface="Century Gothic"/>
              </a:rPr>
              <a:t> </a:t>
            </a:r>
            <a:endParaRPr lang="lv-LV" sz="1979" dirty="0">
              <a:solidFill>
                <a:srgbClr val="00467F"/>
              </a:solidFill>
              <a:ea typeface="Calibri" panose="020F0502020204030204" pitchFamily="34" charset="0"/>
              <a:sym typeface="Century Gothic"/>
            </a:endParaRPr>
          </a:p>
        </p:txBody>
      </p:sp>
      <p:sp>
        <p:nvSpPr>
          <p:cNvPr id="6" name="TextBox 5">
            <a:extLst>
              <a:ext uri="{FF2B5EF4-FFF2-40B4-BE49-F238E27FC236}">
                <a16:creationId xmlns:a16="http://schemas.microsoft.com/office/drawing/2014/main" id="{76A9063E-584C-8EF9-CFE5-7BA1AD566D71}"/>
              </a:ext>
            </a:extLst>
          </p:cNvPr>
          <p:cNvSpPr txBox="1"/>
          <p:nvPr/>
        </p:nvSpPr>
        <p:spPr>
          <a:xfrm>
            <a:off x="6695762" y="7351472"/>
            <a:ext cx="6712576" cy="1188402"/>
          </a:xfrm>
          <a:prstGeom prst="rect">
            <a:avLst/>
          </a:prstGeom>
          <a:noFill/>
        </p:spPr>
        <p:txBody>
          <a:bodyPr wrap="square">
            <a:spAutoFit/>
          </a:bodyPr>
          <a:lstStyle/>
          <a:p>
            <a:pPr algn="ctr" defTabSz="1507846">
              <a:lnSpc>
                <a:spcPct val="90000"/>
              </a:lnSpc>
              <a:buClr>
                <a:srgbClr val="00467F"/>
              </a:buClr>
              <a:buSzPts val="4400"/>
              <a:defRPr/>
            </a:pPr>
            <a:r>
              <a:rPr lang="lv-LV" sz="2638" b="1" kern="0" dirty="0">
                <a:solidFill>
                  <a:schemeClr val="bg1"/>
                </a:solidFill>
                <a:ea typeface="Calibri" panose="020F0502020204030204" pitchFamily="34" charset="0"/>
                <a:sym typeface="Century Gothic"/>
              </a:rPr>
              <a:t>MVU 18 mēnešus no aizdevuma </a:t>
            </a:r>
          </a:p>
          <a:p>
            <a:pPr algn="ctr" defTabSz="1507846">
              <a:lnSpc>
                <a:spcPct val="90000"/>
              </a:lnSpc>
              <a:buClr>
                <a:srgbClr val="00467F"/>
              </a:buClr>
              <a:buSzPts val="4400"/>
              <a:defRPr/>
            </a:pPr>
            <a:r>
              <a:rPr lang="lv-LV" sz="2638" b="1" kern="0" dirty="0">
                <a:solidFill>
                  <a:schemeClr val="bg1"/>
                </a:solidFill>
                <a:ea typeface="Calibri" panose="020F0502020204030204" pitchFamily="34" charset="0"/>
                <a:sym typeface="Century Gothic"/>
              </a:rPr>
              <a:t>līguma noslēgšanas likme samazināta par aptuveni 50%</a:t>
            </a:r>
          </a:p>
        </p:txBody>
      </p:sp>
      <p:sp>
        <p:nvSpPr>
          <p:cNvPr id="8" name="Off-page Connector 7">
            <a:extLst>
              <a:ext uri="{FF2B5EF4-FFF2-40B4-BE49-F238E27FC236}">
                <a16:creationId xmlns:a16="http://schemas.microsoft.com/office/drawing/2014/main" id="{BD4F5EF8-A281-D90A-210F-65A292FD3BC3}"/>
              </a:ext>
            </a:extLst>
          </p:cNvPr>
          <p:cNvSpPr/>
          <p:nvPr/>
        </p:nvSpPr>
        <p:spPr>
          <a:xfrm rot="16200000">
            <a:off x="8152397" y="8041228"/>
            <a:ext cx="1632657" cy="3285835"/>
          </a:xfrm>
          <a:prstGeom prst="flowChartOffpage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0" name="Rectangle 9">
            <a:extLst>
              <a:ext uri="{FF2B5EF4-FFF2-40B4-BE49-F238E27FC236}">
                <a16:creationId xmlns:a16="http://schemas.microsoft.com/office/drawing/2014/main" id="{05665A68-09EF-DD4E-89B4-AB4A6A723F37}"/>
              </a:ext>
            </a:extLst>
          </p:cNvPr>
          <p:cNvSpPr/>
          <p:nvPr/>
        </p:nvSpPr>
        <p:spPr>
          <a:xfrm>
            <a:off x="3050638" y="8867815"/>
            <a:ext cx="6712578" cy="16326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sz="2968"/>
          </a:p>
        </p:txBody>
      </p:sp>
      <p:sp>
        <p:nvSpPr>
          <p:cNvPr id="11" name="TextBox 10">
            <a:extLst>
              <a:ext uri="{FF2B5EF4-FFF2-40B4-BE49-F238E27FC236}">
                <a16:creationId xmlns:a16="http://schemas.microsoft.com/office/drawing/2014/main" id="{A2CD80BF-B585-2394-187A-8262320DA09F}"/>
              </a:ext>
            </a:extLst>
          </p:cNvPr>
          <p:cNvSpPr txBox="1"/>
          <p:nvPr/>
        </p:nvSpPr>
        <p:spPr>
          <a:xfrm>
            <a:off x="3349628" y="9242610"/>
            <a:ext cx="5167446" cy="823046"/>
          </a:xfrm>
          <a:prstGeom prst="rect">
            <a:avLst/>
          </a:prstGeom>
          <a:noFill/>
        </p:spPr>
        <p:txBody>
          <a:bodyPr wrap="square">
            <a:spAutoFit/>
          </a:bodyPr>
          <a:lstStyle/>
          <a:p>
            <a:pPr>
              <a:lnSpc>
                <a:spcPct val="90000"/>
              </a:lnSpc>
              <a:buClr>
                <a:srgbClr val="00467F"/>
              </a:buClr>
              <a:buSzPts val="4400"/>
              <a:defRPr/>
            </a:pPr>
            <a:r>
              <a:rPr lang="lv-LV" sz="2638" b="1" kern="0" dirty="0">
                <a:solidFill>
                  <a:schemeClr val="bg1"/>
                </a:solidFill>
                <a:ea typeface="Calibri" panose="020F0502020204030204" pitchFamily="34" charset="0"/>
                <a:cs typeface="Arial"/>
                <a:sym typeface="Century Gothic"/>
              </a:rPr>
              <a:t>Apgrozāmo līdzekļu likme lauksaimniekiem – 3,5%</a:t>
            </a:r>
            <a:endParaRPr lang="en-LV" sz="2638" b="1" dirty="0">
              <a:solidFill>
                <a:schemeClr val="bg1"/>
              </a:solidFill>
              <a:cs typeface="Arial"/>
              <a:sym typeface="Century Gothic"/>
            </a:endParaRPr>
          </a:p>
        </p:txBody>
      </p:sp>
    </p:spTree>
    <p:extLst>
      <p:ext uri="{BB962C8B-B14F-4D97-AF65-F5344CB8AC3E}">
        <p14:creationId xmlns:p14="http://schemas.microsoft.com/office/powerpoint/2010/main" val="354020114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Text&#10;&#10;Description automatically generated with low confidence">
            <a:extLst>
              <a:ext uri="{FF2B5EF4-FFF2-40B4-BE49-F238E27FC236}">
                <a16:creationId xmlns:a16="http://schemas.microsoft.com/office/drawing/2014/main" id="{203C1E3A-BA96-442F-8D8A-016492C1F0F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67" r="16667"/>
          <a:stretch>
            <a:fillRect/>
          </a:stretch>
        </p:blipFill>
        <p:spPr>
          <a:xfrm>
            <a:off x="-162696" y="-7445786"/>
            <a:ext cx="20266988" cy="22696770"/>
          </a:xfrm>
        </p:spPr>
      </p:pic>
      <p:sp>
        <p:nvSpPr>
          <p:cNvPr id="6" name="Text Placeholder 2">
            <a:extLst>
              <a:ext uri="{FF2B5EF4-FFF2-40B4-BE49-F238E27FC236}">
                <a16:creationId xmlns:a16="http://schemas.microsoft.com/office/drawing/2014/main" id="{052112CA-6F26-53F5-D025-717B223F0344}"/>
              </a:ext>
            </a:extLst>
          </p:cNvPr>
          <p:cNvSpPr txBox="1">
            <a:spLocks/>
          </p:cNvSpPr>
          <p:nvPr/>
        </p:nvSpPr>
        <p:spPr>
          <a:xfrm>
            <a:off x="1677585" y="6595222"/>
            <a:ext cx="15801926" cy="207213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r>
              <a:rPr lang="lv-LV" sz="6600" b="1" kern="0" dirty="0">
                <a:solidFill>
                  <a:srgbClr val="04467F"/>
                </a:solidFill>
                <a:highlight>
                  <a:srgbClr val="C2D600"/>
                </a:highlight>
              </a:rPr>
              <a:t>VECO DĒĻU DEKORS</a:t>
            </a:r>
          </a:p>
          <a:p>
            <a:endParaRPr lang="lv-LV" sz="6600" kern="0" dirty="0">
              <a:solidFill>
                <a:srgbClr val="04467F"/>
              </a:solidFill>
              <a:highlight>
                <a:srgbClr val="C2D600"/>
              </a:highlight>
            </a:endParaRPr>
          </a:p>
          <a:p>
            <a:r>
              <a:rPr lang="lv-LV" sz="6600" kern="0" dirty="0">
                <a:solidFill>
                  <a:srgbClr val="04467F"/>
                </a:solidFill>
                <a:highlight>
                  <a:srgbClr val="C2D600"/>
                </a:highlight>
              </a:rPr>
              <a:t>Investīcijas iekārtās</a:t>
            </a:r>
            <a:endParaRPr lang="lv-LV" sz="6600" dirty="0"/>
          </a:p>
          <a:p>
            <a:r>
              <a:rPr lang="lv-LV" sz="6600" kern="0" dirty="0">
                <a:solidFill>
                  <a:srgbClr val="04467F"/>
                </a:solidFill>
                <a:highlight>
                  <a:srgbClr val="C2D600"/>
                </a:highlight>
              </a:rPr>
              <a:t>LEADER grants</a:t>
            </a:r>
          </a:p>
          <a:p>
            <a:endParaRPr lang="en-GB" sz="6600" kern="0" dirty="0">
              <a:solidFill>
                <a:srgbClr val="04467F"/>
              </a:solidFill>
              <a:highlight>
                <a:srgbClr val="C2D600"/>
              </a:highlight>
            </a:endParaRPr>
          </a:p>
          <a:p>
            <a:endParaRPr lang="lv-LV" sz="6600" kern="0" dirty="0">
              <a:solidFill>
                <a:srgbClr val="04467F"/>
              </a:solidFill>
              <a:highlight>
                <a:srgbClr val="C2D600"/>
              </a:highlight>
            </a:endParaRPr>
          </a:p>
        </p:txBody>
      </p:sp>
    </p:spTree>
    <p:extLst>
      <p:ext uri="{BB962C8B-B14F-4D97-AF65-F5344CB8AC3E}">
        <p14:creationId xmlns:p14="http://schemas.microsoft.com/office/powerpoint/2010/main" val="54750442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descr="A small boat in a body of water&#10;&#10;Description automatically generated">
            <a:extLst>
              <a:ext uri="{FF2B5EF4-FFF2-40B4-BE49-F238E27FC236}">
                <a16:creationId xmlns:a16="http://schemas.microsoft.com/office/drawing/2014/main" id="{A773DED5-672C-4D09-88DB-A6E428E5590C}"/>
              </a:ext>
            </a:extLst>
          </p:cNvPr>
          <p:cNvPicPr>
            <a:picLocks noChangeAspect="1"/>
          </p:cNvPicPr>
          <p:nvPr/>
        </p:nvPicPr>
        <p:blipFill>
          <a:blip r:embed="rId3">
            <a:extLst>
              <a:ext uri="{28A0092B-C50C-407E-A947-70E740481C1C}">
                <a14:useLocalDpi xmlns:a14="http://schemas.microsoft.com/office/drawing/2010/main" val="0"/>
              </a:ext>
            </a:extLst>
          </a:blip>
          <a:srcRect l="6328" r="6328"/>
          <a:stretch>
            <a:fillRect/>
          </a:stretch>
        </p:blipFill>
        <p:spPr>
          <a:xfrm>
            <a:off x="2400" y="-3554285"/>
            <a:ext cx="20108786" cy="16947826"/>
          </a:xfrm>
          <a:prstGeom prst="rect">
            <a:avLst/>
          </a:prstGeom>
        </p:spPr>
      </p:pic>
      <p:sp>
        <p:nvSpPr>
          <p:cNvPr id="4" name="Text Placeholder 2">
            <a:extLst>
              <a:ext uri="{FF2B5EF4-FFF2-40B4-BE49-F238E27FC236}">
                <a16:creationId xmlns:a16="http://schemas.microsoft.com/office/drawing/2014/main" id="{6CD7D2CC-9F64-863E-393F-ED31CBAB810B}"/>
              </a:ext>
            </a:extLst>
          </p:cNvPr>
          <p:cNvSpPr txBox="1">
            <a:spLocks/>
          </p:cNvSpPr>
          <p:nvPr/>
        </p:nvSpPr>
        <p:spPr>
          <a:xfrm>
            <a:off x="6714539" y="6276444"/>
            <a:ext cx="15801926" cy="207213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r>
              <a:rPr lang="lv-LV" sz="6600" b="1" kern="0" dirty="0">
                <a:solidFill>
                  <a:srgbClr val="04467F"/>
                </a:solidFill>
                <a:highlight>
                  <a:srgbClr val="C2D600"/>
                </a:highlight>
              </a:rPr>
              <a:t>ZEZER ŪDENS TŪRISMS</a:t>
            </a:r>
            <a:endParaRPr lang="en-US" dirty="0"/>
          </a:p>
          <a:p>
            <a:endParaRPr lang="lv-LV" sz="6600" b="1" kern="0" dirty="0">
              <a:solidFill>
                <a:srgbClr val="04467F"/>
              </a:solidFill>
              <a:highlight>
                <a:srgbClr val="C2D600"/>
              </a:highlight>
            </a:endParaRPr>
          </a:p>
          <a:p>
            <a:r>
              <a:rPr lang="lv-LV" sz="6600" kern="0" dirty="0">
                <a:solidFill>
                  <a:srgbClr val="04467F"/>
                </a:solidFill>
                <a:highlight>
                  <a:srgbClr val="C2D600"/>
                </a:highlight>
              </a:rPr>
              <a:t>Starta aizdevums uzsākot biznesu</a:t>
            </a:r>
          </a:p>
          <a:p>
            <a:r>
              <a:rPr lang="lv-LV" sz="6600" kern="0" dirty="0">
                <a:solidFill>
                  <a:srgbClr val="04467F"/>
                </a:solidFill>
                <a:highlight>
                  <a:srgbClr val="C2D600"/>
                </a:highlight>
              </a:rPr>
              <a:t>LEADER grants</a:t>
            </a:r>
          </a:p>
          <a:p>
            <a:r>
              <a:rPr lang="lv-LV" sz="6600" kern="0" dirty="0">
                <a:solidFill>
                  <a:srgbClr val="04467F"/>
                </a:solidFill>
                <a:highlight>
                  <a:srgbClr val="C2D600"/>
                </a:highlight>
              </a:rPr>
              <a:t>LIAA Kuldīgas </a:t>
            </a:r>
            <a:r>
              <a:rPr lang="lv-LV" sz="6600" kern="0" dirty="0" err="1">
                <a:solidFill>
                  <a:srgbClr val="04467F"/>
                </a:solidFill>
                <a:highlight>
                  <a:srgbClr val="C2D600"/>
                </a:highlight>
              </a:rPr>
              <a:t>inkubātors</a:t>
            </a:r>
            <a:endParaRPr lang="lv-LV" sz="6600" kern="0" dirty="0">
              <a:solidFill>
                <a:srgbClr val="04467F"/>
              </a:solidFill>
              <a:highlight>
                <a:srgbClr val="C2D600"/>
              </a:highlight>
            </a:endParaRPr>
          </a:p>
          <a:p>
            <a:endParaRPr lang="en-GB" sz="6600" kern="0" dirty="0">
              <a:solidFill>
                <a:srgbClr val="04467F"/>
              </a:solidFill>
              <a:highlight>
                <a:srgbClr val="C2D600"/>
              </a:highlight>
            </a:endParaRPr>
          </a:p>
          <a:p>
            <a:endParaRPr lang="lv-LV" sz="6600" kern="0" dirty="0">
              <a:solidFill>
                <a:srgbClr val="04467F"/>
              </a:solidFill>
              <a:highlight>
                <a:srgbClr val="C2D600"/>
              </a:highlight>
            </a:endParaRPr>
          </a:p>
        </p:txBody>
      </p:sp>
    </p:spTree>
    <p:extLst>
      <p:ext uri="{BB962C8B-B14F-4D97-AF65-F5344CB8AC3E}">
        <p14:creationId xmlns:p14="http://schemas.microsoft.com/office/powerpoint/2010/main" val="2705391146"/>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rgbClr val="00467F"/>
      </a:dk1>
      <a:lt1>
        <a:srgbClr val="FFFFFF"/>
      </a:lt1>
      <a:dk2>
        <a:srgbClr val="00467F"/>
      </a:dk2>
      <a:lt2>
        <a:srgbClr val="E7E6E6"/>
      </a:lt2>
      <a:accent1>
        <a:srgbClr val="C3D500"/>
      </a:accent1>
      <a:accent2>
        <a:srgbClr val="6AC2BA"/>
      </a:accent2>
      <a:accent3>
        <a:srgbClr val="00467F"/>
      </a:accent3>
      <a:accent4>
        <a:srgbClr val="00D8A7"/>
      </a:accent4>
      <a:accent5>
        <a:srgbClr val="00E9D9"/>
      </a:accent5>
      <a:accent6>
        <a:srgbClr val="70AD47"/>
      </a:accent6>
      <a:hlink>
        <a:srgbClr val="00467F"/>
      </a:hlink>
      <a:folHlink>
        <a:srgbClr val="9C9C9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tum new.pptx" id="{2D8DE138-A5A3-4ED3-A71A-4390762E958D}" vid="{68D43B91-7F6F-47D5-B1DB-A8DE34C1AF42}"/>
    </a:ext>
  </a:extLst>
</a:theme>
</file>

<file path=ppt/theme/theme3.xml><?xml version="1.0" encoding="utf-8"?>
<a:theme xmlns:a="http://schemas.openxmlformats.org/drawingml/2006/main" name="3_Office Theme">
  <a:themeElements>
    <a:clrScheme name="Custom 2">
      <a:dk1>
        <a:srgbClr val="00467F"/>
      </a:dk1>
      <a:lt1>
        <a:srgbClr val="FFFFFF"/>
      </a:lt1>
      <a:dk2>
        <a:srgbClr val="00467F"/>
      </a:dk2>
      <a:lt2>
        <a:srgbClr val="E7E6E6"/>
      </a:lt2>
      <a:accent1>
        <a:srgbClr val="C3D500"/>
      </a:accent1>
      <a:accent2>
        <a:srgbClr val="6AC2BA"/>
      </a:accent2>
      <a:accent3>
        <a:srgbClr val="00467F"/>
      </a:accent3>
      <a:accent4>
        <a:srgbClr val="00D8A7"/>
      </a:accent4>
      <a:accent5>
        <a:srgbClr val="00E9D9"/>
      </a:accent5>
      <a:accent6>
        <a:srgbClr val="70AD47"/>
      </a:accent6>
      <a:hlink>
        <a:srgbClr val="00467F"/>
      </a:hlink>
      <a:folHlink>
        <a:srgbClr val="9C9C9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tum new.pptx" id="{2D8DE138-A5A3-4ED3-A71A-4390762E958D}" vid="{68D43B91-7F6F-47D5-B1DB-A8DE34C1AF42}"/>
    </a:ext>
  </a:extLst>
</a:theme>
</file>

<file path=ppt/theme/theme4.xml><?xml version="1.0" encoding="utf-8"?>
<a:theme xmlns:a="http://schemas.openxmlformats.org/drawingml/2006/main" name="4_Office Theme">
  <a:themeElements>
    <a:clrScheme name="Custom 2">
      <a:dk1>
        <a:srgbClr val="00467F"/>
      </a:dk1>
      <a:lt1>
        <a:srgbClr val="FFFFFF"/>
      </a:lt1>
      <a:dk2>
        <a:srgbClr val="00467F"/>
      </a:dk2>
      <a:lt2>
        <a:srgbClr val="E7E6E6"/>
      </a:lt2>
      <a:accent1>
        <a:srgbClr val="C3D500"/>
      </a:accent1>
      <a:accent2>
        <a:srgbClr val="6AC2BA"/>
      </a:accent2>
      <a:accent3>
        <a:srgbClr val="00467F"/>
      </a:accent3>
      <a:accent4>
        <a:srgbClr val="00D8A7"/>
      </a:accent4>
      <a:accent5>
        <a:srgbClr val="00E9D9"/>
      </a:accent5>
      <a:accent6>
        <a:srgbClr val="70AD47"/>
      </a:accent6>
      <a:hlink>
        <a:srgbClr val="00467F"/>
      </a:hlink>
      <a:folHlink>
        <a:srgbClr val="9C9C9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tum new.pptx" id="{2D8DE138-A5A3-4ED3-A71A-4390762E958D}" vid="{68D43B91-7F6F-47D5-B1DB-A8DE34C1AF42}"/>
    </a:ext>
  </a:extLst>
</a:theme>
</file>

<file path=ppt/theme/theme5.xml><?xml version="1.0" encoding="utf-8"?>
<a:theme xmlns:a="http://schemas.openxmlformats.org/drawingml/2006/main" name="5_Office Theme">
  <a:themeElements>
    <a:clrScheme name="Custom 2">
      <a:dk1>
        <a:srgbClr val="00467F"/>
      </a:dk1>
      <a:lt1>
        <a:srgbClr val="FFFFFF"/>
      </a:lt1>
      <a:dk2>
        <a:srgbClr val="00467F"/>
      </a:dk2>
      <a:lt2>
        <a:srgbClr val="E7E6E6"/>
      </a:lt2>
      <a:accent1>
        <a:srgbClr val="C3D500"/>
      </a:accent1>
      <a:accent2>
        <a:srgbClr val="6AC2BA"/>
      </a:accent2>
      <a:accent3>
        <a:srgbClr val="00467F"/>
      </a:accent3>
      <a:accent4>
        <a:srgbClr val="00D8A7"/>
      </a:accent4>
      <a:accent5>
        <a:srgbClr val="00E9D9"/>
      </a:accent5>
      <a:accent6>
        <a:srgbClr val="70AD47"/>
      </a:accent6>
      <a:hlink>
        <a:srgbClr val="00467F"/>
      </a:hlink>
      <a:folHlink>
        <a:srgbClr val="9C9C9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LTUM_ppt_16x9_full_CenturyGothic E4">
  <a:themeElements>
    <a:clrScheme name="Altum Theme Colors">
      <a:dk1>
        <a:srgbClr val="00467F"/>
      </a:dk1>
      <a:lt1>
        <a:srgbClr val="FFFFFF"/>
      </a:lt1>
      <a:dk2>
        <a:srgbClr val="00467F"/>
      </a:dk2>
      <a:lt2>
        <a:srgbClr val="FFFFFF"/>
      </a:lt2>
      <a:accent1>
        <a:srgbClr val="00ACC9"/>
      </a:accent1>
      <a:accent2>
        <a:srgbClr val="CAD400"/>
      </a:accent2>
      <a:accent3>
        <a:srgbClr val="00467F"/>
      </a:accent3>
      <a:accent4>
        <a:srgbClr val="D2D2D2"/>
      </a:accent4>
      <a:accent5>
        <a:srgbClr val="6BC2B9"/>
      </a:accent5>
      <a:accent6>
        <a:srgbClr val="0D52A0"/>
      </a:accent6>
      <a:hlink>
        <a:srgbClr val="00ACC9"/>
      </a:hlink>
      <a:folHlink>
        <a:srgbClr val="D2D2D2"/>
      </a:folHlink>
    </a:clrScheme>
    <a:fontScheme name="Altum CentGo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Altum_baltais">
  <a:themeElements>
    <a:clrScheme name="Altum Theme Colors">
      <a:dk1>
        <a:srgbClr val="00467F"/>
      </a:dk1>
      <a:lt1>
        <a:srgbClr val="FFFFFF"/>
      </a:lt1>
      <a:dk2>
        <a:srgbClr val="00467F"/>
      </a:dk2>
      <a:lt2>
        <a:srgbClr val="FFFFFF"/>
      </a:lt2>
      <a:accent1>
        <a:srgbClr val="00ACC9"/>
      </a:accent1>
      <a:accent2>
        <a:srgbClr val="CAD400"/>
      </a:accent2>
      <a:accent3>
        <a:srgbClr val="00467F"/>
      </a:accent3>
      <a:accent4>
        <a:srgbClr val="D2D2D2"/>
      </a:accent4>
      <a:accent5>
        <a:srgbClr val="6BC2B9"/>
      </a:accent5>
      <a:accent6>
        <a:srgbClr val="0D52A0"/>
      </a:accent6>
      <a:hlink>
        <a:srgbClr val="00ACC9"/>
      </a:hlink>
      <a:folHlink>
        <a:srgbClr val="D2D2D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Altum veidne 16:9">
  <a:themeElements>
    <a:clrScheme name="Altum Theme Colors">
      <a:dk1>
        <a:srgbClr val="00467F"/>
      </a:dk1>
      <a:lt1>
        <a:srgbClr val="FFFFFF"/>
      </a:lt1>
      <a:dk2>
        <a:srgbClr val="00467F"/>
      </a:dk2>
      <a:lt2>
        <a:srgbClr val="FFFFFF"/>
      </a:lt2>
      <a:accent1>
        <a:srgbClr val="00ACC9"/>
      </a:accent1>
      <a:accent2>
        <a:srgbClr val="CAD400"/>
      </a:accent2>
      <a:accent3>
        <a:srgbClr val="00467F"/>
      </a:accent3>
      <a:accent4>
        <a:srgbClr val="D2D2D2"/>
      </a:accent4>
      <a:accent5>
        <a:srgbClr val="6BC2B9"/>
      </a:accent5>
      <a:accent6>
        <a:srgbClr val="0D52A0"/>
      </a:accent6>
      <a:hlink>
        <a:srgbClr val="00ACC9"/>
      </a:hlink>
      <a:folHlink>
        <a:srgbClr val="D2D2D2"/>
      </a:folHlink>
    </a:clrScheme>
    <a:fontScheme name="Altum CentGo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Altum_baltais">
  <a:themeElements>
    <a:clrScheme name="Altum Theme Colors">
      <a:dk1>
        <a:srgbClr val="00467F"/>
      </a:dk1>
      <a:lt1>
        <a:srgbClr val="FFFFFF"/>
      </a:lt1>
      <a:dk2>
        <a:srgbClr val="00467F"/>
      </a:dk2>
      <a:lt2>
        <a:srgbClr val="FFFFFF"/>
      </a:lt2>
      <a:accent1>
        <a:srgbClr val="00ACC9"/>
      </a:accent1>
      <a:accent2>
        <a:srgbClr val="CAD400"/>
      </a:accent2>
      <a:accent3>
        <a:srgbClr val="00467F"/>
      </a:accent3>
      <a:accent4>
        <a:srgbClr val="D2D2D2"/>
      </a:accent4>
      <a:accent5>
        <a:srgbClr val="6BC2B9"/>
      </a:accent5>
      <a:accent6>
        <a:srgbClr val="0D52A0"/>
      </a:accent6>
      <a:hlink>
        <a:srgbClr val="00ACC9"/>
      </a:hlink>
      <a:folHlink>
        <a:srgbClr val="D2D2D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ltum A">
    <a:dk1>
      <a:srgbClr val="00467F"/>
    </a:dk1>
    <a:lt1>
      <a:srgbClr val="FFFFFF"/>
    </a:lt1>
    <a:dk2>
      <a:srgbClr val="00467F"/>
    </a:dk2>
    <a:lt2>
      <a:srgbClr val="FFFFFF"/>
    </a:lt2>
    <a:accent1>
      <a:srgbClr val="00ACC9"/>
    </a:accent1>
    <a:accent2>
      <a:srgbClr val="CAD400"/>
    </a:accent2>
    <a:accent3>
      <a:srgbClr val="00467F"/>
    </a:accent3>
    <a:accent4>
      <a:srgbClr val="D2D2D2"/>
    </a:accent4>
    <a:accent5>
      <a:srgbClr val="6BC2B9"/>
    </a:accent5>
    <a:accent6>
      <a:srgbClr val="0D52A0"/>
    </a:accent6>
    <a:hlink>
      <a:srgbClr val="00ACC9"/>
    </a:hlink>
    <a:folHlink>
      <a:srgbClr val="D2D2D2"/>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ltum A">
    <a:dk1>
      <a:srgbClr val="00467F"/>
    </a:dk1>
    <a:lt1>
      <a:srgbClr val="FFFFFF"/>
    </a:lt1>
    <a:dk2>
      <a:srgbClr val="00467F"/>
    </a:dk2>
    <a:lt2>
      <a:srgbClr val="FFFFFF"/>
    </a:lt2>
    <a:accent1>
      <a:srgbClr val="00ACC9"/>
    </a:accent1>
    <a:accent2>
      <a:srgbClr val="CAD400"/>
    </a:accent2>
    <a:accent3>
      <a:srgbClr val="00467F"/>
    </a:accent3>
    <a:accent4>
      <a:srgbClr val="D2D2D2"/>
    </a:accent4>
    <a:accent5>
      <a:srgbClr val="6BC2B9"/>
    </a:accent5>
    <a:accent6>
      <a:srgbClr val="0D52A0"/>
    </a:accent6>
    <a:hlink>
      <a:srgbClr val="00ACC9"/>
    </a:hlink>
    <a:folHlink>
      <a:srgbClr val="D2D2D2"/>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8953964FA5614A96123D0E22E79954" ma:contentTypeVersion="11" ma:contentTypeDescription="Create a new document." ma:contentTypeScope="" ma:versionID="c8d60c29cedd5dc1d0d0d7bdee25f7c5">
  <xsd:schema xmlns:xsd="http://www.w3.org/2001/XMLSchema" xmlns:xs="http://www.w3.org/2001/XMLSchema" xmlns:p="http://schemas.microsoft.com/office/2006/metadata/properties" xmlns:ns2="81d2ff7f-149b-481b-99c3-b7feb133146c" xmlns:ns3="a85d6c38-684e-477a-a043-a487477fca6f" targetNamespace="http://schemas.microsoft.com/office/2006/metadata/properties" ma:root="true" ma:fieldsID="1a0c85b680294e5c3ff971085c575dbd" ns2:_="" ns3:_="">
    <xsd:import namespace="81d2ff7f-149b-481b-99c3-b7feb133146c"/>
    <xsd:import namespace="a85d6c38-684e-477a-a043-a487477fca6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d2ff7f-149b-481b-99c3-b7feb13314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5d6c38-684e-477a-a043-a487477fca6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005F05-4194-4693-87E7-E9EC55345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d2ff7f-149b-481b-99c3-b7feb133146c"/>
    <ds:schemaRef ds:uri="a85d6c38-684e-477a-a043-a487477fca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AFA212-D2DB-49E2-8540-4048FAD8BD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104</TotalTime>
  <Words>1669</Words>
  <Application>Microsoft Office PowerPoint</Application>
  <PresentationFormat>Custom</PresentationFormat>
  <Paragraphs>268</Paragraphs>
  <Slides>21</Slides>
  <Notes>15</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21</vt:i4>
      </vt:variant>
    </vt:vector>
  </HeadingPairs>
  <TitlesOfParts>
    <vt:vector size="44" baseType="lpstr">
      <vt:lpstr>Arial</vt:lpstr>
      <vt:lpstr>Calibri</vt:lpstr>
      <vt:lpstr>Century Gothic</vt:lpstr>
      <vt:lpstr>Courier New</vt:lpstr>
      <vt:lpstr>Google Sans</vt:lpstr>
      <vt:lpstr>Montserrat</vt:lpstr>
      <vt:lpstr>NTR</vt:lpstr>
      <vt:lpstr>System Font Regular</vt:lpstr>
      <vt:lpstr>Times New Roman</vt:lpstr>
      <vt:lpstr>TimesNewRomanPS-BoldMT</vt:lpstr>
      <vt:lpstr>TimesNewRomanPSMT</vt:lpstr>
      <vt:lpstr>Verdana</vt:lpstr>
      <vt:lpstr>Wingdings</vt:lpstr>
      <vt:lpstr>Wingdings,Sans-Serif</vt:lpstr>
      <vt:lpstr>Office Theme</vt:lpstr>
      <vt:lpstr>1_Office Theme</vt:lpstr>
      <vt:lpstr>3_Office Theme</vt:lpstr>
      <vt:lpstr>4_Office Theme</vt:lpstr>
      <vt:lpstr>5_Office Theme</vt:lpstr>
      <vt:lpstr>ALTUM_ppt_16x9_full_CenturyGothic E4</vt:lpstr>
      <vt:lpstr>Altum_baltais</vt:lpstr>
      <vt:lpstr>Altum veidne 16:9</vt:lpstr>
      <vt:lpstr>1_Altum_baltais</vt:lpstr>
      <vt:lpstr>ATBALSTs UZŅĒMĒJIEM</vt:lpstr>
      <vt:lpstr>PowerPoint Presentation</vt:lpstr>
      <vt:lpstr>PowerPoint Presentation</vt:lpstr>
      <vt:lpstr>PowerPoint Presentation</vt:lpstr>
      <vt:lpstr>EKSPORTA GARANTIJA</vt:lpstr>
      <vt:lpstr>PowerPoint Presentation</vt:lpstr>
      <vt:lpstr>PowerPoint Presentation</vt:lpstr>
      <vt:lpstr>PowerPoint Presentation</vt:lpstr>
      <vt:lpstr>PowerPoint Presentation</vt:lpstr>
      <vt:lpstr>PowerPoint Presentation</vt:lpstr>
      <vt:lpstr>Rudy’s kombucha</vt:lpstr>
      <vt:lpstr>PowerPoint Presentation</vt:lpstr>
      <vt:lpstr>PowerPoint Presentation</vt:lpstr>
      <vt:lpstr>PowerPoint Presentation</vt:lpstr>
      <vt:lpstr>PowerPoint Presentation</vt:lpstr>
      <vt:lpstr>Aizdevumi ENERGOEFEKTIVITĀTEI UN ILGTSPĒJAI</vt:lpstr>
      <vt:lpstr>PowerPoint Presentation</vt:lpstr>
      <vt:lpstr>PowerPoint Presentation</vt:lpstr>
      <vt:lpstr>PowerPoint Presentation</vt:lpstr>
      <vt:lpstr>KĀ SAŅEMT?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StratēģiSki riSinājumi  uzņēmējdarbībaS attīStībai laukoS</dc:title>
  <dc:creator>Kapteinis</dc:creator>
  <cp:lastModifiedBy>Aija Lapiņa</cp:lastModifiedBy>
  <cp:revision>25</cp:revision>
  <cp:lastPrinted>2024-02-02T11:04:39Z</cp:lastPrinted>
  <dcterms:created xsi:type="dcterms:W3CDTF">2021-11-30T10:19:49Z</dcterms:created>
  <dcterms:modified xsi:type="dcterms:W3CDTF">2024-02-28T09:34:44Z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2020-06-01T00:00:00Z</vt:filetime>
  </property>
  <property fmtid="{D5CDD505-2E9C-101B-9397-08002B2CF9AE}" pid="3" name="Creator">
    <vt:lpwstr>Adobe InDesign CS6 (Windows)</vt:lpwstr>
  </property>
  <property fmtid="{D5CDD505-2E9C-101B-9397-08002B2CF9AE}" pid="4" name="LastSaved">
    <vt:filetime>2021-11-30T00:00:00Z</vt:filetime>
  </property>
</Properties>
</file>