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DD6E9A1-558B-23DB-B3B7-6FF81A1F1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D6935231-2316-12A1-6C14-0070CC022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4EC3658-A6D7-FF5D-4AB3-56372DB3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A1AEF6A-551A-315F-33E2-766D7851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96360A9-BE47-5517-81A4-51984495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774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230B0FD-CFBB-C609-E5AD-1B46D28E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1638F59F-222C-06BC-54E2-354055076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E343250-CF95-A2CA-80D4-1CAD5966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9BE374E-AFCF-C8DD-D12E-78587712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E15F64C-A430-8658-2DFD-596E1B33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505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9438967C-1BBC-E8D4-0124-9C30E5D9A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D64CB70-61AF-F2C4-1ACE-82A02CF4E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D3D5881-EB4E-01A7-9B94-6D000F9B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256D42A-4773-49DF-38C6-7E75F68D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6F3AB12-C72B-071C-3281-07658D58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82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7E663BF-0509-35E4-2A92-4E9E84F2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3E0C1FA-3AE5-461C-C1E3-E2E60FA32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6CC31B0-F982-2040-92F4-1024A783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90B84CA-BF5F-4FEA-7F07-4A49BFAC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231DCCB-3860-BF42-28E3-89A17C08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609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D6DCE2A-87F8-643E-2992-13289005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A17920B-679F-C690-8881-813B5228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090395F-FA5C-F26A-2C1B-7B941003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35629A7-EF3E-C86F-CD5C-B74B4403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4D161D5-91E1-EC57-13E5-72718C58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234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B631A28-04A4-469D-F54B-0A35A125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A5CE8F1-5C6C-69B4-1547-F8F093AD0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5E25E934-C198-83B6-7733-F89EDD3F5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9F7562B-71C3-29C9-5736-01A79DEB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2A91B82-3048-D00F-B1D6-EBD7F99B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E66878A-0027-FB00-8F5E-9F9AE967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137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BBAF53-40B4-D43E-EC01-CFE45063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D5C989A-FA7E-A7DF-05C8-9B015500F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E57E7AE1-6BAF-3289-2D9E-686A78D4F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37FA5D-21A1-C17E-E71A-7CF3C1A80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DDBD28EB-F75A-CB4B-6AFF-7DB899C5E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6DC1E552-37BD-59EB-8337-CF567CA8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EC8B40F1-C8B3-C9E6-B712-89869EC6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5DB7F4C8-CACB-89D7-881F-BDE32B46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157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AD46FD-A059-B573-D2CF-EF5D7E1C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2556E7E5-AFB0-CF2F-8A2D-525110F7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A2F0E3EF-4F9B-69FC-3448-F5E41C58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FF83EF8B-C3B0-E3A6-25AE-702EF472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562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9586C9CD-0581-8311-0629-AECF7797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D032C9BE-FB71-ADAC-E4BD-BE92EED4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5EDDA2C-0EBE-EC61-1F19-CFB21CBC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066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E8D5FFF-CA90-EE87-A09D-0370B17D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CD4C75E-1A1C-5800-64B9-77025B2A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5FAA3E2-1FBA-7F66-157B-96567933E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D47990C-B8AD-1A15-533F-7C36420B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B008E24E-F095-4FE2-15A3-641C6C35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0B1A8BB-B35F-6A05-D0D1-98C15615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761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91562D-048F-1ABE-55DA-802C4B7E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8FAD2A9F-EF95-8EE7-390E-9BD07C67E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90852C93-68E9-9BAE-2A44-AF6523CC7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553227C-8793-0D8E-8A89-B098209B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33C643-57B1-E908-9F70-F5D232C6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28BF48F-4EC8-BC83-7FCD-643FADED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24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4B640734-1D52-4ED2-5DBA-2ED847E9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8EFDF43-2EE9-87D4-B476-0D794541D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323935F-6C2C-B2C4-C9B8-F0DDAE271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E012-E3AB-47C9-8F39-895F0F316C96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D143FD2-C30A-7DFB-AE7A-36D05B6BC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BD21D94-91CC-1727-9E7B-D08895B92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6B7E-E2AD-4E01-ACE0-866FB268EF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647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60BF34C8-A6EF-5255-E478-D80E3C65A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6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60470-FB34-2A5D-FFF9-BC62E64B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99A2FB15-241F-E665-EC16-8C090DDD5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07136-7DAC-62EB-C557-B8A8B90F2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48626977-A601-C5BD-8FFC-67D3C62E9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833B6-101C-F063-49EC-2996AE57F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731364F9-F1DA-2BB2-3334-71F405C2B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3C990-23AB-B9B9-15BC-7FFB03F49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38C3AB4B-3877-4869-2C27-C01F5FE4F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46580-21B6-E023-FD5D-B5D7EF3D6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266841C8-DD45-C1A2-F8E6-D2397F394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E5D56-E2AC-F281-3196-EBA4F4172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B8C2D9EB-B80A-A2D0-8DFB-74A25A3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11055-4990-F831-5462-E9D2A7362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0D02B496-12AB-9C84-702C-3350572AA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7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807B1-221B-D4E3-FF18-9833E275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C1F03AF2-5381-E2B2-DFD4-587183F41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6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00E65-0E92-F6DB-9165-3B770069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E8666DEF-73C0-B2EA-9482-6B776C1D1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4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1AF9B-60F5-7545-288B-9B0D03396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F7B68EA3-1BA4-ECAF-EF5E-AE9236CC6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558DF-5F11-F109-70AA-FC40B61FE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2EADF751-CF6C-7801-ECCB-677622F48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5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Platekrāna</PresentationFormat>
  <Paragraphs>0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Darīsim Paši</dc:creator>
  <cp:lastModifiedBy>Darīsim Paši</cp:lastModifiedBy>
  <cp:revision>2</cp:revision>
  <dcterms:created xsi:type="dcterms:W3CDTF">2024-02-29T07:49:32Z</dcterms:created>
  <dcterms:modified xsi:type="dcterms:W3CDTF">2024-02-29T09:28:16Z</dcterms:modified>
</cp:coreProperties>
</file>